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74" r:id="rId7"/>
    <p:sldId id="275"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20104100" cy="11309350"/>
  <p:notesSz cx="20104100" cy="11309350"/>
  <p:embeddedFontLst>
    <p:embeddedFont>
      <p:font typeface="Calibri" panose="020F0502020204030204" pitchFamily="34" charset="0"/>
      <p:regular r:id="rId23"/>
      <p:bold r:id="rId24"/>
      <p:italic r:id="rId25"/>
      <p:boldItalic r:id="rId26"/>
    </p:embeddedFont>
    <p:embeddedFont>
      <p:font typeface="Tahoma" panose="020B0604030504040204" pitchFamily="34" charset="0"/>
      <p:regular r:id="rId27"/>
      <p:bold r:id="rId28"/>
    </p:embeddedFont>
    <p:embeddedFont>
      <p:font typeface="Verdana" panose="020B060403050404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4ZUxCAmArJ1a8IcD1qsIZy3tEy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A2838-D78F-F343-9C67-1CFDAE5CF071}" v="126" dt="2023-10-29T12:14:52.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719"/>
  </p:normalViewPr>
  <p:slideViewPr>
    <p:cSldViewPr snapToGrid="0">
      <p:cViewPr varScale="1">
        <p:scale>
          <a:sx n="90" d="100"/>
          <a:sy n="90" d="100"/>
        </p:scale>
        <p:origin x="272" y="27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Chhabra" userId="598e0514-bef3-4e71-b6aa-f2edd6441cff" providerId="ADAL" clId="{52FA2838-D78F-F343-9C67-1CFDAE5CF071}"/>
    <pc:docChg chg="addSld delSld modSld">
      <pc:chgData name="Aniket Chhabra" userId="598e0514-bef3-4e71-b6aa-f2edd6441cff" providerId="ADAL" clId="{52FA2838-D78F-F343-9C67-1CFDAE5CF071}" dt="2023-10-29T12:34:14.286" v="880" actId="1036"/>
      <pc:docMkLst>
        <pc:docMk/>
      </pc:docMkLst>
      <pc:sldChg chg="modSp mod modNotes">
        <pc:chgData name="Aniket Chhabra" userId="598e0514-bef3-4e71-b6aa-f2edd6441cff" providerId="ADAL" clId="{52FA2838-D78F-F343-9C67-1CFDAE5CF071}" dt="2023-10-29T11:22:57.380" v="7" actId="1076"/>
        <pc:sldMkLst>
          <pc:docMk/>
          <pc:sldMk cId="0" sldId="256"/>
        </pc:sldMkLst>
        <pc:picChg chg="mod">
          <ac:chgData name="Aniket Chhabra" userId="598e0514-bef3-4e71-b6aa-f2edd6441cff" providerId="ADAL" clId="{52FA2838-D78F-F343-9C67-1CFDAE5CF071}" dt="2023-10-29T11:22:57.380" v="7" actId="1076"/>
          <ac:picMkLst>
            <pc:docMk/>
            <pc:sldMk cId="0" sldId="256"/>
            <ac:picMk id="54" creationId="{00000000-0000-0000-0000-000000000000}"/>
          </ac:picMkLst>
        </pc:picChg>
      </pc:sldChg>
      <pc:sldChg chg="modNotes">
        <pc:chgData name="Aniket Chhabra" userId="598e0514-bef3-4e71-b6aa-f2edd6441cff" providerId="ADAL" clId="{52FA2838-D78F-F343-9C67-1CFDAE5CF071}" dt="2023-10-29T11:17:44.714" v="5"/>
        <pc:sldMkLst>
          <pc:docMk/>
          <pc:sldMk cId="0" sldId="257"/>
        </pc:sldMkLst>
      </pc:sldChg>
      <pc:sldChg chg="modSp mod">
        <pc:chgData name="Aniket Chhabra" userId="598e0514-bef3-4e71-b6aa-f2edd6441cff" providerId="ADAL" clId="{52FA2838-D78F-F343-9C67-1CFDAE5CF071}" dt="2023-10-29T11:08:54.786" v="1" actId="1036"/>
        <pc:sldMkLst>
          <pc:docMk/>
          <pc:sldMk cId="0" sldId="258"/>
        </pc:sldMkLst>
        <pc:picChg chg="mod">
          <ac:chgData name="Aniket Chhabra" userId="598e0514-bef3-4e71-b6aa-f2edd6441cff" providerId="ADAL" clId="{52FA2838-D78F-F343-9C67-1CFDAE5CF071}" dt="2023-10-29T11:08:54.786" v="1" actId="1036"/>
          <ac:picMkLst>
            <pc:docMk/>
            <pc:sldMk cId="0" sldId="258"/>
            <ac:picMk id="68" creationId="{00000000-0000-0000-0000-000000000000}"/>
          </ac:picMkLst>
        </pc:picChg>
      </pc:sldChg>
      <pc:sldChg chg="modNotes">
        <pc:chgData name="Aniket Chhabra" userId="598e0514-bef3-4e71-b6aa-f2edd6441cff" providerId="ADAL" clId="{52FA2838-D78F-F343-9C67-1CFDAE5CF071}" dt="2023-10-29T11:17:44.714" v="5"/>
        <pc:sldMkLst>
          <pc:docMk/>
          <pc:sldMk cId="0" sldId="259"/>
        </pc:sldMkLst>
      </pc:sldChg>
      <pc:sldChg chg="modNotes">
        <pc:chgData name="Aniket Chhabra" userId="598e0514-bef3-4e71-b6aa-f2edd6441cff" providerId="ADAL" clId="{52FA2838-D78F-F343-9C67-1CFDAE5CF071}" dt="2023-10-29T11:17:44.714" v="5"/>
        <pc:sldMkLst>
          <pc:docMk/>
          <pc:sldMk cId="0" sldId="260"/>
        </pc:sldMkLst>
      </pc:sldChg>
      <pc:sldChg chg="modSp mod modNotes">
        <pc:chgData name="Aniket Chhabra" userId="598e0514-bef3-4e71-b6aa-f2edd6441cff" providerId="ADAL" clId="{52FA2838-D78F-F343-9C67-1CFDAE5CF071}" dt="2023-10-29T12:17:20.818" v="878" actId="1076"/>
        <pc:sldMkLst>
          <pc:docMk/>
          <pc:sldMk cId="0" sldId="261"/>
        </pc:sldMkLst>
        <pc:picChg chg="mod">
          <ac:chgData name="Aniket Chhabra" userId="598e0514-bef3-4e71-b6aa-f2edd6441cff" providerId="ADAL" clId="{52FA2838-D78F-F343-9C67-1CFDAE5CF071}" dt="2023-10-29T12:17:20.818" v="878" actId="1076"/>
          <ac:picMkLst>
            <pc:docMk/>
            <pc:sldMk cId="0" sldId="261"/>
            <ac:picMk id="91" creationId="{00000000-0000-0000-0000-000000000000}"/>
          </ac:picMkLst>
        </pc:picChg>
      </pc:sldChg>
      <pc:sldChg chg="modNotes">
        <pc:chgData name="Aniket Chhabra" userId="598e0514-bef3-4e71-b6aa-f2edd6441cff" providerId="ADAL" clId="{52FA2838-D78F-F343-9C67-1CFDAE5CF071}" dt="2023-10-29T11:17:44.714" v="5"/>
        <pc:sldMkLst>
          <pc:docMk/>
          <pc:sldMk cId="0" sldId="262"/>
        </pc:sldMkLst>
      </pc:sldChg>
      <pc:sldChg chg="modNotes">
        <pc:chgData name="Aniket Chhabra" userId="598e0514-bef3-4e71-b6aa-f2edd6441cff" providerId="ADAL" clId="{52FA2838-D78F-F343-9C67-1CFDAE5CF071}" dt="2023-10-29T11:17:44.714" v="5"/>
        <pc:sldMkLst>
          <pc:docMk/>
          <pc:sldMk cId="0" sldId="263"/>
        </pc:sldMkLst>
      </pc:sldChg>
      <pc:sldChg chg="modNotes">
        <pc:chgData name="Aniket Chhabra" userId="598e0514-bef3-4e71-b6aa-f2edd6441cff" providerId="ADAL" clId="{52FA2838-D78F-F343-9C67-1CFDAE5CF071}" dt="2023-10-29T11:17:44.714" v="5"/>
        <pc:sldMkLst>
          <pc:docMk/>
          <pc:sldMk cId="0" sldId="264"/>
        </pc:sldMkLst>
      </pc:sldChg>
      <pc:sldChg chg="modNotes">
        <pc:chgData name="Aniket Chhabra" userId="598e0514-bef3-4e71-b6aa-f2edd6441cff" providerId="ADAL" clId="{52FA2838-D78F-F343-9C67-1CFDAE5CF071}" dt="2023-10-29T11:17:44.714" v="5"/>
        <pc:sldMkLst>
          <pc:docMk/>
          <pc:sldMk cId="0" sldId="265"/>
        </pc:sldMkLst>
      </pc:sldChg>
      <pc:sldChg chg="modSp mod modNotes">
        <pc:chgData name="Aniket Chhabra" userId="598e0514-bef3-4e71-b6aa-f2edd6441cff" providerId="ADAL" clId="{52FA2838-D78F-F343-9C67-1CFDAE5CF071}" dt="2023-10-29T12:34:14.286" v="880" actId="1036"/>
        <pc:sldMkLst>
          <pc:docMk/>
          <pc:sldMk cId="0" sldId="266"/>
        </pc:sldMkLst>
        <pc:picChg chg="mod">
          <ac:chgData name="Aniket Chhabra" userId="598e0514-bef3-4e71-b6aa-f2edd6441cff" providerId="ADAL" clId="{52FA2838-D78F-F343-9C67-1CFDAE5CF071}" dt="2023-10-29T12:34:14.286" v="880" actId="1036"/>
          <ac:picMkLst>
            <pc:docMk/>
            <pc:sldMk cId="0" sldId="266"/>
            <ac:picMk id="130" creationId="{00000000-0000-0000-0000-000000000000}"/>
          </ac:picMkLst>
        </pc:picChg>
      </pc:sldChg>
      <pc:sldChg chg="modNotes">
        <pc:chgData name="Aniket Chhabra" userId="598e0514-bef3-4e71-b6aa-f2edd6441cff" providerId="ADAL" clId="{52FA2838-D78F-F343-9C67-1CFDAE5CF071}" dt="2023-10-29T11:17:44.714" v="5"/>
        <pc:sldMkLst>
          <pc:docMk/>
          <pc:sldMk cId="0" sldId="267"/>
        </pc:sldMkLst>
      </pc:sldChg>
      <pc:sldChg chg="modNotes">
        <pc:chgData name="Aniket Chhabra" userId="598e0514-bef3-4e71-b6aa-f2edd6441cff" providerId="ADAL" clId="{52FA2838-D78F-F343-9C67-1CFDAE5CF071}" dt="2023-10-29T11:17:44.714" v="5"/>
        <pc:sldMkLst>
          <pc:docMk/>
          <pc:sldMk cId="0" sldId="268"/>
        </pc:sldMkLst>
      </pc:sldChg>
      <pc:sldChg chg="modNotes">
        <pc:chgData name="Aniket Chhabra" userId="598e0514-bef3-4e71-b6aa-f2edd6441cff" providerId="ADAL" clId="{52FA2838-D78F-F343-9C67-1CFDAE5CF071}" dt="2023-10-29T11:17:44.714" v="5"/>
        <pc:sldMkLst>
          <pc:docMk/>
          <pc:sldMk cId="0" sldId="269"/>
        </pc:sldMkLst>
      </pc:sldChg>
      <pc:sldChg chg="modNotes">
        <pc:chgData name="Aniket Chhabra" userId="598e0514-bef3-4e71-b6aa-f2edd6441cff" providerId="ADAL" clId="{52FA2838-D78F-F343-9C67-1CFDAE5CF071}" dt="2023-10-29T11:17:44.714" v="5"/>
        <pc:sldMkLst>
          <pc:docMk/>
          <pc:sldMk cId="0" sldId="270"/>
        </pc:sldMkLst>
      </pc:sldChg>
      <pc:sldChg chg="modNotes">
        <pc:chgData name="Aniket Chhabra" userId="598e0514-bef3-4e71-b6aa-f2edd6441cff" providerId="ADAL" clId="{52FA2838-D78F-F343-9C67-1CFDAE5CF071}" dt="2023-10-29T11:17:44.714" v="5"/>
        <pc:sldMkLst>
          <pc:docMk/>
          <pc:sldMk cId="0" sldId="271"/>
        </pc:sldMkLst>
      </pc:sldChg>
      <pc:sldChg chg="modNotes">
        <pc:chgData name="Aniket Chhabra" userId="598e0514-bef3-4e71-b6aa-f2edd6441cff" providerId="ADAL" clId="{52FA2838-D78F-F343-9C67-1CFDAE5CF071}" dt="2023-10-29T11:17:44.714" v="5"/>
        <pc:sldMkLst>
          <pc:docMk/>
          <pc:sldMk cId="0" sldId="272"/>
        </pc:sldMkLst>
      </pc:sldChg>
      <pc:sldChg chg="modNotes">
        <pc:chgData name="Aniket Chhabra" userId="598e0514-bef3-4e71-b6aa-f2edd6441cff" providerId="ADAL" clId="{52FA2838-D78F-F343-9C67-1CFDAE5CF071}" dt="2023-10-29T11:17:44.714" v="5"/>
        <pc:sldMkLst>
          <pc:docMk/>
          <pc:sldMk cId="0" sldId="273"/>
        </pc:sldMkLst>
      </pc:sldChg>
      <pc:sldChg chg="new del">
        <pc:chgData name="Aniket Chhabra" userId="598e0514-bef3-4e71-b6aa-f2edd6441cff" providerId="ADAL" clId="{52FA2838-D78F-F343-9C67-1CFDAE5CF071}" dt="2023-10-29T11:17:44.713" v="3" actId="2696"/>
        <pc:sldMkLst>
          <pc:docMk/>
          <pc:sldMk cId="1881648859" sldId="274"/>
        </pc:sldMkLst>
      </pc:sldChg>
      <pc:sldChg chg="addSp delSp modSp new mod">
        <pc:chgData name="Aniket Chhabra" userId="598e0514-bef3-4e71-b6aa-f2edd6441cff" providerId="ADAL" clId="{52FA2838-D78F-F343-9C67-1CFDAE5CF071}" dt="2023-10-29T12:10:54.613" v="701"/>
        <pc:sldMkLst>
          <pc:docMk/>
          <pc:sldMk cId="2274255877" sldId="274"/>
        </pc:sldMkLst>
        <pc:grpChg chg="del mod">
          <ac:chgData name="Aniket Chhabra" userId="598e0514-bef3-4e71-b6aa-f2edd6441cff" providerId="ADAL" clId="{52FA2838-D78F-F343-9C67-1CFDAE5CF071}" dt="2023-10-29T11:54:40.923" v="22"/>
          <ac:grpSpMkLst>
            <pc:docMk/>
            <pc:sldMk cId="2274255877" sldId="274"/>
            <ac:grpSpMk id="16" creationId="{E061D93B-984A-A21E-C9FF-A41DB46CDC52}"/>
          </ac:grpSpMkLst>
        </pc:grpChg>
        <pc:grpChg chg="del mod">
          <ac:chgData name="Aniket Chhabra" userId="598e0514-bef3-4e71-b6aa-f2edd6441cff" providerId="ADAL" clId="{52FA2838-D78F-F343-9C67-1CFDAE5CF071}" dt="2023-10-29T11:58:46.515" v="239"/>
          <ac:grpSpMkLst>
            <pc:docMk/>
            <pc:sldMk cId="2274255877" sldId="274"/>
            <ac:grpSpMk id="17" creationId="{8CC8265E-FEBA-796C-E290-24D9640EF823}"/>
          </ac:grpSpMkLst>
        </pc:grpChg>
        <pc:grpChg chg="del mod">
          <ac:chgData name="Aniket Chhabra" userId="598e0514-bef3-4e71-b6aa-f2edd6441cff" providerId="ADAL" clId="{52FA2838-D78F-F343-9C67-1CFDAE5CF071}" dt="2023-10-29T11:56:22.043" v="159"/>
          <ac:grpSpMkLst>
            <pc:docMk/>
            <pc:sldMk cId="2274255877" sldId="274"/>
            <ac:grpSpMk id="18" creationId="{6F3BDE2B-7674-AA6F-C234-DC65570BF5D2}"/>
          </ac:grpSpMkLst>
        </pc:grpChg>
        <pc:grpChg chg="del mod">
          <ac:chgData name="Aniket Chhabra" userId="598e0514-bef3-4e71-b6aa-f2edd6441cff" providerId="ADAL" clId="{52FA2838-D78F-F343-9C67-1CFDAE5CF071}" dt="2023-10-29T11:56:15.217" v="154"/>
          <ac:grpSpMkLst>
            <pc:docMk/>
            <pc:sldMk cId="2274255877" sldId="274"/>
            <ac:grpSpMk id="26" creationId="{BBE805FF-BC4E-2897-38C7-50E4943ED0EE}"/>
          </ac:grpSpMkLst>
        </pc:grpChg>
        <pc:grpChg chg="mod">
          <ac:chgData name="Aniket Chhabra" userId="598e0514-bef3-4e71-b6aa-f2edd6441cff" providerId="ADAL" clId="{52FA2838-D78F-F343-9C67-1CFDAE5CF071}" dt="2023-10-29T11:54:55.844" v="41"/>
          <ac:grpSpMkLst>
            <pc:docMk/>
            <pc:sldMk cId="2274255877" sldId="274"/>
            <ac:grpSpMk id="37" creationId="{F831D7CC-6E98-77D8-0A52-A829F5C83DD7}"/>
          </ac:grpSpMkLst>
        </pc:grpChg>
        <pc:grpChg chg="mod">
          <ac:chgData name="Aniket Chhabra" userId="598e0514-bef3-4e71-b6aa-f2edd6441cff" providerId="ADAL" clId="{52FA2838-D78F-F343-9C67-1CFDAE5CF071}" dt="2023-10-29T11:54:55.844" v="41"/>
          <ac:grpSpMkLst>
            <pc:docMk/>
            <pc:sldMk cId="2274255877" sldId="274"/>
            <ac:grpSpMk id="38" creationId="{A413BF7B-C420-A9C7-6FA3-344D6DD505C4}"/>
          </ac:grpSpMkLst>
        </pc:grpChg>
        <pc:grpChg chg="del mod">
          <ac:chgData name="Aniket Chhabra" userId="598e0514-bef3-4e71-b6aa-f2edd6441cff" providerId="ADAL" clId="{52FA2838-D78F-F343-9C67-1CFDAE5CF071}" dt="2023-10-29T11:59:37.022" v="261"/>
          <ac:grpSpMkLst>
            <pc:docMk/>
            <pc:sldMk cId="2274255877" sldId="274"/>
            <ac:grpSpMk id="39" creationId="{C0CE2CF4-5333-8733-95D6-7957BD8D7692}"/>
          </ac:grpSpMkLst>
        </pc:grpChg>
        <pc:grpChg chg="mod">
          <ac:chgData name="Aniket Chhabra" userId="598e0514-bef3-4e71-b6aa-f2edd6441cff" providerId="ADAL" clId="{52FA2838-D78F-F343-9C67-1CFDAE5CF071}" dt="2023-10-29T11:55:06.591" v="59"/>
          <ac:grpSpMkLst>
            <pc:docMk/>
            <pc:sldMk cId="2274255877" sldId="274"/>
            <ac:grpSpMk id="57" creationId="{7696C1D1-9B94-2A5A-B905-D381187C1068}"/>
          </ac:grpSpMkLst>
        </pc:grpChg>
        <pc:grpChg chg="mod">
          <ac:chgData name="Aniket Chhabra" userId="598e0514-bef3-4e71-b6aa-f2edd6441cff" providerId="ADAL" clId="{52FA2838-D78F-F343-9C67-1CFDAE5CF071}" dt="2023-10-29T11:55:06.591" v="59"/>
          <ac:grpSpMkLst>
            <pc:docMk/>
            <pc:sldMk cId="2274255877" sldId="274"/>
            <ac:grpSpMk id="58" creationId="{8B228904-97C8-4CBF-5851-59B5D05BD4EA}"/>
          </ac:grpSpMkLst>
        </pc:grpChg>
        <pc:grpChg chg="del mod">
          <ac:chgData name="Aniket Chhabra" userId="598e0514-bef3-4e71-b6aa-f2edd6441cff" providerId="ADAL" clId="{52FA2838-D78F-F343-9C67-1CFDAE5CF071}" dt="2023-10-29T11:55:12.603" v="68"/>
          <ac:grpSpMkLst>
            <pc:docMk/>
            <pc:sldMk cId="2274255877" sldId="274"/>
            <ac:grpSpMk id="65" creationId="{CB22358A-A93E-B896-3CEC-994971FD45C6}"/>
          </ac:grpSpMkLst>
        </pc:grpChg>
        <pc:grpChg chg="mod">
          <ac:chgData name="Aniket Chhabra" userId="598e0514-bef3-4e71-b6aa-f2edd6441cff" providerId="ADAL" clId="{52FA2838-D78F-F343-9C67-1CFDAE5CF071}" dt="2023-10-29T11:55:12.603" v="68"/>
          <ac:grpSpMkLst>
            <pc:docMk/>
            <pc:sldMk cId="2274255877" sldId="274"/>
            <ac:grpSpMk id="67" creationId="{1FBA6D5C-2CB9-ED49-27B9-42C4200AAE9C}"/>
          </ac:grpSpMkLst>
        </pc:grpChg>
        <pc:grpChg chg="del mod">
          <ac:chgData name="Aniket Chhabra" userId="598e0514-bef3-4e71-b6aa-f2edd6441cff" providerId="ADAL" clId="{52FA2838-D78F-F343-9C67-1CFDAE5CF071}" dt="2023-10-29T12:01:14.653" v="284"/>
          <ac:grpSpMkLst>
            <pc:docMk/>
            <pc:sldMk cId="2274255877" sldId="274"/>
            <ac:grpSpMk id="70" creationId="{164889B9-C718-F0D6-28AC-EEE17E8C9B0E}"/>
          </ac:grpSpMkLst>
        </pc:grpChg>
        <pc:grpChg chg="mod">
          <ac:chgData name="Aniket Chhabra" userId="598e0514-bef3-4e71-b6aa-f2edd6441cff" providerId="ADAL" clId="{52FA2838-D78F-F343-9C67-1CFDAE5CF071}" dt="2023-10-29T11:55:25.126" v="88"/>
          <ac:grpSpMkLst>
            <pc:docMk/>
            <pc:sldMk cId="2274255877" sldId="274"/>
            <ac:grpSpMk id="87" creationId="{77E77AF3-7E2A-B99B-8C86-2E0F2DAACB84}"/>
          </ac:grpSpMkLst>
        </pc:grpChg>
        <pc:grpChg chg="del mod">
          <ac:chgData name="Aniket Chhabra" userId="598e0514-bef3-4e71-b6aa-f2edd6441cff" providerId="ADAL" clId="{52FA2838-D78F-F343-9C67-1CFDAE5CF071}" dt="2023-10-29T12:01:14.653" v="284"/>
          <ac:grpSpMkLst>
            <pc:docMk/>
            <pc:sldMk cId="2274255877" sldId="274"/>
            <ac:grpSpMk id="88" creationId="{1C926502-3BB8-F5D6-95B3-11C74B12B600}"/>
          </ac:grpSpMkLst>
        </pc:grpChg>
        <pc:grpChg chg="mod">
          <ac:chgData name="Aniket Chhabra" userId="598e0514-bef3-4e71-b6aa-f2edd6441cff" providerId="ADAL" clId="{52FA2838-D78F-F343-9C67-1CFDAE5CF071}" dt="2023-10-29T11:55:25.126" v="88"/>
          <ac:grpSpMkLst>
            <pc:docMk/>
            <pc:sldMk cId="2274255877" sldId="274"/>
            <ac:grpSpMk id="89" creationId="{66FE9935-593E-A2B1-5A89-3E6C36EEDCF0}"/>
          </ac:grpSpMkLst>
        </pc:grpChg>
        <pc:grpChg chg="del mod">
          <ac:chgData name="Aniket Chhabra" userId="598e0514-bef3-4e71-b6aa-f2edd6441cff" providerId="ADAL" clId="{52FA2838-D78F-F343-9C67-1CFDAE5CF071}" dt="2023-10-29T11:55:38.449" v="115"/>
          <ac:grpSpMkLst>
            <pc:docMk/>
            <pc:sldMk cId="2274255877" sldId="274"/>
            <ac:grpSpMk id="97" creationId="{270254FB-D464-30C9-FCB6-2BCC31B0632D}"/>
          </ac:grpSpMkLst>
        </pc:grpChg>
        <pc:grpChg chg="del mod">
          <ac:chgData name="Aniket Chhabra" userId="598e0514-bef3-4e71-b6aa-f2edd6441cff" providerId="ADAL" clId="{52FA2838-D78F-F343-9C67-1CFDAE5CF071}" dt="2023-10-29T12:01:14.653" v="284"/>
          <ac:grpSpMkLst>
            <pc:docMk/>
            <pc:sldMk cId="2274255877" sldId="274"/>
            <ac:grpSpMk id="98" creationId="{7C0C7079-1946-EAD0-7386-434B0E016894}"/>
          </ac:grpSpMkLst>
        </pc:grpChg>
        <pc:grpChg chg="del mod">
          <ac:chgData name="Aniket Chhabra" userId="598e0514-bef3-4e71-b6aa-f2edd6441cff" providerId="ADAL" clId="{52FA2838-D78F-F343-9C67-1CFDAE5CF071}" dt="2023-10-29T11:55:39.142" v="117"/>
          <ac:grpSpMkLst>
            <pc:docMk/>
            <pc:sldMk cId="2274255877" sldId="274"/>
            <ac:grpSpMk id="117" creationId="{172363EE-869F-8E0E-727A-ABBE516B1A15}"/>
          </ac:grpSpMkLst>
        </pc:grpChg>
        <pc:grpChg chg="mod">
          <ac:chgData name="Aniket Chhabra" userId="598e0514-bef3-4e71-b6aa-f2edd6441cff" providerId="ADAL" clId="{52FA2838-D78F-F343-9C67-1CFDAE5CF071}" dt="2023-10-29T11:55:38.449" v="115"/>
          <ac:grpSpMkLst>
            <pc:docMk/>
            <pc:sldMk cId="2274255877" sldId="274"/>
            <ac:grpSpMk id="118" creationId="{E6B11E7C-33F5-E1DF-7F12-56E5437C60EE}"/>
          </ac:grpSpMkLst>
        </pc:grpChg>
        <pc:grpChg chg="del mod">
          <ac:chgData name="Aniket Chhabra" userId="598e0514-bef3-4e71-b6aa-f2edd6441cff" providerId="ADAL" clId="{52FA2838-D78F-F343-9C67-1CFDAE5CF071}" dt="2023-10-29T11:55:45.277" v="133"/>
          <ac:grpSpMkLst>
            <pc:docMk/>
            <pc:sldMk cId="2274255877" sldId="274"/>
            <ac:grpSpMk id="120" creationId="{9EBACE64-99EB-AABD-306F-85BB8CB57653}"/>
          </ac:grpSpMkLst>
        </pc:grpChg>
        <pc:grpChg chg="del mod">
          <ac:chgData name="Aniket Chhabra" userId="598e0514-bef3-4e71-b6aa-f2edd6441cff" providerId="ADAL" clId="{52FA2838-D78F-F343-9C67-1CFDAE5CF071}" dt="2023-10-29T12:00:22.940" v="272"/>
          <ac:grpSpMkLst>
            <pc:docMk/>
            <pc:sldMk cId="2274255877" sldId="274"/>
            <ac:grpSpMk id="136" creationId="{3CE0C73F-EA0D-0D8A-BC0D-B8A55AF7AE23}"/>
          </ac:grpSpMkLst>
        </pc:grpChg>
        <pc:grpChg chg="del mod">
          <ac:chgData name="Aniket Chhabra" userId="598e0514-bef3-4e71-b6aa-f2edd6441cff" providerId="ADAL" clId="{52FA2838-D78F-F343-9C67-1CFDAE5CF071}" dt="2023-10-29T12:00:22.940" v="272"/>
          <ac:grpSpMkLst>
            <pc:docMk/>
            <pc:sldMk cId="2274255877" sldId="274"/>
            <ac:grpSpMk id="137" creationId="{D25F2A60-C057-8B17-02D4-D568B0A89D73}"/>
          </ac:grpSpMkLst>
        </pc:grpChg>
        <pc:grpChg chg="del mod">
          <ac:chgData name="Aniket Chhabra" userId="598e0514-bef3-4e71-b6aa-f2edd6441cff" providerId="ADAL" clId="{52FA2838-D78F-F343-9C67-1CFDAE5CF071}" dt="2023-10-29T12:00:22.940" v="272"/>
          <ac:grpSpMkLst>
            <pc:docMk/>
            <pc:sldMk cId="2274255877" sldId="274"/>
            <ac:grpSpMk id="138" creationId="{984D9B33-9CAE-3A93-7DC1-82FAC8093432}"/>
          </ac:grpSpMkLst>
        </pc:grpChg>
        <pc:grpChg chg="del mod">
          <ac:chgData name="Aniket Chhabra" userId="598e0514-bef3-4e71-b6aa-f2edd6441cff" providerId="ADAL" clId="{52FA2838-D78F-F343-9C67-1CFDAE5CF071}" dt="2023-10-29T12:02:50.934" v="425"/>
          <ac:grpSpMkLst>
            <pc:docMk/>
            <pc:sldMk cId="2274255877" sldId="274"/>
            <ac:grpSpMk id="157" creationId="{72CBFD21-3A22-E293-C4F8-90354BB7412B}"/>
          </ac:grpSpMkLst>
        </pc:grpChg>
        <pc:grpChg chg="del mod">
          <ac:chgData name="Aniket Chhabra" userId="598e0514-bef3-4e71-b6aa-f2edd6441cff" providerId="ADAL" clId="{52FA2838-D78F-F343-9C67-1CFDAE5CF071}" dt="2023-10-29T12:02:50.934" v="425"/>
          <ac:grpSpMkLst>
            <pc:docMk/>
            <pc:sldMk cId="2274255877" sldId="274"/>
            <ac:grpSpMk id="158" creationId="{D56E8791-79E1-EDD5-ED81-941145F338D9}"/>
          </ac:grpSpMkLst>
        </pc:grpChg>
        <pc:grpChg chg="del mod">
          <ac:chgData name="Aniket Chhabra" userId="598e0514-bef3-4e71-b6aa-f2edd6441cff" providerId="ADAL" clId="{52FA2838-D78F-F343-9C67-1CFDAE5CF071}" dt="2023-10-29T12:02:50.934" v="425"/>
          <ac:grpSpMkLst>
            <pc:docMk/>
            <pc:sldMk cId="2274255877" sldId="274"/>
            <ac:grpSpMk id="159" creationId="{97A7DBA3-0012-AC1F-F616-49D152B82474}"/>
          </ac:grpSpMkLst>
        </pc:grpChg>
        <pc:grpChg chg="del mod">
          <ac:chgData name="Aniket Chhabra" userId="598e0514-bef3-4e71-b6aa-f2edd6441cff" providerId="ADAL" clId="{52FA2838-D78F-F343-9C67-1CFDAE5CF071}" dt="2023-10-29T12:02:50.934" v="425"/>
          <ac:grpSpMkLst>
            <pc:docMk/>
            <pc:sldMk cId="2274255877" sldId="274"/>
            <ac:grpSpMk id="160" creationId="{52DF8E4C-B8DD-9140-6378-311628B80C9D}"/>
          </ac:grpSpMkLst>
        </pc:grpChg>
        <pc:grpChg chg="del mod">
          <ac:chgData name="Aniket Chhabra" userId="598e0514-bef3-4e71-b6aa-f2edd6441cff" providerId="ADAL" clId="{52FA2838-D78F-F343-9C67-1CFDAE5CF071}" dt="2023-10-29T12:01:14.653" v="284"/>
          <ac:grpSpMkLst>
            <pc:docMk/>
            <pc:sldMk cId="2274255877" sldId="274"/>
            <ac:grpSpMk id="161" creationId="{5DDA43F4-A872-1615-B22E-2C30A7E4D663}"/>
          </ac:grpSpMkLst>
        </pc:grpChg>
        <pc:grpChg chg="del mod">
          <ac:chgData name="Aniket Chhabra" userId="598e0514-bef3-4e71-b6aa-f2edd6441cff" providerId="ADAL" clId="{52FA2838-D78F-F343-9C67-1CFDAE5CF071}" dt="2023-10-29T11:56:16.765" v="157"/>
          <ac:grpSpMkLst>
            <pc:docMk/>
            <pc:sldMk cId="2274255877" sldId="274"/>
            <ac:grpSpMk id="163" creationId="{5F6ABFCF-02B1-23C1-16EC-7BF08C57B492}"/>
          </ac:grpSpMkLst>
        </pc:grpChg>
        <pc:grpChg chg="del mod">
          <ac:chgData name="Aniket Chhabra" userId="598e0514-bef3-4e71-b6aa-f2edd6441cff" providerId="ADAL" clId="{52FA2838-D78F-F343-9C67-1CFDAE5CF071}" dt="2023-10-29T11:59:37.022" v="261"/>
          <ac:grpSpMkLst>
            <pc:docMk/>
            <pc:sldMk cId="2274255877" sldId="274"/>
            <ac:grpSpMk id="166" creationId="{ED9AD947-1209-C231-F2D1-0F8F00BB6A23}"/>
          </ac:grpSpMkLst>
        </pc:grpChg>
        <pc:grpChg chg="del mod">
          <ac:chgData name="Aniket Chhabra" userId="598e0514-bef3-4e71-b6aa-f2edd6441cff" providerId="ADAL" clId="{52FA2838-D78F-F343-9C67-1CFDAE5CF071}" dt="2023-10-29T11:56:22.852" v="161"/>
          <ac:grpSpMkLst>
            <pc:docMk/>
            <pc:sldMk cId="2274255877" sldId="274"/>
            <ac:grpSpMk id="168" creationId="{BCEDBFFB-E941-34A9-6C81-D0265CE85777}"/>
          </ac:grpSpMkLst>
        </pc:grpChg>
        <pc:grpChg chg="del mod">
          <ac:chgData name="Aniket Chhabra" userId="598e0514-bef3-4e71-b6aa-f2edd6441cff" providerId="ADAL" clId="{52FA2838-D78F-F343-9C67-1CFDAE5CF071}" dt="2023-10-29T11:56:27.158" v="167"/>
          <ac:grpSpMkLst>
            <pc:docMk/>
            <pc:sldMk cId="2274255877" sldId="274"/>
            <ac:grpSpMk id="170" creationId="{6FEAB0C1-A7C1-FBFA-40E4-FEB65ABAA2C0}"/>
          </ac:grpSpMkLst>
        </pc:grpChg>
        <pc:grpChg chg="del mod">
          <ac:chgData name="Aniket Chhabra" userId="598e0514-bef3-4e71-b6aa-f2edd6441cff" providerId="ADAL" clId="{52FA2838-D78F-F343-9C67-1CFDAE5CF071}" dt="2023-10-29T11:56:34.475" v="171"/>
          <ac:grpSpMkLst>
            <pc:docMk/>
            <pc:sldMk cId="2274255877" sldId="274"/>
            <ac:grpSpMk id="176" creationId="{FC2C30C2-F30C-9886-96F7-505A707BA26D}"/>
          </ac:grpSpMkLst>
        </pc:grpChg>
        <pc:grpChg chg="del mod">
          <ac:chgData name="Aniket Chhabra" userId="598e0514-bef3-4e71-b6aa-f2edd6441cff" providerId="ADAL" clId="{52FA2838-D78F-F343-9C67-1CFDAE5CF071}" dt="2023-10-29T11:58:48.664" v="242"/>
          <ac:grpSpMkLst>
            <pc:docMk/>
            <pc:sldMk cId="2274255877" sldId="274"/>
            <ac:grpSpMk id="180" creationId="{90E1CBF8-EDD5-AB52-9B16-1B19D7296F79}"/>
          </ac:grpSpMkLst>
        </pc:grpChg>
        <pc:grpChg chg="del mod">
          <ac:chgData name="Aniket Chhabra" userId="598e0514-bef3-4e71-b6aa-f2edd6441cff" providerId="ADAL" clId="{52FA2838-D78F-F343-9C67-1CFDAE5CF071}" dt="2023-10-29T11:56:40.711" v="178"/>
          <ac:grpSpMkLst>
            <pc:docMk/>
            <pc:sldMk cId="2274255877" sldId="274"/>
            <ac:grpSpMk id="187" creationId="{63C62C83-AE06-1C4E-CFD6-A44BE8FB575D}"/>
          </ac:grpSpMkLst>
        </pc:grpChg>
        <pc:grpChg chg="del mod">
          <ac:chgData name="Aniket Chhabra" userId="598e0514-bef3-4e71-b6aa-f2edd6441cff" providerId="ADAL" clId="{52FA2838-D78F-F343-9C67-1CFDAE5CF071}" dt="2023-10-29T11:56:42.282" v="181"/>
          <ac:grpSpMkLst>
            <pc:docMk/>
            <pc:sldMk cId="2274255877" sldId="274"/>
            <ac:grpSpMk id="188" creationId="{14457C18-EEAD-E7D4-D4C1-55A959BCFCA6}"/>
          </ac:grpSpMkLst>
        </pc:grpChg>
        <pc:grpChg chg="del mod">
          <ac:chgData name="Aniket Chhabra" userId="598e0514-bef3-4e71-b6aa-f2edd6441cff" providerId="ADAL" clId="{52FA2838-D78F-F343-9C67-1CFDAE5CF071}" dt="2023-10-29T11:56:48.959" v="199"/>
          <ac:grpSpMkLst>
            <pc:docMk/>
            <pc:sldMk cId="2274255877" sldId="274"/>
            <ac:grpSpMk id="191" creationId="{8FD8300E-BFE6-B5B5-B62E-EB0AF76DB554}"/>
          </ac:grpSpMkLst>
        </pc:grpChg>
        <pc:grpChg chg="mod">
          <ac:chgData name="Aniket Chhabra" userId="598e0514-bef3-4e71-b6aa-f2edd6441cff" providerId="ADAL" clId="{52FA2838-D78F-F343-9C67-1CFDAE5CF071}" dt="2023-10-29T11:56:48.959" v="199"/>
          <ac:grpSpMkLst>
            <pc:docMk/>
            <pc:sldMk cId="2274255877" sldId="274"/>
            <ac:grpSpMk id="209" creationId="{714E1683-E4FE-06A0-7ACB-D3EAB5E11832}"/>
          </ac:grpSpMkLst>
        </pc:grpChg>
        <pc:grpChg chg="mod">
          <ac:chgData name="Aniket Chhabra" userId="598e0514-bef3-4e71-b6aa-f2edd6441cff" providerId="ADAL" clId="{52FA2838-D78F-F343-9C67-1CFDAE5CF071}" dt="2023-10-29T11:56:48.959" v="199"/>
          <ac:grpSpMkLst>
            <pc:docMk/>
            <pc:sldMk cId="2274255877" sldId="274"/>
            <ac:grpSpMk id="210" creationId="{460BB78B-EB79-5953-A70D-6E0B56408D2B}"/>
          </ac:grpSpMkLst>
        </pc:grpChg>
        <pc:grpChg chg="mod">
          <ac:chgData name="Aniket Chhabra" userId="598e0514-bef3-4e71-b6aa-f2edd6441cff" providerId="ADAL" clId="{52FA2838-D78F-F343-9C67-1CFDAE5CF071}" dt="2023-10-29T11:56:48.959" v="199"/>
          <ac:grpSpMkLst>
            <pc:docMk/>
            <pc:sldMk cId="2274255877" sldId="274"/>
            <ac:grpSpMk id="211" creationId="{5752A709-CF4E-7E51-8149-CC149197105A}"/>
          </ac:grpSpMkLst>
        </pc:grpChg>
        <pc:grpChg chg="del mod">
          <ac:chgData name="Aniket Chhabra" userId="598e0514-bef3-4e71-b6aa-f2edd6441cff" providerId="ADAL" clId="{52FA2838-D78F-F343-9C67-1CFDAE5CF071}" dt="2023-10-29T11:56:54.607" v="209"/>
          <ac:grpSpMkLst>
            <pc:docMk/>
            <pc:sldMk cId="2274255877" sldId="274"/>
            <ac:grpSpMk id="218" creationId="{17F48D18-963C-0637-334F-0EB7BCBCE023}"/>
          </ac:grpSpMkLst>
        </pc:grpChg>
        <pc:grpChg chg="mod">
          <ac:chgData name="Aniket Chhabra" userId="598e0514-bef3-4e71-b6aa-f2edd6441cff" providerId="ADAL" clId="{52FA2838-D78F-F343-9C67-1CFDAE5CF071}" dt="2023-10-29T11:56:54.607" v="209"/>
          <ac:grpSpMkLst>
            <pc:docMk/>
            <pc:sldMk cId="2274255877" sldId="274"/>
            <ac:grpSpMk id="221" creationId="{4B10F5C4-D5B7-F519-7643-8595BB39DE0A}"/>
          </ac:grpSpMkLst>
        </pc:grpChg>
        <pc:grpChg chg="mod">
          <ac:chgData name="Aniket Chhabra" userId="598e0514-bef3-4e71-b6aa-f2edd6441cff" providerId="ADAL" clId="{52FA2838-D78F-F343-9C67-1CFDAE5CF071}" dt="2023-10-29T11:56:56.702" v="213"/>
          <ac:grpSpMkLst>
            <pc:docMk/>
            <pc:sldMk cId="2274255877" sldId="274"/>
            <ac:grpSpMk id="225" creationId="{D49A765F-3514-A2C3-2F5C-68EC2BBB4A2D}"/>
          </ac:grpSpMkLst>
        </pc:grpChg>
        <pc:grpChg chg="mod">
          <ac:chgData name="Aniket Chhabra" userId="598e0514-bef3-4e71-b6aa-f2edd6441cff" providerId="ADAL" clId="{52FA2838-D78F-F343-9C67-1CFDAE5CF071}" dt="2023-10-29T11:57:17.653" v="231"/>
          <ac:grpSpMkLst>
            <pc:docMk/>
            <pc:sldMk cId="2274255877" sldId="274"/>
            <ac:grpSpMk id="243" creationId="{B5ABF212-C039-23E0-54F6-D18E27B997E6}"/>
          </ac:grpSpMkLst>
        </pc:grpChg>
        <pc:grpChg chg="mod">
          <ac:chgData name="Aniket Chhabra" userId="598e0514-bef3-4e71-b6aa-f2edd6441cff" providerId="ADAL" clId="{52FA2838-D78F-F343-9C67-1CFDAE5CF071}" dt="2023-10-29T11:57:17.653" v="231"/>
          <ac:grpSpMkLst>
            <pc:docMk/>
            <pc:sldMk cId="2274255877" sldId="274"/>
            <ac:grpSpMk id="244" creationId="{57B280BE-F702-CB24-D50B-07DEFAF77DFD}"/>
          </ac:grpSpMkLst>
        </pc:grpChg>
        <pc:grpChg chg="mod">
          <ac:chgData name="Aniket Chhabra" userId="598e0514-bef3-4e71-b6aa-f2edd6441cff" providerId="ADAL" clId="{52FA2838-D78F-F343-9C67-1CFDAE5CF071}" dt="2023-10-29T11:57:19.438" v="236"/>
          <ac:grpSpMkLst>
            <pc:docMk/>
            <pc:sldMk cId="2274255877" sldId="274"/>
            <ac:grpSpMk id="249" creationId="{02226FB4-1B7A-6B5F-891D-C2359229C387}"/>
          </ac:grpSpMkLst>
        </pc:grpChg>
        <pc:grpChg chg="del mod">
          <ac:chgData name="Aniket Chhabra" userId="598e0514-bef3-4e71-b6aa-f2edd6441cff" providerId="ADAL" clId="{52FA2838-D78F-F343-9C67-1CFDAE5CF071}" dt="2023-10-29T11:59:37.022" v="261"/>
          <ac:grpSpMkLst>
            <pc:docMk/>
            <pc:sldMk cId="2274255877" sldId="274"/>
            <ac:grpSpMk id="252" creationId="{3B41079F-7ED2-9F28-2802-F0EF63C5A1DF}"/>
          </ac:grpSpMkLst>
        </pc:grpChg>
        <pc:grpChg chg="del mod">
          <ac:chgData name="Aniket Chhabra" userId="598e0514-bef3-4e71-b6aa-f2edd6441cff" providerId="ADAL" clId="{52FA2838-D78F-F343-9C67-1CFDAE5CF071}" dt="2023-10-29T11:59:37.022" v="261"/>
          <ac:grpSpMkLst>
            <pc:docMk/>
            <pc:sldMk cId="2274255877" sldId="274"/>
            <ac:grpSpMk id="255" creationId="{7297D292-7156-E5DE-CDBE-7D467D0E25B7}"/>
          </ac:grpSpMkLst>
        </pc:grpChg>
        <pc:grpChg chg="del mod">
          <ac:chgData name="Aniket Chhabra" userId="598e0514-bef3-4e71-b6aa-f2edd6441cff" providerId="ADAL" clId="{52FA2838-D78F-F343-9C67-1CFDAE5CF071}" dt="2023-10-29T11:59:43.772" v="265"/>
          <ac:grpSpMkLst>
            <pc:docMk/>
            <pc:sldMk cId="2274255877" sldId="274"/>
            <ac:grpSpMk id="274" creationId="{602B571F-FC1F-0AAA-3F99-05923D9A6618}"/>
          </ac:grpSpMkLst>
        </pc:grpChg>
        <pc:grpChg chg="del mod">
          <ac:chgData name="Aniket Chhabra" userId="598e0514-bef3-4e71-b6aa-f2edd6441cff" providerId="ADAL" clId="{52FA2838-D78F-F343-9C67-1CFDAE5CF071}" dt="2023-10-29T12:00:15.298" v="268"/>
          <ac:grpSpMkLst>
            <pc:docMk/>
            <pc:sldMk cId="2274255877" sldId="274"/>
            <ac:grpSpMk id="278" creationId="{DF96C366-F602-8F9A-DBEB-FC87FE0B670C}"/>
          </ac:grpSpMkLst>
        </pc:grpChg>
        <pc:grpChg chg="mod">
          <ac:chgData name="Aniket Chhabra" userId="598e0514-bef3-4e71-b6aa-f2edd6441cff" providerId="ADAL" clId="{52FA2838-D78F-F343-9C67-1CFDAE5CF071}" dt="2023-10-29T12:00:15.298" v="268"/>
          <ac:grpSpMkLst>
            <pc:docMk/>
            <pc:sldMk cId="2274255877" sldId="274"/>
            <ac:grpSpMk id="281" creationId="{4EB5CED8-D111-ACC5-AFD9-A7402B71913E}"/>
          </ac:grpSpMkLst>
        </pc:grpChg>
        <pc:grpChg chg="del mod">
          <ac:chgData name="Aniket Chhabra" userId="598e0514-bef3-4e71-b6aa-f2edd6441cff" providerId="ADAL" clId="{52FA2838-D78F-F343-9C67-1CFDAE5CF071}" dt="2023-10-29T12:00:22.940" v="272"/>
          <ac:grpSpMkLst>
            <pc:docMk/>
            <pc:sldMk cId="2274255877" sldId="274"/>
            <ac:grpSpMk id="285" creationId="{9538AEF0-3CD8-B702-6AAA-82C586F778B8}"/>
          </ac:grpSpMkLst>
        </pc:grpChg>
        <pc:grpChg chg="del mod">
          <ac:chgData name="Aniket Chhabra" userId="598e0514-bef3-4e71-b6aa-f2edd6441cff" providerId="ADAL" clId="{52FA2838-D78F-F343-9C67-1CFDAE5CF071}" dt="2023-10-29T12:00:28.458" v="278"/>
          <ac:grpSpMkLst>
            <pc:docMk/>
            <pc:sldMk cId="2274255877" sldId="274"/>
            <ac:grpSpMk id="286" creationId="{211CD2EF-BF25-9A9B-611D-EC95600E3E3E}"/>
          </ac:grpSpMkLst>
        </pc:grpChg>
        <pc:grpChg chg="mod">
          <ac:chgData name="Aniket Chhabra" userId="598e0514-bef3-4e71-b6aa-f2edd6441cff" providerId="ADAL" clId="{52FA2838-D78F-F343-9C67-1CFDAE5CF071}" dt="2023-10-29T12:00:28.458" v="278"/>
          <ac:grpSpMkLst>
            <pc:docMk/>
            <pc:sldMk cId="2274255877" sldId="274"/>
            <ac:grpSpMk id="292" creationId="{B6B7FC23-2893-9979-0838-D7B5278F727D}"/>
          </ac:grpSpMkLst>
        </pc:grpChg>
        <pc:grpChg chg="del mod">
          <ac:chgData name="Aniket Chhabra" userId="598e0514-bef3-4e71-b6aa-f2edd6441cff" providerId="ADAL" clId="{52FA2838-D78F-F343-9C67-1CFDAE5CF071}" dt="2023-10-29T12:01:14.653" v="284"/>
          <ac:grpSpMkLst>
            <pc:docMk/>
            <pc:sldMk cId="2274255877" sldId="274"/>
            <ac:grpSpMk id="296" creationId="{9F6A04EF-EA40-AC60-35F6-6D975766514E}"/>
          </ac:grpSpMkLst>
        </pc:grpChg>
        <pc:grpChg chg="del mod">
          <ac:chgData name="Aniket Chhabra" userId="598e0514-bef3-4e71-b6aa-f2edd6441cff" providerId="ADAL" clId="{52FA2838-D78F-F343-9C67-1CFDAE5CF071}" dt="2023-10-29T12:03:07.077" v="441"/>
          <ac:grpSpMkLst>
            <pc:docMk/>
            <pc:sldMk cId="2274255877" sldId="274"/>
            <ac:grpSpMk id="298" creationId="{E601B4B6-DD0F-0A6C-E956-37771B416CAE}"/>
          </ac:grpSpMkLst>
        </pc:grpChg>
        <pc:grpChg chg="del mod">
          <ac:chgData name="Aniket Chhabra" userId="598e0514-bef3-4e71-b6aa-f2edd6441cff" providerId="ADAL" clId="{52FA2838-D78F-F343-9C67-1CFDAE5CF071}" dt="2023-10-29T12:01:30.575" v="308"/>
          <ac:grpSpMkLst>
            <pc:docMk/>
            <pc:sldMk cId="2274255877" sldId="274"/>
            <ac:grpSpMk id="310" creationId="{99E9A262-D889-2DCD-96A0-1A7230CADF19}"/>
          </ac:grpSpMkLst>
        </pc:grpChg>
        <pc:grpChg chg="del mod">
          <ac:chgData name="Aniket Chhabra" userId="598e0514-bef3-4e71-b6aa-f2edd6441cff" providerId="ADAL" clId="{52FA2838-D78F-F343-9C67-1CFDAE5CF071}" dt="2023-10-29T12:02:23.752" v="382"/>
          <ac:grpSpMkLst>
            <pc:docMk/>
            <pc:sldMk cId="2274255877" sldId="274"/>
            <ac:grpSpMk id="311" creationId="{DDB2BC57-0461-AD75-93FA-39E885610E4B}"/>
          </ac:grpSpMkLst>
        </pc:grpChg>
        <pc:grpChg chg="del mod">
          <ac:chgData name="Aniket Chhabra" userId="598e0514-bef3-4e71-b6aa-f2edd6441cff" providerId="ADAL" clId="{52FA2838-D78F-F343-9C67-1CFDAE5CF071}" dt="2023-10-29T12:02:23.752" v="382"/>
          <ac:grpSpMkLst>
            <pc:docMk/>
            <pc:sldMk cId="2274255877" sldId="274"/>
            <ac:grpSpMk id="323" creationId="{91F1E1C3-B3FB-DF9D-732B-093574CB1A5A}"/>
          </ac:grpSpMkLst>
        </pc:grpChg>
        <pc:grpChg chg="del mod">
          <ac:chgData name="Aniket Chhabra" userId="598e0514-bef3-4e71-b6aa-f2edd6441cff" providerId="ADAL" clId="{52FA2838-D78F-F343-9C67-1CFDAE5CF071}" dt="2023-10-29T12:02:23.752" v="382"/>
          <ac:grpSpMkLst>
            <pc:docMk/>
            <pc:sldMk cId="2274255877" sldId="274"/>
            <ac:grpSpMk id="330" creationId="{9FE360DA-5A8F-0253-A99D-112DA551500B}"/>
          </ac:grpSpMkLst>
        </pc:grpChg>
        <pc:grpChg chg="del mod">
          <ac:chgData name="Aniket Chhabra" userId="598e0514-bef3-4e71-b6aa-f2edd6441cff" providerId="ADAL" clId="{52FA2838-D78F-F343-9C67-1CFDAE5CF071}" dt="2023-10-29T12:01:51.439" v="337"/>
          <ac:grpSpMkLst>
            <pc:docMk/>
            <pc:sldMk cId="2274255877" sldId="274"/>
            <ac:grpSpMk id="335" creationId="{F9DFF809-8B98-BDAE-B15C-45CDC0C66127}"/>
          </ac:grpSpMkLst>
        </pc:grpChg>
        <pc:grpChg chg="del mod">
          <ac:chgData name="Aniket Chhabra" userId="598e0514-bef3-4e71-b6aa-f2edd6441cff" providerId="ADAL" clId="{52FA2838-D78F-F343-9C67-1CFDAE5CF071}" dt="2023-10-29T12:01:48.317" v="330"/>
          <ac:grpSpMkLst>
            <pc:docMk/>
            <pc:sldMk cId="2274255877" sldId="274"/>
            <ac:grpSpMk id="339" creationId="{40E626E2-5D86-20E7-CD22-AD304645319A}"/>
          </ac:grpSpMkLst>
        </pc:grpChg>
        <pc:grpChg chg="del mod">
          <ac:chgData name="Aniket Chhabra" userId="598e0514-bef3-4e71-b6aa-f2edd6441cff" providerId="ADAL" clId="{52FA2838-D78F-F343-9C67-1CFDAE5CF071}" dt="2023-10-29T12:03:07.077" v="441"/>
          <ac:grpSpMkLst>
            <pc:docMk/>
            <pc:sldMk cId="2274255877" sldId="274"/>
            <ac:grpSpMk id="345" creationId="{ECC266F5-C59B-5D8C-E550-BECC7A69046A}"/>
          </ac:grpSpMkLst>
        </pc:grpChg>
        <pc:grpChg chg="del mod">
          <ac:chgData name="Aniket Chhabra" userId="598e0514-bef3-4e71-b6aa-f2edd6441cff" providerId="ADAL" clId="{52FA2838-D78F-F343-9C67-1CFDAE5CF071}" dt="2023-10-29T12:03:07.077" v="441"/>
          <ac:grpSpMkLst>
            <pc:docMk/>
            <pc:sldMk cId="2274255877" sldId="274"/>
            <ac:grpSpMk id="346" creationId="{803AE6FD-47FF-1F3C-47D1-A30C8EDEFC41}"/>
          </ac:grpSpMkLst>
        </pc:grpChg>
        <pc:grpChg chg="del mod">
          <ac:chgData name="Aniket Chhabra" userId="598e0514-bef3-4e71-b6aa-f2edd6441cff" providerId="ADAL" clId="{52FA2838-D78F-F343-9C67-1CFDAE5CF071}" dt="2023-10-29T12:03:07.077" v="441"/>
          <ac:grpSpMkLst>
            <pc:docMk/>
            <pc:sldMk cId="2274255877" sldId="274"/>
            <ac:grpSpMk id="347" creationId="{23A805A2-CBFE-7C0E-680D-28F79B4C146B}"/>
          </ac:grpSpMkLst>
        </pc:grpChg>
        <pc:grpChg chg="del mod">
          <ac:chgData name="Aniket Chhabra" userId="598e0514-bef3-4e71-b6aa-f2edd6441cff" providerId="ADAL" clId="{52FA2838-D78F-F343-9C67-1CFDAE5CF071}" dt="2023-10-29T12:02:23.752" v="382"/>
          <ac:grpSpMkLst>
            <pc:docMk/>
            <pc:sldMk cId="2274255877" sldId="274"/>
            <ac:grpSpMk id="354" creationId="{816CDE13-470C-8FE6-98F7-605CB4D2D9CC}"/>
          </ac:grpSpMkLst>
        </pc:grpChg>
        <pc:grpChg chg="del mod">
          <ac:chgData name="Aniket Chhabra" userId="598e0514-bef3-4e71-b6aa-f2edd6441cff" providerId="ADAL" clId="{52FA2838-D78F-F343-9C67-1CFDAE5CF071}" dt="2023-10-29T12:02:23.752" v="382"/>
          <ac:grpSpMkLst>
            <pc:docMk/>
            <pc:sldMk cId="2274255877" sldId="274"/>
            <ac:grpSpMk id="362" creationId="{F183C1EA-2119-4F95-47C3-0D1AB8075B09}"/>
          </ac:grpSpMkLst>
        </pc:grpChg>
        <pc:grpChg chg="del mod">
          <ac:chgData name="Aniket Chhabra" userId="598e0514-bef3-4e71-b6aa-f2edd6441cff" providerId="ADAL" clId="{52FA2838-D78F-F343-9C67-1CFDAE5CF071}" dt="2023-10-29T12:02:10.494" v="363"/>
          <ac:grpSpMkLst>
            <pc:docMk/>
            <pc:sldMk cId="2274255877" sldId="274"/>
            <ac:grpSpMk id="375" creationId="{FA76FBC8-5C35-0B1D-3F97-D8AE988B45F8}"/>
          </ac:grpSpMkLst>
        </pc:grpChg>
        <pc:grpChg chg="del mod">
          <ac:chgData name="Aniket Chhabra" userId="598e0514-bef3-4e71-b6aa-f2edd6441cff" providerId="ADAL" clId="{52FA2838-D78F-F343-9C67-1CFDAE5CF071}" dt="2023-10-29T12:02:23.752" v="382"/>
          <ac:grpSpMkLst>
            <pc:docMk/>
            <pc:sldMk cId="2274255877" sldId="274"/>
            <ac:grpSpMk id="376" creationId="{6587723D-B9F6-3DC7-F60A-27B362D467AA}"/>
          </ac:grpSpMkLst>
        </pc:grpChg>
        <pc:grpChg chg="del mod">
          <ac:chgData name="Aniket Chhabra" userId="598e0514-bef3-4e71-b6aa-f2edd6441cff" providerId="ADAL" clId="{52FA2838-D78F-F343-9C67-1CFDAE5CF071}" dt="2023-10-29T12:02:23.752" v="382"/>
          <ac:grpSpMkLst>
            <pc:docMk/>
            <pc:sldMk cId="2274255877" sldId="274"/>
            <ac:grpSpMk id="377" creationId="{C4F75BB6-B684-CD5A-DB29-08B5149AAF1C}"/>
          </ac:grpSpMkLst>
        </pc:grpChg>
        <pc:grpChg chg="del mod">
          <ac:chgData name="Aniket Chhabra" userId="598e0514-bef3-4e71-b6aa-f2edd6441cff" providerId="ADAL" clId="{52FA2838-D78F-F343-9C67-1CFDAE5CF071}" dt="2023-10-29T12:02:23.752" v="382"/>
          <ac:grpSpMkLst>
            <pc:docMk/>
            <pc:sldMk cId="2274255877" sldId="274"/>
            <ac:grpSpMk id="382" creationId="{F15E8F19-6601-4191-FFCD-BEF02B65B6FC}"/>
          </ac:grpSpMkLst>
        </pc:grpChg>
        <pc:grpChg chg="del mod">
          <ac:chgData name="Aniket Chhabra" userId="598e0514-bef3-4e71-b6aa-f2edd6441cff" providerId="ADAL" clId="{52FA2838-D78F-F343-9C67-1CFDAE5CF071}" dt="2023-10-29T12:02:23.752" v="382"/>
          <ac:grpSpMkLst>
            <pc:docMk/>
            <pc:sldMk cId="2274255877" sldId="274"/>
            <ac:grpSpMk id="388" creationId="{30231913-1B9F-7A79-DF19-A26451CEC506}"/>
          </ac:grpSpMkLst>
        </pc:grpChg>
        <pc:grpChg chg="del mod">
          <ac:chgData name="Aniket Chhabra" userId="598e0514-bef3-4e71-b6aa-f2edd6441cff" providerId="ADAL" clId="{52FA2838-D78F-F343-9C67-1CFDAE5CF071}" dt="2023-10-29T12:02:23.752" v="382"/>
          <ac:grpSpMkLst>
            <pc:docMk/>
            <pc:sldMk cId="2274255877" sldId="274"/>
            <ac:grpSpMk id="391" creationId="{362AAC0F-5FB3-F164-3248-7EF441F683FE}"/>
          </ac:grpSpMkLst>
        </pc:grpChg>
        <pc:grpChg chg="del mod">
          <ac:chgData name="Aniket Chhabra" userId="598e0514-bef3-4e71-b6aa-f2edd6441cff" providerId="ADAL" clId="{52FA2838-D78F-F343-9C67-1CFDAE5CF071}" dt="2023-10-29T12:02:23.752" v="382"/>
          <ac:grpSpMkLst>
            <pc:docMk/>
            <pc:sldMk cId="2274255877" sldId="274"/>
            <ac:grpSpMk id="401" creationId="{6984C000-3665-49F0-DAE5-3BC82447E505}"/>
          </ac:grpSpMkLst>
        </pc:grpChg>
        <pc:grpChg chg="del mod">
          <ac:chgData name="Aniket Chhabra" userId="598e0514-bef3-4e71-b6aa-f2edd6441cff" providerId="ADAL" clId="{52FA2838-D78F-F343-9C67-1CFDAE5CF071}" dt="2023-10-29T12:02:28.702" v="394"/>
          <ac:grpSpMkLst>
            <pc:docMk/>
            <pc:sldMk cId="2274255877" sldId="274"/>
            <ac:grpSpMk id="402" creationId="{1CA18077-9186-32BB-152C-37A54E511D3A}"/>
          </ac:grpSpMkLst>
        </pc:grpChg>
        <pc:grpChg chg="del mod">
          <ac:chgData name="Aniket Chhabra" userId="598e0514-bef3-4e71-b6aa-f2edd6441cff" providerId="ADAL" clId="{52FA2838-D78F-F343-9C67-1CFDAE5CF071}" dt="2023-10-29T12:02:28.702" v="394"/>
          <ac:grpSpMkLst>
            <pc:docMk/>
            <pc:sldMk cId="2274255877" sldId="274"/>
            <ac:grpSpMk id="414" creationId="{E6E8666A-0E9F-2660-38CF-0FF9746E48ED}"/>
          </ac:grpSpMkLst>
        </pc:grpChg>
        <pc:grpChg chg="del mod">
          <ac:chgData name="Aniket Chhabra" userId="598e0514-bef3-4e71-b6aa-f2edd6441cff" providerId="ADAL" clId="{52FA2838-D78F-F343-9C67-1CFDAE5CF071}" dt="2023-10-29T12:02:37" v="411"/>
          <ac:grpSpMkLst>
            <pc:docMk/>
            <pc:sldMk cId="2274255877" sldId="274"/>
            <ac:grpSpMk id="415" creationId="{9342F674-A2DF-812A-DCE0-623F30AC40F3}"/>
          </ac:grpSpMkLst>
        </pc:grpChg>
        <pc:grpChg chg="del mod">
          <ac:chgData name="Aniket Chhabra" userId="598e0514-bef3-4e71-b6aa-f2edd6441cff" providerId="ADAL" clId="{52FA2838-D78F-F343-9C67-1CFDAE5CF071}" dt="2023-10-29T12:02:37" v="411"/>
          <ac:grpSpMkLst>
            <pc:docMk/>
            <pc:sldMk cId="2274255877" sldId="274"/>
            <ac:grpSpMk id="418" creationId="{97310920-AF44-B99B-1ED3-578A56BC5B7E}"/>
          </ac:grpSpMkLst>
        </pc:grpChg>
        <pc:grpChg chg="del mod">
          <ac:chgData name="Aniket Chhabra" userId="598e0514-bef3-4e71-b6aa-f2edd6441cff" providerId="ADAL" clId="{52FA2838-D78F-F343-9C67-1CFDAE5CF071}" dt="2023-10-29T12:02:37" v="411"/>
          <ac:grpSpMkLst>
            <pc:docMk/>
            <pc:sldMk cId="2274255877" sldId="274"/>
            <ac:grpSpMk id="432" creationId="{BCC251D0-F0DE-34F7-219A-6E5A60064D21}"/>
          </ac:grpSpMkLst>
        </pc:grpChg>
        <pc:grpChg chg="del mod">
          <ac:chgData name="Aniket Chhabra" userId="598e0514-bef3-4e71-b6aa-f2edd6441cff" providerId="ADAL" clId="{52FA2838-D78F-F343-9C67-1CFDAE5CF071}" dt="2023-10-29T12:02:37" v="411"/>
          <ac:grpSpMkLst>
            <pc:docMk/>
            <pc:sldMk cId="2274255877" sldId="274"/>
            <ac:grpSpMk id="433" creationId="{0010E3B2-3D00-11CF-123C-4875DBF22281}"/>
          </ac:grpSpMkLst>
        </pc:grpChg>
        <pc:grpChg chg="del mod">
          <ac:chgData name="Aniket Chhabra" userId="598e0514-bef3-4e71-b6aa-f2edd6441cff" providerId="ADAL" clId="{52FA2838-D78F-F343-9C67-1CFDAE5CF071}" dt="2023-10-29T12:02:43.045" v="414"/>
          <ac:grpSpMkLst>
            <pc:docMk/>
            <pc:sldMk cId="2274255877" sldId="274"/>
            <ac:grpSpMk id="434" creationId="{863B70ED-3D74-7470-D181-49E4E9B3A73E}"/>
          </ac:grpSpMkLst>
        </pc:grpChg>
        <pc:grpChg chg="del mod">
          <ac:chgData name="Aniket Chhabra" userId="598e0514-bef3-4e71-b6aa-f2edd6441cff" providerId="ADAL" clId="{52FA2838-D78F-F343-9C67-1CFDAE5CF071}" dt="2023-10-29T12:02:50.934" v="425"/>
          <ac:grpSpMkLst>
            <pc:docMk/>
            <pc:sldMk cId="2274255877" sldId="274"/>
            <ac:grpSpMk id="437" creationId="{9D83A8EE-1A56-89D5-9D4C-224C680100BB}"/>
          </ac:grpSpMkLst>
        </pc:grpChg>
        <pc:grpChg chg="del mod">
          <ac:chgData name="Aniket Chhabra" userId="598e0514-bef3-4e71-b6aa-f2edd6441cff" providerId="ADAL" clId="{52FA2838-D78F-F343-9C67-1CFDAE5CF071}" dt="2023-10-29T12:02:50.934" v="425"/>
          <ac:grpSpMkLst>
            <pc:docMk/>
            <pc:sldMk cId="2274255877" sldId="274"/>
            <ac:grpSpMk id="448" creationId="{22294E93-90D0-77FF-C07C-6E1C78309DC1}"/>
          </ac:grpSpMkLst>
        </pc:grpChg>
        <pc:grpChg chg="del mod">
          <ac:chgData name="Aniket Chhabra" userId="598e0514-bef3-4e71-b6aa-f2edd6441cff" providerId="ADAL" clId="{52FA2838-D78F-F343-9C67-1CFDAE5CF071}" dt="2023-10-29T12:02:50.934" v="425"/>
          <ac:grpSpMkLst>
            <pc:docMk/>
            <pc:sldMk cId="2274255877" sldId="274"/>
            <ac:grpSpMk id="449" creationId="{F349ECB3-2259-0735-27C4-9BEE42E79E1B}"/>
          </ac:grpSpMkLst>
        </pc:grpChg>
        <pc:grpChg chg="del mod">
          <ac:chgData name="Aniket Chhabra" userId="598e0514-bef3-4e71-b6aa-f2edd6441cff" providerId="ADAL" clId="{52FA2838-D78F-F343-9C67-1CFDAE5CF071}" dt="2023-10-29T12:02:52.633" v="427"/>
          <ac:grpSpMkLst>
            <pc:docMk/>
            <pc:sldMk cId="2274255877" sldId="274"/>
            <ac:grpSpMk id="450" creationId="{39972E02-E0AB-F334-F0D2-B722EF2F0CB5}"/>
          </ac:grpSpMkLst>
        </pc:grpChg>
        <pc:grpChg chg="del mod">
          <ac:chgData name="Aniket Chhabra" userId="598e0514-bef3-4e71-b6aa-f2edd6441cff" providerId="ADAL" clId="{52FA2838-D78F-F343-9C67-1CFDAE5CF071}" dt="2023-10-29T12:03:07.077" v="441"/>
          <ac:grpSpMkLst>
            <pc:docMk/>
            <pc:sldMk cId="2274255877" sldId="274"/>
            <ac:grpSpMk id="452" creationId="{3003A625-4AF9-7301-CACE-1DF2ED861190}"/>
          </ac:grpSpMkLst>
        </pc:grpChg>
        <pc:grpChg chg="del mod">
          <ac:chgData name="Aniket Chhabra" userId="598e0514-bef3-4e71-b6aa-f2edd6441cff" providerId="ADAL" clId="{52FA2838-D78F-F343-9C67-1CFDAE5CF071}" dt="2023-10-29T12:03:07.077" v="441"/>
          <ac:grpSpMkLst>
            <pc:docMk/>
            <pc:sldMk cId="2274255877" sldId="274"/>
            <ac:grpSpMk id="461" creationId="{AB4C82C6-D002-493A-6E49-AC46568C792F}"/>
          </ac:grpSpMkLst>
        </pc:grpChg>
        <pc:grpChg chg="del mod">
          <ac:chgData name="Aniket Chhabra" userId="598e0514-bef3-4e71-b6aa-f2edd6441cff" providerId="ADAL" clId="{52FA2838-D78F-F343-9C67-1CFDAE5CF071}" dt="2023-10-29T12:03:07.077" v="441"/>
          <ac:grpSpMkLst>
            <pc:docMk/>
            <pc:sldMk cId="2274255877" sldId="274"/>
            <ac:grpSpMk id="466" creationId="{65ECE1E7-C1FC-5873-637B-5C6FFA4CE1AD}"/>
          </ac:grpSpMkLst>
        </pc:grpChg>
        <pc:grpChg chg="mod">
          <ac:chgData name="Aniket Chhabra" userId="598e0514-bef3-4e71-b6aa-f2edd6441cff" providerId="ADAL" clId="{52FA2838-D78F-F343-9C67-1CFDAE5CF071}" dt="2023-10-29T12:03:07.077" v="441"/>
          <ac:grpSpMkLst>
            <pc:docMk/>
            <pc:sldMk cId="2274255877" sldId="274"/>
            <ac:grpSpMk id="467" creationId="{9C7E2CE1-B480-7C51-C458-8047F51644B3}"/>
          </ac:grpSpMkLst>
        </pc:grpChg>
        <pc:grpChg chg="mod">
          <ac:chgData name="Aniket Chhabra" userId="598e0514-bef3-4e71-b6aa-f2edd6441cff" providerId="ADAL" clId="{52FA2838-D78F-F343-9C67-1CFDAE5CF071}" dt="2023-10-29T12:03:09.996" v="447"/>
          <ac:grpSpMkLst>
            <pc:docMk/>
            <pc:sldMk cId="2274255877" sldId="274"/>
            <ac:grpSpMk id="473" creationId="{93F9DE11-126F-8CD5-2F3A-C5BF0011462A}"/>
          </ac:grpSpMkLst>
        </pc:grpChg>
        <pc:grpChg chg="mod">
          <ac:chgData name="Aniket Chhabra" userId="598e0514-bef3-4e71-b6aa-f2edd6441cff" providerId="ADAL" clId="{52FA2838-D78F-F343-9C67-1CFDAE5CF071}" dt="2023-10-29T12:03:42.678" v="458"/>
          <ac:grpSpMkLst>
            <pc:docMk/>
            <pc:sldMk cId="2274255877" sldId="274"/>
            <ac:grpSpMk id="484" creationId="{B91ED0F7-064D-BEE7-E9E6-A7146D9DACA2}"/>
          </ac:grpSpMkLst>
        </pc:grpChg>
        <pc:grpChg chg="del mod">
          <ac:chgData name="Aniket Chhabra" userId="598e0514-bef3-4e71-b6aa-f2edd6441cff" providerId="ADAL" clId="{52FA2838-D78F-F343-9C67-1CFDAE5CF071}" dt="2023-10-29T12:04:23.303" v="501"/>
          <ac:grpSpMkLst>
            <pc:docMk/>
            <pc:sldMk cId="2274255877" sldId="274"/>
            <ac:grpSpMk id="487" creationId="{668E29AE-DCDD-3C65-84D9-65C7A879F710}"/>
          </ac:grpSpMkLst>
        </pc:grpChg>
        <pc:grpChg chg="mod">
          <ac:chgData name="Aniket Chhabra" userId="598e0514-bef3-4e71-b6aa-f2edd6441cff" providerId="ADAL" clId="{52FA2838-D78F-F343-9C67-1CFDAE5CF071}" dt="2023-10-29T12:03:52.842" v="464"/>
          <ac:grpSpMkLst>
            <pc:docMk/>
            <pc:sldMk cId="2274255877" sldId="274"/>
            <ac:grpSpMk id="490" creationId="{73774D60-B2EC-A27A-E25B-BE1E4155A2D1}"/>
          </ac:grpSpMkLst>
        </pc:grpChg>
        <pc:grpChg chg="mod">
          <ac:chgData name="Aniket Chhabra" userId="598e0514-bef3-4e71-b6aa-f2edd6441cff" providerId="ADAL" clId="{52FA2838-D78F-F343-9C67-1CFDAE5CF071}" dt="2023-10-29T12:03:55.821" v="467"/>
          <ac:grpSpMkLst>
            <pc:docMk/>
            <pc:sldMk cId="2274255877" sldId="274"/>
            <ac:grpSpMk id="493" creationId="{788F3834-8339-C427-3D68-057C8A9164EA}"/>
          </ac:grpSpMkLst>
        </pc:grpChg>
        <pc:grpChg chg="del mod">
          <ac:chgData name="Aniket Chhabra" userId="598e0514-bef3-4e71-b6aa-f2edd6441cff" providerId="ADAL" clId="{52FA2838-D78F-F343-9C67-1CFDAE5CF071}" dt="2023-10-29T12:04:11.394" v="497"/>
          <ac:grpSpMkLst>
            <pc:docMk/>
            <pc:sldMk cId="2274255877" sldId="274"/>
            <ac:grpSpMk id="496" creationId="{254DC18A-377D-FA62-67FF-3FBA63452E76}"/>
          </ac:grpSpMkLst>
        </pc:grpChg>
        <pc:grpChg chg="del mod">
          <ac:chgData name="Aniket Chhabra" userId="598e0514-bef3-4e71-b6aa-f2edd6441cff" providerId="ADAL" clId="{52FA2838-D78F-F343-9C67-1CFDAE5CF071}" dt="2023-10-29T12:04:23.303" v="501"/>
          <ac:grpSpMkLst>
            <pc:docMk/>
            <pc:sldMk cId="2274255877" sldId="274"/>
            <ac:grpSpMk id="523" creationId="{817789AF-EB25-A9B9-1296-5621D44670A5}"/>
          </ac:grpSpMkLst>
        </pc:grpChg>
        <pc:grpChg chg="del mod">
          <ac:chgData name="Aniket Chhabra" userId="598e0514-bef3-4e71-b6aa-f2edd6441cff" providerId="ADAL" clId="{52FA2838-D78F-F343-9C67-1CFDAE5CF071}" dt="2023-10-29T12:04:23.303" v="501"/>
          <ac:grpSpMkLst>
            <pc:docMk/>
            <pc:sldMk cId="2274255877" sldId="274"/>
            <ac:grpSpMk id="524" creationId="{6EC3A457-AE53-480E-B1D8-0958A5EDA6BC}"/>
          </ac:grpSpMkLst>
        </pc:grpChg>
        <pc:grpChg chg="del mod">
          <ac:chgData name="Aniket Chhabra" userId="598e0514-bef3-4e71-b6aa-f2edd6441cff" providerId="ADAL" clId="{52FA2838-D78F-F343-9C67-1CFDAE5CF071}" dt="2023-10-29T12:06:16.594" v="556"/>
          <ac:grpSpMkLst>
            <pc:docMk/>
            <pc:sldMk cId="2274255877" sldId="274"/>
            <ac:grpSpMk id="528" creationId="{E7580032-C42A-8AE5-D238-4763B3492DCA}"/>
          </ac:grpSpMkLst>
        </pc:grpChg>
        <pc:grpChg chg="del mod">
          <ac:chgData name="Aniket Chhabra" userId="598e0514-bef3-4e71-b6aa-f2edd6441cff" providerId="ADAL" clId="{52FA2838-D78F-F343-9C67-1CFDAE5CF071}" dt="2023-10-29T12:06:11.965" v="546"/>
          <ac:grpSpMkLst>
            <pc:docMk/>
            <pc:sldMk cId="2274255877" sldId="274"/>
            <ac:grpSpMk id="541" creationId="{5E3073D4-3703-85D5-18B5-E0E7B363FF27}"/>
          </ac:grpSpMkLst>
        </pc:grpChg>
        <pc:grpChg chg="del mod">
          <ac:chgData name="Aniket Chhabra" userId="598e0514-bef3-4e71-b6aa-f2edd6441cff" providerId="ADAL" clId="{52FA2838-D78F-F343-9C67-1CFDAE5CF071}" dt="2023-10-29T12:06:11.965" v="546"/>
          <ac:grpSpMkLst>
            <pc:docMk/>
            <pc:sldMk cId="2274255877" sldId="274"/>
            <ac:grpSpMk id="556" creationId="{6963F9D1-183F-F553-FE39-702952B81D19}"/>
          </ac:grpSpMkLst>
        </pc:grpChg>
        <pc:grpChg chg="del mod">
          <ac:chgData name="Aniket Chhabra" userId="598e0514-bef3-4e71-b6aa-f2edd6441cff" providerId="ADAL" clId="{52FA2838-D78F-F343-9C67-1CFDAE5CF071}" dt="2023-10-29T12:06:11.965" v="546"/>
          <ac:grpSpMkLst>
            <pc:docMk/>
            <pc:sldMk cId="2274255877" sldId="274"/>
            <ac:grpSpMk id="565" creationId="{8858281B-C01A-E5CC-5E05-79E4CD1B7BE7}"/>
          </ac:grpSpMkLst>
        </pc:grpChg>
        <pc:grpChg chg="del mod">
          <ac:chgData name="Aniket Chhabra" userId="598e0514-bef3-4e71-b6aa-f2edd6441cff" providerId="ADAL" clId="{52FA2838-D78F-F343-9C67-1CFDAE5CF071}" dt="2023-10-29T12:06:12.747" v="548"/>
          <ac:grpSpMkLst>
            <pc:docMk/>
            <pc:sldMk cId="2274255877" sldId="274"/>
            <ac:grpSpMk id="573" creationId="{24B1CF98-4CCF-2BF4-1C36-022A93FF6A66}"/>
          </ac:grpSpMkLst>
        </pc:grpChg>
        <pc:grpChg chg="del mod">
          <ac:chgData name="Aniket Chhabra" userId="598e0514-bef3-4e71-b6aa-f2edd6441cff" providerId="ADAL" clId="{52FA2838-D78F-F343-9C67-1CFDAE5CF071}" dt="2023-10-29T12:06:16.594" v="556"/>
          <ac:grpSpMkLst>
            <pc:docMk/>
            <pc:sldMk cId="2274255877" sldId="274"/>
            <ac:grpSpMk id="575" creationId="{8C7E563D-87D3-C92B-24AC-1B0F525001B9}"/>
          </ac:grpSpMkLst>
        </pc:grpChg>
        <pc:grpChg chg="del mod">
          <ac:chgData name="Aniket Chhabra" userId="598e0514-bef3-4e71-b6aa-f2edd6441cff" providerId="ADAL" clId="{52FA2838-D78F-F343-9C67-1CFDAE5CF071}" dt="2023-10-29T12:06:34.432" v="562"/>
          <ac:grpSpMkLst>
            <pc:docMk/>
            <pc:sldMk cId="2274255877" sldId="274"/>
            <ac:grpSpMk id="583" creationId="{161AA6B1-EC59-A0B1-7245-5A1886C30267}"/>
          </ac:grpSpMkLst>
        </pc:grpChg>
        <pc:grpChg chg="del mod">
          <ac:chgData name="Aniket Chhabra" userId="598e0514-bef3-4e71-b6aa-f2edd6441cff" providerId="ADAL" clId="{52FA2838-D78F-F343-9C67-1CFDAE5CF071}" dt="2023-10-29T12:06:42.206" v="572"/>
          <ac:grpSpMkLst>
            <pc:docMk/>
            <pc:sldMk cId="2274255877" sldId="274"/>
            <ac:grpSpMk id="589" creationId="{A4D0975B-C311-FB42-E2C9-B6E0E32309C8}"/>
          </ac:grpSpMkLst>
        </pc:grpChg>
        <pc:grpChg chg="del mod">
          <ac:chgData name="Aniket Chhabra" userId="598e0514-bef3-4e71-b6aa-f2edd6441cff" providerId="ADAL" clId="{52FA2838-D78F-F343-9C67-1CFDAE5CF071}" dt="2023-10-29T12:06:42.206" v="572"/>
          <ac:grpSpMkLst>
            <pc:docMk/>
            <pc:sldMk cId="2274255877" sldId="274"/>
            <ac:grpSpMk id="592" creationId="{158CDC9A-0FD9-7DAC-0EC9-3B8FC7CD0713}"/>
          </ac:grpSpMkLst>
        </pc:grpChg>
        <pc:grpChg chg="del mod">
          <ac:chgData name="Aniket Chhabra" userId="598e0514-bef3-4e71-b6aa-f2edd6441cff" providerId="ADAL" clId="{52FA2838-D78F-F343-9C67-1CFDAE5CF071}" dt="2023-10-29T12:06:41.015" v="570"/>
          <ac:grpSpMkLst>
            <pc:docMk/>
            <pc:sldMk cId="2274255877" sldId="274"/>
            <ac:grpSpMk id="595" creationId="{02F17762-2843-1141-099C-B7F7DEF09FFA}"/>
          </ac:grpSpMkLst>
        </pc:grpChg>
        <pc:grpChg chg="del mod">
          <ac:chgData name="Aniket Chhabra" userId="598e0514-bef3-4e71-b6aa-f2edd6441cff" providerId="ADAL" clId="{52FA2838-D78F-F343-9C67-1CFDAE5CF071}" dt="2023-10-29T12:06:42.206" v="572"/>
          <ac:grpSpMkLst>
            <pc:docMk/>
            <pc:sldMk cId="2274255877" sldId="274"/>
            <ac:grpSpMk id="597" creationId="{860A410D-D606-DF43-C1BD-30BBDDEFEAB7}"/>
          </ac:grpSpMkLst>
        </pc:grpChg>
        <pc:grpChg chg="del mod">
          <ac:chgData name="Aniket Chhabra" userId="598e0514-bef3-4e71-b6aa-f2edd6441cff" providerId="ADAL" clId="{52FA2838-D78F-F343-9C67-1CFDAE5CF071}" dt="2023-10-29T12:06:45.187" v="575"/>
          <ac:grpSpMkLst>
            <pc:docMk/>
            <pc:sldMk cId="2274255877" sldId="274"/>
            <ac:grpSpMk id="599" creationId="{AA400B41-62A0-56D0-8EF7-C74F106251F1}"/>
          </ac:grpSpMkLst>
        </pc:grpChg>
        <pc:grpChg chg="del mod">
          <ac:chgData name="Aniket Chhabra" userId="598e0514-bef3-4e71-b6aa-f2edd6441cff" providerId="ADAL" clId="{52FA2838-D78F-F343-9C67-1CFDAE5CF071}" dt="2023-10-29T12:07:03.457" v="589"/>
          <ac:grpSpMkLst>
            <pc:docMk/>
            <pc:sldMk cId="2274255877" sldId="274"/>
            <ac:grpSpMk id="602" creationId="{283089EC-DC2E-09FF-E52D-20C7AFAF170B}"/>
          </ac:grpSpMkLst>
        </pc:grpChg>
        <pc:grpChg chg="del mod">
          <ac:chgData name="Aniket Chhabra" userId="598e0514-bef3-4e71-b6aa-f2edd6441cff" providerId="ADAL" clId="{52FA2838-D78F-F343-9C67-1CFDAE5CF071}" dt="2023-10-29T12:07:34.416" v="608"/>
          <ac:grpSpMkLst>
            <pc:docMk/>
            <pc:sldMk cId="2274255877" sldId="274"/>
            <ac:grpSpMk id="613" creationId="{EE3C48F2-D605-3900-0252-E970481C97ED}"/>
          </ac:grpSpMkLst>
        </pc:grpChg>
        <pc:grpChg chg="del mod">
          <ac:chgData name="Aniket Chhabra" userId="598e0514-bef3-4e71-b6aa-f2edd6441cff" providerId="ADAL" clId="{52FA2838-D78F-F343-9C67-1CFDAE5CF071}" dt="2023-10-29T12:07:34.416" v="608"/>
          <ac:grpSpMkLst>
            <pc:docMk/>
            <pc:sldMk cId="2274255877" sldId="274"/>
            <ac:grpSpMk id="616" creationId="{4A1DD448-84CD-1229-57D3-A16A87A420E4}"/>
          </ac:grpSpMkLst>
        </pc:grpChg>
        <pc:grpChg chg="del mod">
          <ac:chgData name="Aniket Chhabra" userId="598e0514-bef3-4e71-b6aa-f2edd6441cff" providerId="ADAL" clId="{52FA2838-D78F-F343-9C67-1CFDAE5CF071}" dt="2023-10-29T12:07:32.671" v="606"/>
          <ac:grpSpMkLst>
            <pc:docMk/>
            <pc:sldMk cId="2274255877" sldId="274"/>
            <ac:grpSpMk id="629" creationId="{34A8018E-1931-B319-9B3A-34BFC0D784C2}"/>
          </ac:grpSpMkLst>
        </pc:grpChg>
        <pc:grpChg chg="mod">
          <ac:chgData name="Aniket Chhabra" userId="598e0514-bef3-4e71-b6aa-f2edd6441cff" providerId="ADAL" clId="{52FA2838-D78F-F343-9C67-1CFDAE5CF071}" dt="2023-10-29T12:07:32.671" v="606"/>
          <ac:grpSpMkLst>
            <pc:docMk/>
            <pc:sldMk cId="2274255877" sldId="274"/>
            <ac:grpSpMk id="633" creationId="{F844A449-FEB2-6576-DFDF-E05F02FC630C}"/>
          </ac:grpSpMkLst>
        </pc:grpChg>
        <pc:grpChg chg="del mod">
          <ac:chgData name="Aniket Chhabra" userId="598e0514-bef3-4e71-b6aa-f2edd6441cff" providerId="ADAL" clId="{52FA2838-D78F-F343-9C67-1CFDAE5CF071}" dt="2023-10-29T12:08:39.633" v="626"/>
          <ac:grpSpMkLst>
            <pc:docMk/>
            <pc:sldMk cId="2274255877" sldId="274"/>
            <ac:grpSpMk id="635" creationId="{309559A0-BDB6-177D-4FCE-07D87C0E9828}"/>
          </ac:grpSpMkLst>
        </pc:grpChg>
        <pc:grpChg chg="del mod">
          <ac:chgData name="Aniket Chhabra" userId="598e0514-bef3-4e71-b6aa-f2edd6441cff" providerId="ADAL" clId="{52FA2838-D78F-F343-9C67-1CFDAE5CF071}" dt="2023-10-29T12:08:26.974" v="615"/>
          <ac:grpSpMkLst>
            <pc:docMk/>
            <pc:sldMk cId="2274255877" sldId="274"/>
            <ac:grpSpMk id="640" creationId="{0CD248BA-D78E-173D-501F-91782617E2A4}"/>
          </ac:grpSpMkLst>
        </pc:grpChg>
        <pc:grpChg chg="del mod">
          <ac:chgData name="Aniket Chhabra" userId="598e0514-bef3-4e71-b6aa-f2edd6441cff" providerId="ADAL" clId="{52FA2838-D78F-F343-9C67-1CFDAE5CF071}" dt="2023-10-29T12:08:39.633" v="626"/>
          <ac:grpSpMkLst>
            <pc:docMk/>
            <pc:sldMk cId="2274255877" sldId="274"/>
            <ac:grpSpMk id="642" creationId="{3DB5E874-A10D-5507-74D8-FF6FA092AE92}"/>
          </ac:grpSpMkLst>
        </pc:grpChg>
        <pc:grpChg chg="del mod">
          <ac:chgData name="Aniket Chhabra" userId="598e0514-bef3-4e71-b6aa-f2edd6441cff" providerId="ADAL" clId="{52FA2838-D78F-F343-9C67-1CFDAE5CF071}" dt="2023-10-29T12:09:00.449" v="634"/>
          <ac:grpSpMkLst>
            <pc:docMk/>
            <pc:sldMk cId="2274255877" sldId="274"/>
            <ac:grpSpMk id="653" creationId="{45535654-6D63-5375-F8F8-C4BCAC39A16A}"/>
          </ac:grpSpMkLst>
        </pc:grpChg>
        <pc:grpChg chg="del mod">
          <ac:chgData name="Aniket Chhabra" userId="598e0514-bef3-4e71-b6aa-f2edd6441cff" providerId="ADAL" clId="{52FA2838-D78F-F343-9C67-1CFDAE5CF071}" dt="2023-10-29T12:09:00.449" v="634"/>
          <ac:grpSpMkLst>
            <pc:docMk/>
            <pc:sldMk cId="2274255877" sldId="274"/>
            <ac:grpSpMk id="658" creationId="{CCEDF2D3-1EEC-945C-1F61-B40EF944F628}"/>
          </ac:grpSpMkLst>
        </pc:grpChg>
        <pc:grpChg chg="del mod">
          <ac:chgData name="Aniket Chhabra" userId="598e0514-bef3-4e71-b6aa-f2edd6441cff" providerId="ADAL" clId="{52FA2838-D78F-F343-9C67-1CFDAE5CF071}" dt="2023-10-29T12:10:44.040" v="684"/>
          <ac:grpSpMkLst>
            <pc:docMk/>
            <pc:sldMk cId="2274255877" sldId="274"/>
            <ac:grpSpMk id="661" creationId="{42B8D206-23B0-2220-3162-49820B862DE6}"/>
          </ac:grpSpMkLst>
        </pc:grpChg>
        <pc:grpChg chg="del mod">
          <ac:chgData name="Aniket Chhabra" userId="598e0514-bef3-4e71-b6aa-f2edd6441cff" providerId="ADAL" clId="{52FA2838-D78F-F343-9C67-1CFDAE5CF071}" dt="2023-10-29T12:10:44.040" v="684"/>
          <ac:grpSpMkLst>
            <pc:docMk/>
            <pc:sldMk cId="2274255877" sldId="274"/>
            <ac:grpSpMk id="664" creationId="{B6C08E33-3AE5-0D68-DE7C-5A99C520E59B}"/>
          </ac:grpSpMkLst>
        </pc:grpChg>
        <pc:grpChg chg="del mod">
          <ac:chgData name="Aniket Chhabra" userId="598e0514-bef3-4e71-b6aa-f2edd6441cff" providerId="ADAL" clId="{52FA2838-D78F-F343-9C67-1CFDAE5CF071}" dt="2023-10-29T12:10:45.372" v="686"/>
          <ac:grpSpMkLst>
            <pc:docMk/>
            <pc:sldMk cId="2274255877" sldId="274"/>
            <ac:grpSpMk id="669" creationId="{7F62BC48-8BF3-560F-5478-3A93B8DE4DC3}"/>
          </ac:grpSpMkLst>
        </pc:grpChg>
        <pc:grpChg chg="del mod">
          <ac:chgData name="Aniket Chhabra" userId="598e0514-bef3-4e71-b6aa-f2edd6441cff" providerId="ADAL" clId="{52FA2838-D78F-F343-9C67-1CFDAE5CF071}" dt="2023-10-29T12:10:54.613" v="701"/>
          <ac:grpSpMkLst>
            <pc:docMk/>
            <pc:sldMk cId="2274255877" sldId="274"/>
            <ac:grpSpMk id="671" creationId="{413F7F59-F609-7C82-7383-850384C12E32}"/>
          </ac:grpSpMkLst>
        </pc:grpChg>
        <pc:grpChg chg="mod">
          <ac:chgData name="Aniket Chhabra" userId="598e0514-bef3-4e71-b6aa-f2edd6441cff" providerId="ADAL" clId="{52FA2838-D78F-F343-9C67-1CFDAE5CF071}" dt="2023-10-29T12:10:46.894" v="689"/>
          <ac:grpSpMkLst>
            <pc:docMk/>
            <pc:sldMk cId="2274255877" sldId="274"/>
            <ac:grpSpMk id="674" creationId="{7F1AC472-A539-1BEB-E4FD-816F87299ADA}"/>
          </ac:grpSpMkLst>
        </pc:grpChg>
        <pc:grpChg chg="mod">
          <ac:chgData name="Aniket Chhabra" userId="598e0514-bef3-4e71-b6aa-f2edd6441cff" providerId="ADAL" clId="{52FA2838-D78F-F343-9C67-1CFDAE5CF071}" dt="2023-10-29T12:10:54.613" v="701"/>
          <ac:grpSpMkLst>
            <pc:docMk/>
            <pc:sldMk cId="2274255877" sldId="274"/>
            <ac:grpSpMk id="686" creationId="{78156844-8E20-E88B-04DC-752BA5C79210}"/>
          </ac:grpSpMkLst>
        </pc:grpChg>
        <pc:inkChg chg="add mod">
          <ac:chgData name="Aniket Chhabra" userId="598e0514-bef3-4e71-b6aa-f2edd6441cff" providerId="ADAL" clId="{52FA2838-D78F-F343-9C67-1CFDAE5CF071}" dt="2023-10-29T12:00:15.298" v="268"/>
          <ac:inkMkLst>
            <pc:docMk/>
            <pc:sldMk cId="2274255877" sldId="274"/>
            <ac:inkMk id="3" creationId="{17D7E2DF-C067-F05D-72D0-539814CC1DD0}"/>
          </ac:inkMkLst>
        </pc:inkChg>
        <pc:inkChg chg="add mod">
          <ac:chgData name="Aniket Chhabra" userId="598e0514-bef3-4e71-b6aa-f2edd6441cff" providerId="ADAL" clId="{52FA2838-D78F-F343-9C67-1CFDAE5CF071}" dt="2023-10-29T12:00:15.298" v="268"/>
          <ac:inkMkLst>
            <pc:docMk/>
            <pc:sldMk cId="2274255877" sldId="274"/>
            <ac:inkMk id="4" creationId="{FE06B632-AC7F-7B1E-2456-0206073B985A}"/>
          </ac:inkMkLst>
        </pc:inkChg>
        <pc:inkChg chg="add mod">
          <ac:chgData name="Aniket Chhabra" userId="598e0514-bef3-4e71-b6aa-f2edd6441cff" providerId="ADAL" clId="{52FA2838-D78F-F343-9C67-1CFDAE5CF071}" dt="2023-10-29T12:00:15.298" v="268"/>
          <ac:inkMkLst>
            <pc:docMk/>
            <pc:sldMk cId="2274255877" sldId="274"/>
            <ac:inkMk id="5" creationId="{593DA72B-BD89-EC70-C185-F5B3015A17F6}"/>
          </ac:inkMkLst>
        </pc:inkChg>
        <pc:inkChg chg="add mod">
          <ac:chgData name="Aniket Chhabra" userId="598e0514-bef3-4e71-b6aa-f2edd6441cff" providerId="ADAL" clId="{52FA2838-D78F-F343-9C67-1CFDAE5CF071}" dt="2023-10-29T12:00:15.298" v="268"/>
          <ac:inkMkLst>
            <pc:docMk/>
            <pc:sldMk cId="2274255877" sldId="274"/>
            <ac:inkMk id="6" creationId="{FC86842A-20EA-832E-E11C-303C00375D07}"/>
          </ac:inkMkLst>
        </pc:inkChg>
        <pc:inkChg chg="add mod">
          <ac:chgData name="Aniket Chhabra" userId="598e0514-bef3-4e71-b6aa-f2edd6441cff" providerId="ADAL" clId="{52FA2838-D78F-F343-9C67-1CFDAE5CF071}" dt="2023-10-29T12:00:15.298" v="268"/>
          <ac:inkMkLst>
            <pc:docMk/>
            <pc:sldMk cId="2274255877" sldId="274"/>
            <ac:inkMk id="7" creationId="{946B1A09-EA9E-8A62-2E98-3EEECC4E4571}"/>
          </ac:inkMkLst>
        </pc:inkChg>
        <pc:inkChg chg="add mod">
          <ac:chgData name="Aniket Chhabra" userId="598e0514-bef3-4e71-b6aa-f2edd6441cff" providerId="ADAL" clId="{52FA2838-D78F-F343-9C67-1CFDAE5CF071}" dt="2023-10-29T12:00:15.298" v="268"/>
          <ac:inkMkLst>
            <pc:docMk/>
            <pc:sldMk cId="2274255877" sldId="274"/>
            <ac:inkMk id="8" creationId="{BBA8FAD8-5779-ED0C-22C2-CF3B76854DAA}"/>
          </ac:inkMkLst>
        </pc:inkChg>
        <pc:inkChg chg="add mod">
          <ac:chgData name="Aniket Chhabra" userId="598e0514-bef3-4e71-b6aa-f2edd6441cff" providerId="ADAL" clId="{52FA2838-D78F-F343-9C67-1CFDAE5CF071}" dt="2023-10-29T12:00:15.298" v="268"/>
          <ac:inkMkLst>
            <pc:docMk/>
            <pc:sldMk cId="2274255877" sldId="274"/>
            <ac:inkMk id="9" creationId="{89BCB6BF-7549-52CE-5CEC-EF8975021891}"/>
          </ac:inkMkLst>
        </pc:inkChg>
        <pc:inkChg chg="add mod">
          <ac:chgData name="Aniket Chhabra" userId="598e0514-bef3-4e71-b6aa-f2edd6441cff" providerId="ADAL" clId="{52FA2838-D78F-F343-9C67-1CFDAE5CF071}" dt="2023-10-29T12:00:15.298" v="268"/>
          <ac:inkMkLst>
            <pc:docMk/>
            <pc:sldMk cId="2274255877" sldId="274"/>
            <ac:inkMk id="10" creationId="{7AD0452B-E09C-E78B-CCBE-BC5DB572EE47}"/>
          </ac:inkMkLst>
        </pc:inkChg>
        <pc:inkChg chg="add mod">
          <ac:chgData name="Aniket Chhabra" userId="598e0514-bef3-4e71-b6aa-f2edd6441cff" providerId="ADAL" clId="{52FA2838-D78F-F343-9C67-1CFDAE5CF071}" dt="2023-10-29T12:00:15.298" v="268"/>
          <ac:inkMkLst>
            <pc:docMk/>
            <pc:sldMk cId="2274255877" sldId="274"/>
            <ac:inkMk id="11" creationId="{3125CE17-BEC6-123D-253A-5F3B473FC63B}"/>
          </ac:inkMkLst>
        </pc:inkChg>
        <pc:inkChg chg="add mod">
          <ac:chgData name="Aniket Chhabra" userId="598e0514-bef3-4e71-b6aa-f2edd6441cff" providerId="ADAL" clId="{52FA2838-D78F-F343-9C67-1CFDAE5CF071}" dt="2023-10-29T12:00:15.298" v="268"/>
          <ac:inkMkLst>
            <pc:docMk/>
            <pc:sldMk cId="2274255877" sldId="274"/>
            <ac:inkMk id="12" creationId="{8944F586-3D1E-4F74-1D54-6D7063E74E48}"/>
          </ac:inkMkLst>
        </pc:inkChg>
        <pc:inkChg chg="add mod">
          <ac:chgData name="Aniket Chhabra" userId="598e0514-bef3-4e71-b6aa-f2edd6441cff" providerId="ADAL" clId="{52FA2838-D78F-F343-9C67-1CFDAE5CF071}" dt="2023-10-29T12:00:15.298" v="268"/>
          <ac:inkMkLst>
            <pc:docMk/>
            <pc:sldMk cId="2274255877" sldId="274"/>
            <ac:inkMk id="13" creationId="{CECF5D22-F597-581D-51BC-7ACB7F2A163B}"/>
          </ac:inkMkLst>
        </pc:inkChg>
        <pc:inkChg chg="add mod">
          <ac:chgData name="Aniket Chhabra" userId="598e0514-bef3-4e71-b6aa-f2edd6441cff" providerId="ADAL" clId="{52FA2838-D78F-F343-9C67-1CFDAE5CF071}" dt="2023-10-29T12:00:15.298" v="268"/>
          <ac:inkMkLst>
            <pc:docMk/>
            <pc:sldMk cId="2274255877" sldId="274"/>
            <ac:inkMk id="14" creationId="{CB2A9AF4-22AC-7514-C9DC-178B75DCE47E}"/>
          </ac:inkMkLst>
        </pc:inkChg>
        <pc:inkChg chg="add mod">
          <ac:chgData name="Aniket Chhabra" userId="598e0514-bef3-4e71-b6aa-f2edd6441cff" providerId="ADAL" clId="{52FA2838-D78F-F343-9C67-1CFDAE5CF071}" dt="2023-10-29T12:00:15.298" v="268"/>
          <ac:inkMkLst>
            <pc:docMk/>
            <pc:sldMk cId="2274255877" sldId="274"/>
            <ac:inkMk id="15" creationId="{4B4AA5B9-73FF-CF84-8756-380D8E16AA89}"/>
          </ac:inkMkLst>
        </pc:inkChg>
        <pc:inkChg chg="add mod">
          <ac:chgData name="Aniket Chhabra" userId="598e0514-bef3-4e71-b6aa-f2edd6441cff" providerId="ADAL" clId="{52FA2838-D78F-F343-9C67-1CFDAE5CF071}" dt="2023-10-29T11:55:06.591" v="59"/>
          <ac:inkMkLst>
            <pc:docMk/>
            <pc:sldMk cId="2274255877" sldId="274"/>
            <ac:inkMk id="19" creationId="{BE754775-78D3-22C4-8DE3-8B97E619DB3D}"/>
          </ac:inkMkLst>
        </pc:inkChg>
        <pc:inkChg chg="add mod">
          <ac:chgData name="Aniket Chhabra" userId="598e0514-bef3-4e71-b6aa-f2edd6441cff" providerId="ADAL" clId="{52FA2838-D78F-F343-9C67-1CFDAE5CF071}" dt="2023-10-29T11:55:06.591" v="59"/>
          <ac:inkMkLst>
            <pc:docMk/>
            <pc:sldMk cId="2274255877" sldId="274"/>
            <ac:inkMk id="20" creationId="{AA3F34FC-8C6D-3DB7-EB49-B87D97E54084}"/>
          </ac:inkMkLst>
        </pc:inkChg>
        <pc:inkChg chg="add mod">
          <ac:chgData name="Aniket Chhabra" userId="598e0514-bef3-4e71-b6aa-f2edd6441cff" providerId="ADAL" clId="{52FA2838-D78F-F343-9C67-1CFDAE5CF071}" dt="2023-10-29T12:00:15.298" v="268"/>
          <ac:inkMkLst>
            <pc:docMk/>
            <pc:sldMk cId="2274255877" sldId="274"/>
            <ac:inkMk id="21" creationId="{79BC8D1E-082C-71C3-ADD5-E4A637B4FEB3}"/>
          </ac:inkMkLst>
        </pc:inkChg>
        <pc:inkChg chg="add mod">
          <ac:chgData name="Aniket Chhabra" userId="598e0514-bef3-4e71-b6aa-f2edd6441cff" providerId="ADAL" clId="{52FA2838-D78F-F343-9C67-1CFDAE5CF071}" dt="2023-10-29T12:00:15.298" v="268"/>
          <ac:inkMkLst>
            <pc:docMk/>
            <pc:sldMk cId="2274255877" sldId="274"/>
            <ac:inkMk id="22" creationId="{07FE98AC-3370-7712-B2C6-620DB662F9D5}"/>
          </ac:inkMkLst>
        </pc:inkChg>
        <pc:inkChg chg="add mod">
          <ac:chgData name="Aniket Chhabra" userId="598e0514-bef3-4e71-b6aa-f2edd6441cff" providerId="ADAL" clId="{52FA2838-D78F-F343-9C67-1CFDAE5CF071}" dt="2023-10-29T12:00:15.298" v="268"/>
          <ac:inkMkLst>
            <pc:docMk/>
            <pc:sldMk cId="2274255877" sldId="274"/>
            <ac:inkMk id="23" creationId="{259C72B7-2544-292D-8853-09E6428A4D9D}"/>
          </ac:inkMkLst>
        </pc:inkChg>
        <pc:inkChg chg="add mod">
          <ac:chgData name="Aniket Chhabra" userId="598e0514-bef3-4e71-b6aa-f2edd6441cff" providerId="ADAL" clId="{52FA2838-D78F-F343-9C67-1CFDAE5CF071}" dt="2023-10-29T12:00:15.298" v="268"/>
          <ac:inkMkLst>
            <pc:docMk/>
            <pc:sldMk cId="2274255877" sldId="274"/>
            <ac:inkMk id="24" creationId="{C17799A8-A9B9-A619-1A98-F2F74E782DBB}"/>
          </ac:inkMkLst>
        </pc:inkChg>
        <pc:inkChg chg="add mod">
          <ac:chgData name="Aniket Chhabra" userId="598e0514-bef3-4e71-b6aa-f2edd6441cff" providerId="ADAL" clId="{52FA2838-D78F-F343-9C67-1CFDAE5CF071}" dt="2023-10-29T12:00:15.298" v="268"/>
          <ac:inkMkLst>
            <pc:docMk/>
            <pc:sldMk cId="2274255877" sldId="274"/>
            <ac:inkMk id="25" creationId="{8BAFA026-6DA6-C046-4994-2DE7D4424D28}"/>
          </ac:inkMkLst>
        </pc:inkChg>
        <pc:inkChg chg="add mod">
          <ac:chgData name="Aniket Chhabra" userId="598e0514-bef3-4e71-b6aa-f2edd6441cff" providerId="ADAL" clId="{52FA2838-D78F-F343-9C67-1CFDAE5CF071}" dt="2023-10-29T12:00:15.298" v="268"/>
          <ac:inkMkLst>
            <pc:docMk/>
            <pc:sldMk cId="2274255877" sldId="274"/>
            <ac:inkMk id="27" creationId="{5D654AF5-D382-6DA4-BCB9-2B0775EB0BB8}"/>
          </ac:inkMkLst>
        </pc:inkChg>
        <pc:inkChg chg="add mod">
          <ac:chgData name="Aniket Chhabra" userId="598e0514-bef3-4e71-b6aa-f2edd6441cff" providerId="ADAL" clId="{52FA2838-D78F-F343-9C67-1CFDAE5CF071}" dt="2023-10-29T12:00:15.298" v="268"/>
          <ac:inkMkLst>
            <pc:docMk/>
            <pc:sldMk cId="2274255877" sldId="274"/>
            <ac:inkMk id="28" creationId="{767D8F91-362D-8521-214D-B15E8D3233DE}"/>
          </ac:inkMkLst>
        </pc:inkChg>
        <pc:inkChg chg="add mod">
          <ac:chgData name="Aniket Chhabra" userId="598e0514-bef3-4e71-b6aa-f2edd6441cff" providerId="ADAL" clId="{52FA2838-D78F-F343-9C67-1CFDAE5CF071}" dt="2023-10-29T12:00:15.298" v="268"/>
          <ac:inkMkLst>
            <pc:docMk/>
            <pc:sldMk cId="2274255877" sldId="274"/>
            <ac:inkMk id="29" creationId="{851EC3C7-0C56-279A-7AFC-848C9986F94C}"/>
          </ac:inkMkLst>
        </pc:inkChg>
        <pc:inkChg chg="add mod">
          <ac:chgData name="Aniket Chhabra" userId="598e0514-bef3-4e71-b6aa-f2edd6441cff" providerId="ADAL" clId="{52FA2838-D78F-F343-9C67-1CFDAE5CF071}" dt="2023-10-29T12:00:15.298" v="268"/>
          <ac:inkMkLst>
            <pc:docMk/>
            <pc:sldMk cId="2274255877" sldId="274"/>
            <ac:inkMk id="30" creationId="{1A5EE321-65E4-2D52-96B3-EE6802E5B0F8}"/>
          </ac:inkMkLst>
        </pc:inkChg>
        <pc:inkChg chg="add mod">
          <ac:chgData name="Aniket Chhabra" userId="598e0514-bef3-4e71-b6aa-f2edd6441cff" providerId="ADAL" clId="{52FA2838-D78F-F343-9C67-1CFDAE5CF071}" dt="2023-10-29T11:54:55.844" v="41"/>
          <ac:inkMkLst>
            <pc:docMk/>
            <pc:sldMk cId="2274255877" sldId="274"/>
            <ac:inkMk id="31" creationId="{F2750F6A-1C09-E2CB-6EAC-8008A4888828}"/>
          </ac:inkMkLst>
        </pc:inkChg>
        <pc:inkChg chg="add mod">
          <ac:chgData name="Aniket Chhabra" userId="598e0514-bef3-4e71-b6aa-f2edd6441cff" providerId="ADAL" clId="{52FA2838-D78F-F343-9C67-1CFDAE5CF071}" dt="2023-10-29T11:54:55.844" v="41"/>
          <ac:inkMkLst>
            <pc:docMk/>
            <pc:sldMk cId="2274255877" sldId="274"/>
            <ac:inkMk id="32" creationId="{24D01398-DF9E-713D-4333-830A127E5609}"/>
          </ac:inkMkLst>
        </pc:inkChg>
        <pc:inkChg chg="add mod">
          <ac:chgData name="Aniket Chhabra" userId="598e0514-bef3-4e71-b6aa-f2edd6441cff" providerId="ADAL" clId="{52FA2838-D78F-F343-9C67-1CFDAE5CF071}" dt="2023-10-29T11:54:55.844" v="41"/>
          <ac:inkMkLst>
            <pc:docMk/>
            <pc:sldMk cId="2274255877" sldId="274"/>
            <ac:inkMk id="33" creationId="{D1214D85-E7FB-00DB-CDFB-3ECAC848C97D}"/>
          </ac:inkMkLst>
        </pc:inkChg>
        <pc:inkChg chg="add mod">
          <ac:chgData name="Aniket Chhabra" userId="598e0514-bef3-4e71-b6aa-f2edd6441cff" providerId="ADAL" clId="{52FA2838-D78F-F343-9C67-1CFDAE5CF071}" dt="2023-10-29T11:54:55.844" v="41"/>
          <ac:inkMkLst>
            <pc:docMk/>
            <pc:sldMk cId="2274255877" sldId="274"/>
            <ac:inkMk id="34" creationId="{782099D6-9B2C-1B7A-FB07-54E2B5A4D896}"/>
          </ac:inkMkLst>
        </pc:inkChg>
        <pc:inkChg chg="add mod">
          <ac:chgData name="Aniket Chhabra" userId="598e0514-bef3-4e71-b6aa-f2edd6441cff" providerId="ADAL" clId="{52FA2838-D78F-F343-9C67-1CFDAE5CF071}" dt="2023-10-29T11:54:55.844" v="41"/>
          <ac:inkMkLst>
            <pc:docMk/>
            <pc:sldMk cId="2274255877" sldId="274"/>
            <ac:inkMk id="35" creationId="{6872CFC9-C3A1-6150-88B2-385B78FBDD84}"/>
          </ac:inkMkLst>
        </pc:inkChg>
        <pc:inkChg chg="add mod">
          <ac:chgData name="Aniket Chhabra" userId="598e0514-bef3-4e71-b6aa-f2edd6441cff" providerId="ADAL" clId="{52FA2838-D78F-F343-9C67-1CFDAE5CF071}" dt="2023-10-29T11:54:55.844" v="41"/>
          <ac:inkMkLst>
            <pc:docMk/>
            <pc:sldMk cId="2274255877" sldId="274"/>
            <ac:inkMk id="36" creationId="{C885DDA4-3DE6-F3DA-7079-E4CF7C2EE6D4}"/>
          </ac:inkMkLst>
        </pc:inkChg>
        <pc:inkChg chg="add mod">
          <ac:chgData name="Aniket Chhabra" userId="598e0514-bef3-4e71-b6aa-f2edd6441cff" providerId="ADAL" clId="{52FA2838-D78F-F343-9C67-1CFDAE5CF071}" dt="2023-10-29T11:55:06.591" v="59"/>
          <ac:inkMkLst>
            <pc:docMk/>
            <pc:sldMk cId="2274255877" sldId="274"/>
            <ac:inkMk id="40" creationId="{0587ACD3-87F3-EEFC-9C30-F95C3440AA24}"/>
          </ac:inkMkLst>
        </pc:inkChg>
        <pc:inkChg chg="add mod">
          <ac:chgData name="Aniket Chhabra" userId="598e0514-bef3-4e71-b6aa-f2edd6441cff" providerId="ADAL" clId="{52FA2838-D78F-F343-9C67-1CFDAE5CF071}" dt="2023-10-29T11:55:06.591" v="59"/>
          <ac:inkMkLst>
            <pc:docMk/>
            <pc:sldMk cId="2274255877" sldId="274"/>
            <ac:inkMk id="41" creationId="{F70188E3-F440-8399-7B37-33A8FB380360}"/>
          </ac:inkMkLst>
        </pc:inkChg>
        <pc:inkChg chg="add mod">
          <ac:chgData name="Aniket Chhabra" userId="598e0514-bef3-4e71-b6aa-f2edd6441cff" providerId="ADAL" clId="{52FA2838-D78F-F343-9C67-1CFDAE5CF071}" dt="2023-10-29T11:55:06.591" v="59"/>
          <ac:inkMkLst>
            <pc:docMk/>
            <pc:sldMk cId="2274255877" sldId="274"/>
            <ac:inkMk id="42" creationId="{3AF6611B-66F7-402E-C4EE-045F363185F2}"/>
          </ac:inkMkLst>
        </pc:inkChg>
        <pc:inkChg chg="add mod">
          <ac:chgData name="Aniket Chhabra" userId="598e0514-bef3-4e71-b6aa-f2edd6441cff" providerId="ADAL" clId="{52FA2838-D78F-F343-9C67-1CFDAE5CF071}" dt="2023-10-29T11:55:06.591" v="59"/>
          <ac:inkMkLst>
            <pc:docMk/>
            <pc:sldMk cId="2274255877" sldId="274"/>
            <ac:inkMk id="43" creationId="{CDEA397B-F092-8ADF-1B7E-E50B604FF357}"/>
          </ac:inkMkLst>
        </pc:inkChg>
        <pc:inkChg chg="add mod">
          <ac:chgData name="Aniket Chhabra" userId="598e0514-bef3-4e71-b6aa-f2edd6441cff" providerId="ADAL" clId="{52FA2838-D78F-F343-9C67-1CFDAE5CF071}" dt="2023-10-29T11:55:06.591" v="59"/>
          <ac:inkMkLst>
            <pc:docMk/>
            <pc:sldMk cId="2274255877" sldId="274"/>
            <ac:inkMk id="44" creationId="{857357E3-A2DE-3CAD-314A-CC9800AF017C}"/>
          </ac:inkMkLst>
        </pc:inkChg>
        <pc:inkChg chg="add mod">
          <ac:chgData name="Aniket Chhabra" userId="598e0514-bef3-4e71-b6aa-f2edd6441cff" providerId="ADAL" clId="{52FA2838-D78F-F343-9C67-1CFDAE5CF071}" dt="2023-10-29T11:55:06.591" v="59"/>
          <ac:inkMkLst>
            <pc:docMk/>
            <pc:sldMk cId="2274255877" sldId="274"/>
            <ac:inkMk id="45" creationId="{0D32F250-A0D6-87A6-2565-5CE231D90D68}"/>
          </ac:inkMkLst>
        </pc:inkChg>
        <pc:inkChg chg="add mod">
          <ac:chgData name="Aniket Chhabra" userId="598e0514-bef3-4e71-b6aa-f2edd6441cff" providerId="ADAL" clId="{52FA2838-D78F-F343-9C67-1CFDAE5CF071}" dt="2023-10-29T11:55:06.591" v="59"/>
          <ac:inkMkLst>
            <pc:docMk/>
            <pc:sldMk cId="2274255877" sldId="274"/>
            <ac:inkMk id="46" creationId="{3633968D-D9B2-AFC4-C8FF-59DAA9ECDD62}"/>
          </ac:inkMkLst>
        </pc:inkChg>
        <pc:inkChg chg="add mod">
          <ac:chgData name="Aniket Chhabra" userId="598e0514-bef3-4e71-b6aa-f2edd6441cff" providerId="ADAL" clId="{52FA2838-D78F-F343-9C67-1CFDAE5CF071}" dt="2023-10-29T11:55:06.591" v="59"/>
          <ac:inkMkLst>
            <pc:docMk/>
            <pc:sldMk cId="2274255877" sldId="274"/>
            <ac:inkMk id="47" creationId="{6037F0DE-D470-6E11-E6E0-55FD6740DC4A}"/>
          </ac:inkMkLst>
        </pc:inkChg>
        <pc:inkChg chg="add mod">
          <ac:chgData name="Aniket Chhabra" userId="598e0514-bef3-4e71-b6aa-f2edd6441cff" providerId="ADAL" clId="{52FA2838-D78F-F343-9C67-1CFDAE5CF071}" dt="2023-10-29T11:55:06.591" v="59"/>
          <ac:inkMkLst>
            <pc:docMk/>
            <pc:sldMk cId="2274255877" sldId="274"/>
            <ac:inkMk id="48" creationId="{7FE5604B-8285-3639-01F9-178E4C6963EE}"/>
          </ac:inkMkLst>
        </pc:inkChg>
        <pc:inkChg chg="add mod">
          <ac:chgData name="Aniket Chhabra" userId="598e0514-bef3-4e71-b6aa-f2edd6441cff" providerId="ADAL" clId="{52FA2838-D78F-F343-9C67-1CFDAE5CF071}" dt="2023-10-29T11:55:06.591" v="59"/>
          <ac:inkMkLst>
            <pc:docMk/>
            <pc:sldMk cId="2274255877" sldId="274"/>
            <ac:inkMk id="49" creationId="{1708F73A-A08C-0515-E161-9417F1C2DCD9}"/>
          </ac:inkMkLst>
        </pc:inkChg>
        <pc:inkChg chg="add mod">
          <ac:chgData name="Aniket Chhabra" userId="598e0514-bef3-4e71-b6aa-f2edd6441cff" providerId="ADAL" clId="{52FA2838-D78F-F343-9C67-1CFDAE5CF071}" dt="2023-10-29T11:55:06.591" v="59"/>
          <ac:inkMkLst>
            <pc:docMk/>
            <pc:sldMk cId="2274255877" sldId="274"/>
            <ac:inkMk id="50" creationId="{8A3941E9-6725-F085-78C2-682E33426CEF}"/>
          </ac:inkMkLst>
        </pc:inkChg>
        <pc:inkChg chg="add mod">
          <ac:chgData name="Aniket Chhabra" userId="598e0514-bef3-4e71-b6aa-f2edd6441cff" providerId="ADAL" clId="{52FA2838-D78F-F343-9C67-1CFDAE5CF071}" dt="2023-10-29T11:55:06.591" v="59"/>
          <ac:inkMkLst>
            <pc:docMk/>
            <pc:sldMk cId="2274255877" sldId="274"/>
            <ac:inkMk id="51" creationId="{EE715515-6573-4F76-80D7-403E4C5D0BA9}"/>
          </ac:inkMkLst>
        </pc:inkChg>
        <pc:inkChg chg="add mod">
          <ac:chgData name="Aniket Chhabra" userId="598e0514-bef3-4e71-b6aa-f2edd6441cff" providerId="ADAL" clId="{52FA2838-D78F-F343-9C67-1CFDAE5CF071}" dt="2023-10-29T11:55:06.591" v="59"/>
          <ac:inkMkLst>
            <pc:docMk/>
            <pc:sldMk cId="2274255877" sldId="274"/>
            <ac:inkMk id="52" creationId="{C9D5F9FC-0BBE-2B04-9D76-7872F57B3BA4}"/>
          </ac:inkMkLst>
        </pc:inkChg>
        <pc:inkChg chg="add mod">
          <ac:chgData name="Aniket Chhabra" userId="598e0514-bef3-4e71-b6aa-f2edd6441cff" providerId="ADAL" clId="{52FA2838-D78F-F343-9C67-1CFDAE5CF071}" dt="2023-10-29T11:55:06.591" v="59"/>
          <ac:inkMkLst>
            <pc:docMk/>
            <pc:sldMk cId="2274255877" sldId="274"/>
            <ac:inkMk id="53" creationId="{9B69C6FC-F037-7AFB-D9B2-3A7C42C6FCC7}"/>
          </ac:inkMkLst>
        </pc:inkChg>
        <pc:inkChg chg="add mod">
          <ac:chgData name="Aniket Chhabra" userId="598e0514-bef3-4e71-b6aa-f2edd6441cff" providerId="ADAL" clId="{52FA2838-D78F-F343-9C67-1CFDAE5CF071}" dt="2023-10-29T11:55:06.591" v="59"/>
          <ac:inkMkLst>
            <pc:docMk/>
            <pc:sldMk cId="2274255877" sldId="274"/>
            <ac:inkMk id="54" creationId="{822FE7EA-96DD-A37B-90D3-B15FCB336589}"/>
          </ac:inkMkLst>
        </pc:inkChg>
        <pc:inkChg chg="add mod">
          <ac:chgData name="Aniket Chhabra" userId="598e0514-bef3-4e71-b6aa-f2edd6441cff" providerId="ADAL" clId="{52FA2838-D78F-F343-9C67-1CFDAE5CF071}" dt="2023-10-29T11:55:06.591" v="59"/>
          <ac:inkMkLst>
            <pc:docMk/>
            <pc:sldMk cId="2274255877" sldId="274"/>
            <ac:inkMk id="55" creationId="{A07A4628-DC43-6191-6E85-BDE45FE8F9AD}"/>
          </ac:inkMkLst>
        </pc:inkChg>
        <pc:inkChg chg="add mod">
          <ac:chgData name="Aniket Chhabra" userId="598e0514-bef3-4e71-b6aa-f2edd6441cff" providerId="ADAL" clId="{52FA2838-D78F-F343-9C67-1CFDAE5CF071}" dt="2023-10-29T11:55:06.591" v="59"/>
          <ac:inkMkLst>
            <pc:docMk/>
            <pc:sldMk cId="2274255877" sldId="274"/>
            <ac:inkMk id="56" creationId="{8CC1EC46-2935-A764-948B-25B9C7BFD4DA}"/>
          </ac:inkMkLst>
        </pc:inkChg>
        <pc:inkChg chg="add mod">
          <ac:chgData name="Aniket Chhabra" userId="598e0514-bef3-4e71-b6aa-f2edd6441cff" providerId="ADAL" clId="{52FA2838-D78F-F343-9C67-1CFDAE5CF071}" dt="2023-10-29T11:55:12.603" v="68"/>
          <ac:inkMkLst>
            <pc:docMk/>
            <pc:sldMk cId="2274255877" sldId="274"/>
            <ac:inkMk id="59" creationId="{5A9D29FE-F444-8218-E167-B787555EAD56}"/>
          </ac:inkMkLst>
        </pc:inkChg>
        <pc:inkChg chg="add mod">
          <ac:chgData name="Aniket Chhabra" userId="598e0514-bef3-4e71-b6aa-f2edd6441cff" providerId="ADAL" clId="{52FA2838-D78F-F343-9C67-1CFDAE5CF071}" dt="2023-10-29T11:55:12.603" v="68"/>
          <ac:inkMkLst>
            <pc:docMk/>
            <pc:sldMk cId="2274255877" sldId="274"/>
            <ac:inkMk id="60" creationId="{8B79B055-BF1D-7BF2-1988-43F3D11E152F}"/>
          </ac:inkMkLst>
        </pc:inkChg>
        <pc:inkChg chg="add mod">
          <ac:chgData name="Aniket Chhabra" userId="598e0514-bef3-4e71-b6aa-f2edd6441cff" providerId="ADAL" clId="{52FA2838-D78F-F343-9C67-1CFDAE5CF071}" dt="2023-10-29T11:55:12.603" v="68"/>
          <ac:inkMkLst>
            <pc:docMk/>
            <pc:sldMk cId="2274255877" sldId="274"/>
            <ac:inkMk id="61" creationId="{E7A4778C-E4FC-DBF1-5D3F-F3B028A61666}"/>
          </ac:inkMkLst>
        </pc:inkChg>
        <pc:inkChg chg="add mod">
          <ac:chgData name="Aniket Chhabra" userId="598e0514-bef3-4e71-b6aa-f2edd6441cff" providerId="ADAL" clId="{52FA2838-D78F-F343-9C67-1CFDAE5CF071}" dt="2023-10-29T11:55:12.603" v="68"/>
          <ac:inkMkLst>
            <pc:docMk/>
            <pc:sldMk cId="2274255877" sldId="274"/>
            <ac:inkMk id="62" creationId="{CC55FA36-F720-C9AF-9E9B-044654368425}"/>
          </ac:inkMkLst>
        </pc:inkChg>
        <pc:inkChg chg="add mod">
          <ac:chgData name="Aniket Chhabra" userId="598e0514-bef3-4e71-b6aa-f2edd6441cff" providerId="ADAL" clId="{52FA2838-D78F-F343-9C67-1CFDAE5CF071}" dt="2023-10-29T11:55:12.603" v="68"/>
          <ac:inkMkLst>
            <pc:docMk/>
            <pc:sldMk cId="2274255877" sldId="274"/>
            <ac:inkMk id="63" creationId="{79AD2792-355B-9748-2414-A9A2D821E30C}"/>
          </ac:inkMkLst>
        </pc:inkChg>
        <pc:inkChg chg="add mod">
          <ac:chgData name="Aniket Chhabra" userId="598e0514-bef3-4e71-b6aa-f2edd6441cff" providerId="ADAL" clId="{52FA2838-D78F-F343-9C67-1CFDAE5CF071}" dt="2023-10-29T11:55:12.603" v="68"/>
          <ac:inkMkLst>
            <pc:docMk/>
            <pc:sldMk cId="2274255877" sldId="274"/>
            <ac:inkMk id="64" creationId="{0CF7126C-7113-CBE5-6155-ECE0CC9ED894}"/>
          </ac:inkMkLst>
        </pc:inkChg>
        <pc:inkChg chg="add mod">
          <ac:chgData name="Aniket Chhabra" userId="598e0514-bef3-4e71-b6aa-f2edd6441cff" providerId="ADAL" clId="{52FA2838-D78F-F343-9C67-1CFDAE5CF071}" dt="2023-10-29T11:55:12.603" v="68"/>
          <ac:inkMkLst>
            <pc:docMk/>
            <pc:sldMk cId="2274255877" sldId="274"/>
            <ac:inkMk id="66" creationId="{25691951-AE0A-80C9-7F08-02B8C46E485C}"/>
          </ac:inkMkLst>
        </pc:inkChg>
        <pc:inkChg chg="add mod">
          <ac:chgData name="Aniket Chhabra" userId="598e0514-bef3-4e71-b6aa-f2edd6441cff" providerId="ADAL" clId="{52FA2838-D78F-F343-9C67-1CFDAE5CF071}" dt="2023-10-29T12:03:07.077" v="441"/>
          <ac:inkMkLst>
            <pc:docMk/>
            <pc:sldMk cId="2274255877" sldId="274"/>
            <ac:inkMk id="68" creationId="{7B879F52-2296-2F4B-8E93-E029B8FC579E}"/>
          </ac:inkMkLst>
        </pc:inkChg>
        <pc:inkChg chg="add mod">
          <ac:chgData name="Aniket Chhabra" userId="598e0514-bef3-4e71-b6aa-f2edd6441cff" providerId="ADAL" clId="{52FA2838-D78F-F343-9C67-1CFDAE5CF071}" dt="2023-10-29T12:03:07.077" v="441"/>
          <ac:inkMkLst>
            <pc:docMk/>
            <pc:sldMk cId="2274255877" sldId="274"/>
            <ac:inkMk id="69" creationId="{0FE0AEE8-2F28-063B-235A-9A21A5EAE8B5}"/>
          </ac:inkMkLst>
        </pc:inkChg>
        <pc:inkChg chg="add mod">
          <ac:chgData name="Aniket Chhabra" userId="598e0514-bef3-4e71-b6aa-f2edd6441cff" providerId="ADAL" clId="{52FA2838-D78F-F343-9C67-1CFDAE5CF071}" dt="2023-10-29T11:55:25.126" v="88"/>
          <ac:inkMkLst>
            <pc:docMk/>
            <pc:sldMk cId="2274255877" sldId="274"/>
            <ac:inkMk id="71" creationId="{8C8A84EC-C53E-5215-A8BA-9008471FDDB8}"/>
          </ac:inkMkLst>
        </pc:inkChg>
        <pc:inkChg chg="add mod">
          <ac:chgData name="Aniket Chhabra" userId="598e0514-bef3-4e71-b6aa-f2edd6441cff" providerId="ADAL" clId="{52FA2838-D78F-F343-9C67-1CFDAE5CF071}" dt="2023-10-29T11:55:25.126" v="88"/>
          <ac:inkMkLst>
            <pc:docMk/>
            <pc:sldMk cId="2274255877" sldId="274"/>
            <ac:inkMk id="72" creationId="{F60F13F5-D9DF-5F2B-6484-A0F858F70B17}"/>
          </ac:inkMkLst>
        </pc:inkChg>
        <pc:inkChg chg="add mod">
          <ac:chgData name="Aniket Chhabra" userId="598e0514-bef3-4e71-b6aa-f2edd6441cff" providerId="ADAL" clId="{52FA2838-D78F-F343-9C67-1CFDAE5CF071}" dt="2023-10-29T11:55:25.126" v="88"/>
          <ac:inkMkLst>
            <pc:docMk/>
            <pc:sldMk cId="2274255877" sldId="274"/>
            <ac:inkMk id="73" creationId="{3483A5FA-B719-A4EA-689A-212B71941268}"/>
          </ac:inkMkLst>
        </pc:inkChg>
        <pc:inkChg chg="add mod">
          <ac:chgData name="Aniket Chhabra" userId="598e0514-bef3-4e71-b6aa-f2edd6441cff" providerId="ADAL" clId="{52FA2838-D78F-F343-9C67-1CFDAE5CF071}" dt="2023-10-29T11:55:25.126" v="88"/>
          <ac:inkMkLst>
            <pc:docMk/>
            <pc:sldMk cId="2274255877" sldId="274"/>
            <ac:inkMk id="74" creationId="{7EA768B7-A003-E737-D024-D29E45EB4081}"/>
          </ac:inkMkLst>
        </pc:inkChg>
        <pc:inkChg chg="add mod">
          <ac:chgData name="Aniket Chhabra" userId="598e0514-bef3-4e71-b6aa-f2edd6441cff" providerId="ADAL" clId="{52FA2838-D78F-F343-9C67-1CFDAE5CF071}" dt="2023-10-29T11:55:25.126" v="88"/>
          <ac:inkMkLst>
            <pc:docMk/>
            <pc:sldMk cId="2274255877" sldId="274"/>
            <ac:inkMk id="75" creationId="{94022448-81B4-00DB-3D4A-09C5792E09D7}"/>
          </ac:inkMkLst>
        </pc:inkChg>
        <pc:inkChg chg="add mod">
          <ac:chgData name="Aniket Chhabra" userId="598e0514-bef3-4e71-b6aa-f2edd6441cff" providerId="ADAL" clId="{52FA2838-D78F-F343-9C67-1CFDAE5CF071}" dt="2023-10-29T11:55:25.126" v="88"/>
          <ac:inkMkLst>
            <pc:docMk/>
            <pc:sldMk cId="2274255877" sldId="274"/>
            <ac:inkMk id="76" creationId="{DFEBCE72-9AFA-7E1F-4350-8FA35D428166}"/>
          </ac:inkMkLst>
        </pc:inkChg>
        <pc:inkChg chg="add mod">
          <ac:chgData name="Aniket Chhabra" userId="598e0514-bef3-4e71-b6aa-f2edd6441cff" providerId="ADAL" clId="{52FA2838-D78F-F343-9C67-1CFDAE5CF071}" dt="2023-10-29T11:55:25.126" v="88"/>
          <ac:inkMkLst>
            <pc:docMk/>
            <pc:sldMk cId="2274255877" sldId="274"/>
            <ac:inkMk id="77" creationId="{75F30B0E-141C-7A00-8382-B7ABC3204310}"/>
          </ac:inkMkLst>
        </pc:inkChg>
        <pc:inkChg chg="add mod">
          <ac:chgData name="Aniket Chhabra" userId="598e0514-bef3-4e71-b6aa-f2edd6441cff" providerId="ADAL" clId="{52FA2838-D78F-F343-9C67-1CFDAE5CF071}" dt="2023-10-29T11:55:25.126" v="88"/>
          <ac:inkMkLst>
            <pc:docMk/>
            <pc:sldMk cId="2274255877" sldId="274"/>
            <ac:inkMk id="78" creationId="{C233D9E1-28F5-8E03-B363-B27DE4659191}"/>
          </ac:inkMkLst>
        </pc:inkChg>
        <pc:inkChg chg="add mod">
          <ac:chgData name="Aniket Chhabra" userId="598e0514-bef3-4e71-b6aa-f2edd6441cff" providerId="ADAL" clId="{52FA2838-D78F-F343-9C67-1CFDAE5CF071}" dt="2023-10-29T11:55:25.126" v="88"/>
          <ac:inkMkLst>
            <pc:docMk/>
            <pc:sldMk cId="2274255877" sldId="274"/>
            <ac:inkMk id="79" creationId="{30100643-F0F9-370D-6D0D-ABAFDC8A0152}"/>
          </ac:inkMkLst>
        </pc:inkChg>
        <pc:inkChg chg="add mod">
          <ac:chgData name="Aniket Chhabra" userId="598e0514-bef3-4e71-b6aa-f2edd6441cff" providerId="ADAL" clId="{52FA2838-D78F-F343-9C67-1CFDAE5CF071}" dt="2023-10-29T12:03:07.077" v="441"/>
          <ac:inkMkLst>
            <pc:docMk/>
            <pc:sldMk cId="2274255877" sldId="274"/>
            <ac:inkMk id="80" creationId="{5071B5EA-F49A-B2E2-92B0-E7A36ED07683}"/>
          </ac:inkMkLst>
        </pc:inkChg>
        <pc:inkChg chg="add mod">
          <ac:chgData name="Aniket Chhabra" userId="598e0514-bef3-4e71-b6aa-f2edd6441cff" providerId="ADAL" clId="{52FA2838-D78F-F343-9C67-1CFDAE5CF071}" dt="2023-10-29T12:03:07.077" v="441"/>
          <ac:inkMkLst>
            <pc:docMk/>
            <pc:sldMk cId="2274255877" sldId="274"/>
            <ac:inkMk id="81" creationId="{33C5037F-EF1C-CDCC-FA09-46C60DD39A2F}"/>
          </ac:inkMkLst>
        </pc:inkChg>
        <pc:inkChg chg="add mod">
          <ac:chgData name="Aniket Chhabra" userId="598e0514-bef3-4e71-b6aa-f2edd6441cff" providerId="ADAL" clId="{52FA2838-D78F-F343-9C67-1CFDAE5CF071}" dt="2023-10-29T11:55:25.126" v="88"/>
          <ac:inkMkLst>
            <pc:docMk/>
            <pc:sldMk cId="2274255877" sldId="274"/>
            <ac:inkMk id="82" creationId="{1DB46459-23E3-D417-1374-B7AC1E6951D5}"/>
          </ac:inkMkLst>
        </pc:inkChg>
        <pc:inkChg chg="add mod">
          <ac:chgData name="Aniket Chhabra" userId="598e0514-bef3-4e71-b6aa-f2edd6441cff" providerId="ADAL" clId="{52FA2838-D78F-F343-9C67-1CFDAE5CF071}" dt="2023-10-29T11:55:25.126" v="88"/>
          <ac:inkMkLst>
            <pc:docMk/>
            <pc:sldMk cId="2274255877" sldId="274"/>
            <ac:inkMk id="83" creationId="{29D5F420-C43C-8D94-B0E6-3426CF0D1290}"/>
          </ac:inkMkLst>
        </pc:inkChg>
        <pc:inkChg chg="add mod">
          <ac:chgData name="Aniket Chhabra" userId="598e0514-bef3-4e71-b6aa-f2edd6441cff" providerId="ADAL" clId="{52FA2838-D78F-F343-9C67-1CFDAE5CF071}" dt="2023-10-29T11:55:25.126" v="88"/>
          <ac:inkMkLst>
            <pc:docMk/>
            <pc:sldMk cId="2274255877" sldId="274"/>
            <ac:inkMk id="84" creationId="{190C69C1-C6FA-B4D7-4051-2683198B9A70}"/>
          </ac:inkMkLst>
        </pc:inkChg>
        <pc:inkChg chg="add mod">
          <ac:chgData name="Aniket Chhabra" userId="598e0514-bef3-4e71-b6aa-f2edd6441cff" providerId="ADAL" clId="{52FA2838-D78F-F343-9C67-1CFDAE5CF071}" dt="2023-10-29T11:55:25.126" v="88"/>
          <ac:inkMkLst>
            <pc:docMk/>
            <pc:sldMk cId="2274255877" sldId="274"/>
            <ac:inkMk id="85" creationId="{10C20E0A-4BDE-413B-1704-1F07B249421E}"/>
          </ac:inkMkLst>
        </pc:inkChg>
        <pc:inkChg chg="add mod">
          <ac:chgData name="Aniket Chhabra" userId="598e0514-bef3-4e71-b6aa-f2edd6441cff" providerId="ADAL" clId="{52FA2838-D78F-F343-9C67-1CFDAE5CF071}" dt="2023-10-29T11:55:25.126" v="88"/>
          <ac:inkMkLst>
            <pc:docMk/>
            <pc:sldMk cId="2274255877" sldId="274"/>
            <ac:inkMk id="86" creationId="{1D35FDF0-7787-5206-CB89-D0774BAA73B8}"/>
          </ac:inkMkLst>
        </pc:inkChg>
        <pc:inkChg chg="add mod">
          <ac:chgData name="Aniket Chhabra" userId="598e0514-bef3-4e71-b6aa-f2edd6441cff" providerId="ADAL" clId="{52FA2838-D78F-F343-9C67-1CFDAE5CF071}" dt="2023-10-29T12:03:07.077" v="441"/>
          <ac:inkMkLst>
            <pc:docMk/>
            <pc:sldMk cId="2274255877" sldId="274"/>
            <ac:inkMk id="90" creationId="{37A5A113-B418-3A6C-04BB-59E72E1A86B4}"/>
          </ac:inkMkLst>
        </pc:inkChg>
        <pc:inkChg chg="add mod">
          <ac:chgData name="Aniket Chhabra" userId="598e0514-bef3-4e71-b6aa-f2edd6441cff" providerId="ADAL" clId="{52FA2838-D78F-F343-9C67-1CFDAE5CF071}" dt="2023-10-29T12:03:07.077" v="441"/>
          <ac:inkMkLst>
            <pc:docMk/>
            <pc:sldMk cId="2274255877" sldId="274"/>
            <ac:inkMk id="91" creationId="{62963894-0AD0-81AA-F159-687297EA5113}"/>
          </ac:inkMkLst>
        </pc:inkChg>
        <pc:inkChg chg="add mod">
          <ac:chgData name="Aniket Chhabra" userId="598e0514-bef3-4e71-b6aa-f2edd6441cff" providerId="ADAL" clId="{52FA2838-D78F-F343-9C67-1CFDAE5CF071}" dt="2023-10-29T11:55:38.449" v="115"/>
          <ac:inkMkLst>
            <pc:docMk/>
            <pc:sldMk cId="2274255877" sldId="274"/>
            <ac:inkMk id="92" creationId="{8F2CC682-D2BC-51E1-C56F-3DE3D2C32710}"/>
          </ac:inkMkLst>
        </pc:inkChg>
        <pc:inkChg chg="add mod">
          <ac:chgData name="Aniket Chhabra" userId="598e0514-bef3-4e71-b6aa-f2edd6441cff" providerId="ADAL" clId="{52FA2838-D78F-F343-9C67-1CFDAE5CF071}" dt="2023-10-29T11:55:38.449" v="115"/>
          <ac:inkMkLst>
            <pc:docMk/>
            <pc:sldMk cId="2274255877" sldId="274"/>
            <ac:inkMk id="93" creationId="{8E28972E-A7B6-5AAE-3DEE-08658DEE13B6}"/>
          </ac:inkMkLst>
        </pc:inkChg>
        <pc:inkChg chg="add mod">
          <ac:chgData name="Aniket Chhabra" userId="598e0514-bef3-4e71-b6aa-f2edd6441cff" providerId="ADAL" clId="{52FA2838-D78F-F343-9C67-1CFDAE5CF071}" dt="2023-10-29T11:55:38.449" v="115"/>
          <ac:inkMkLst>
            <pc:docMk/>
            <pc:sldMk cId="2274255877" sldId="274"/>
            <ac:inkMk id="94" creationId="{E6297643-ED1B-AC3C-40B1-64D42604496D}"/>
          </ac:inkMkLst>
        </pc:inkChg>
        <pc:inkChg chg="add mod">
          <ac:chgData name="Aniket Chhabra" userId="598e0514-bef3-4e71-b6aa-f2edd6441cff" providerId="ADAL" clId="{52FA2838-D78F-F343-9C67-1CFDAE5CF071}" dt="2023-10-29T11:55:38.449" v="115"/>
          <ac:inkMkLst>
            <pc:docMk/>
            <pc:sldMk cId="2274255877" sldId="274"/>
            <ac:inkMk id="95" creationId="{52F11332-AA7D-51B8-36D1-0D780A5C682D}"/>
          </ac:inkMkLst>
        </pc:inkChg>
        <pc:inkChg chg="add mod">
          <ac:chgData name="Aniket Chhabra" userId="598e0514-bef3-4e71-b6aa-f2edd6441cff" providerId="ADAL" clId="{52FA2838-D78F-F343-9C67-1CFDAE5CF071}" dt="2023-10-29T11:55:38.449" v="115"/>
          <ac:inkMkLst>
            <pc:docMk/>
            <pc:sldMk cId="2274255877" sldId="274"/>
            <ac:inkMk id="96" creationId="{28461D01-FCCB-1E57-B9C8-8AA06E5A0280}"/>
          </ac:inkMkLst>
        </pc:inkChg>
        <pc:inkChg chg="add mod">
          <ac:chgData name="Aniket Chhabra" userId="598e0514-bef3-4e71-b6aa-f2edd6441cff" providerId="ADAL" clId="{52FA2838-D78F-F343-9C67-1CFDAE5CF071}" dt="2023-10-29T11:55:38.449" v="115"/>
          <ac:inkMkLst>
            <pc:docMk/>
            <pc:sldMk cId="2274255877" sldId="274"/>
            <ac:inkMk id="99" creationId="{A5F9D9C8-6103-AF5E-0C10-D8FE1C946E26}"/>
          </ac:inkMkLst>
        </pc:inkChg>
        <pc:inkChg chg="add mod">
          <ac:chgData name="Aniket Chhabra" userId="598e0514-bef3-4e71-b6aa-f2edd6441cff" providerId="ADAL" clId="{52FA2838-D78F-F343-9C67-1CFDAE5CF071}" dt="2023-10-29T11:55:38.449" v="115"/>
          <ac:inkMkLst>
            <pc:docMk/>
            <pc:sldMk cId="2274255877" sldId="274"/>
            <ac:inkMk id="100" creationId="{EB27B89D-CAEB-32C3-A341-0DDB05EFB2AA}"/>
          </ac:inkMkLst>
        </pc:inkChg>
        <pc:inkChg chg="add mod">
          <ac:chgData name="Aniket Chhabra" userId="598e0514-bef3-4e71-b6aa-f2edd6441cff" providerId="ADAL" clId="{52FA2838-D78F-F343-9C67-1CFDAE5CF071}" dt="2023-10-29T11:55:38.449" v="115"/>
          <ac:inkMkLst>
            <pc:docMk/>
            <pc:sldMk cId="2274255877" sldId="274"/>
            <ac:inkMk id="101" creationId="{9C1FD6FE-613D-DFC5-2659-B15B8751838B}"/>
          </ac:inkMkLst>
        </pc:inkChg>
        <pc:inkChg chg="add mod">
          <ac:chgData name="Aniket Chhabra" userId="598e0514-bef3-4e71-b6aa-f2edd6441cff" providerId="ADAL" clId="{52FA2838-D78F-F343-9C67-1CFDAE5CF071}" dt="2023-10-29T11:55:38.449" v="115"/>
          <ac:inkMkLst>
            <pc:docMk/>
            <pc:sldMk cId="2274255877" sldId="274"/>
            <ac:inkMk id="102" creationId="{CBC7DD54-AAE1-207A-5BC9-B2620CA7144E}"/>
          </ac:inkMkLst>
        </pc:inkChg>
        <pc:inkChg chg="add mod">
          <ac:chgData name="Aniket Chhabra" userId="598e0514-bef3-4e71-b6aa-f2edd6441cff" providerId="ADAL" clId="{52FA2838-D78F-F343-9C67-1CFDAE5CF071}" dt="2023-10-29T11:55:38.449" v="115"/>
          <ac:inkMkLst>
            <pc:docMk/>
            <pc:sldMk cId="2274255877" sldId="274"/>
            <ac:inkMk id="103" creationId="{AC4A9776-BD04-EEEF-2922-6CBB26FAA6BC}"/>
          </ac:inkMkLst>
        </pc:inkChg>
        <pc:inkChg chg="add mod">
          <ac:chgData name="Aniket Chhabra" userId="598e0514-bef3-4e71-b6aa-f2edd6441cff" providerId="ADAL" clId="{52FA2838-D78F-F343-9C67-1CFDAE5CF071}" dt="2023-10-29T11:55:38.449" v="115"/>
          <ac:inkMkLst>
            <pc:docMk/>
            <pc:sldMk cId="2274255877" sldId="274"/>
            <ac:inkMk id="104" creationId="{F6BC5255-420D-D4E0-847D-7086E59DA569}"/>
          </ac:inkMkLst>
        </pc:inkChg>
        <pc:inkChg chg="add mod">
          <ac:chgData name="Aniket Chhabra" userId="598e0514-bef3-4e71-b6aa-f2edd6441cff" providerId="ADAL" clId="{52FA2838-D78F-F343-9C67-1CFDAE5CF071}" dt="2023-10-29T11:55:38.449" v="115"/>
          <ac:inkMkLst>
            <pc:docMk/>
            <pc:sldMk cId="2274255877" sldId="274"/>
            <ac:inkMk id="105" creationId="{F8DA50F7-2009-0E3B-7AEA-45E88F7DC84D}"/>
          </ac:inkMkLst>
        </pc:inkChg>
        <pc:inkChg chg="add mod">
          <ac:chgData name="Aniket Chhabra" userId="598e0514-bef3-4e71-b6aa-f2edd6441cff" providerId="ADAL" clId="{52FA2838-D78F-F343-9C67-1CFDAE5CF071}" dt="2023-10-29T11:55:38.449" v="115"/>
          <ac:inkMkLst>
            <pc:docMk/>
            <pc:sldMk cId="2274255877" sldId="274"/>
            <ac:inkMk id="106" creationId="{372B20C6-91AD-B92D-344E-1D6E2AE2F181}"/>
          </ac:inkMkLst>
        </pc:inkChg>
        <pc:inkChg chg="add mod">
          <ac:chgData name="Aniket Chhabra" userId="598e0514-bef3-4e71-b6aa-f2edd6441cff" providerId="ADAL" clId="{52FA2838-D78F-F343-9C67-1CFDAE5CF071}" dt="2023-10-29T12:00:28.458" v="278"/>
          <ac:inkMkLst>
            <pc:docMk/>
            <pc:sldMk cId="2274255877" sldId="274"/>
            <ac:inkMk id="107" creationId="{2C3D7060-8ED2-D630-051C-F5A931F24DDD}"/>
          </ac:inkMkLst>
        </pc:inkChg>
        <pc:inkChg chg="add mod">
          <ac:chgData name="Aniket Chhabra" userId="598e0514-bef3-4e71-b6aa-f2edd6441cff" providerId="ADAL" clId="{52FA2838-D78F-F343-9C67-1CFDAE5CF071}" dt="2023-10-29T12:00:28.458" v="278"/>
          <ac:inkMkLst>
            <pc:docMk/>
            <pc:sldMk cId="2274255877" sldId="274"/>
            <ac:inkMk id="108" creationId="{95068376-35FC-2357-063D-D86C870B9B6A}"/>
          </ac:inkMkLst>
        </pc:inkChg>
        <pc:inkChg chg="add mod">
          <ac:chgData name="Aniket Chhabra" userId="598e0514-bef3-4e71-b6aa-f2edd6441cff" providerId="ADAL" clId="{52FA2838-D78F-F343-9C67-1CFDAE5CF071}" dt="2023-10-29T12:00:28.458" v="278"/>
          <ac:inkMkLst>
            <pc:docMk/>
            <pc:sldMk cId="2274255877" sldId="274"/>
            <ac:inkMk id="109" creationId="{A896092E-8E59-AC71-EE26-4FC781F45FC9}"/>
          </ac:inkMkLst>
        </pc:inkChg>
        <pc:inkChg chg="add mod">
          <ac:chgData name="Aniket Chhabra" userId="598e0514-bef3-4e71-b6aa-f2edd6441cff" providerId="ADAL" clId="{52FA2838-D78F-F343-9C67-1CFDAE5CF071}" dt="2023-10-29T12:00:28.458" v="278"/>
          <ac:inkMkLst>
            <pc:docMk/>
            <pc:sldMk cId="2274255877" sldId="274"/>
            <ac:inkMk id="110" creationId="{8E434922-AC90-860D-D616-86D98BB43ED7}"/>
          </ac:inkMkLst>
        </pc:inkChg>
        <pc:inkChg chg="add mod">
          <ac:chgData name="Aniket Chhabra" userId="598e0514-bef3-4e71-b6aa-f2edd6441cff" providerId="ADAL" clId="{52FA2838-D78F-F343-9C67-1CFDAE5CF071}" dt="2023-10-29T12:00:28.458" v="278"/>
          <ac:inkMkLst>
            <pc:docMk/>
            <pc:sldMk cId="2274255877" sldId="274"/>
            <ac:inkMk id="111" creationId="{7402E3A0-04D8-B361-A445-B65C52AF44C2}"/>
          </ac:inkMkLst>
        </pc:inkChg>
        <pc:inkChg chg="add mod">
          <ac:chgData name="Aniket Chhabra" userId="598e0514-bef3-4e71-b6aa-f2edd6441cff" providerId="ADAL" clId="{52FA2838-D78F-F343-9C67-1CFDAE5CF071}" dt="2023-10-29T12:00:28.458" v="278"/>
          <ac:inkMkLst>
            <pc:docMk/>
            <pc:sldMk cId="2274255877" sldId="274"/>
            <ac:inkMk id="112" creationId="{FAB56A25-816E-E2CB-1980-78C1C13DB238}"/>
          </ac:inkMkLst>
        </pc:inkChg>
        <pc:inkChg chg="add mod">
          <ac:chgData name="Aniket Chhabra" userId="598e0514-bef3-4e71-b6aa-f2edd6441cff" providerId="ADAL" clId="{52FA2838-D78F-F343-9C67-1CFDAE5CF071}" dt="2023-10-29T12:00:28.458" v="278"/>
          <ac:inkMkLst>
            <pc:docMk/>
            <pc:sldMk cId="2274255877" sldId="274"/>
            <ac:inkMk id="113" creationId="{4D9D2C04-ED69-077A-1F2E-272F953C4C98}"/>
          </ac:inkMkLst>
        </pc:inkChg>
        <pc:inkChg chg="add mod">
          <ac:chgData name="Aniket Chhabra" userId="598e0514-bef3-4e71-b6aa-f2edd6441cff" providerId="ADAL" clId="{52FA2838-D78F-F343-9C67-1CFDAE5CF071}" dt="2023-10-29T12:00:28.458" v="278"/>
          <ac:inkMkLst>
            <pc:docMk/>
            <pc:sldMk cId="2274255877" sldId="274"/>
            <ac:inkMk id="114" creationId="{E2ECE6F4-5792-BD15-3BE4-F585AE926E1F}"/>
          </ac:inkMkLst>
        </pc:inkChg>
        <pc:inkChg chg="add mod">
          <ac:chgData name="Aniket Chhabra" userId="598e0514-bef3-4e71-b6aa-f2edd6441cff" providerId="ADAL" clId="{52FA2838-D78F-F343-9C67-1CFDAE5CF071}" dt="2023-10-29T12:00:28.458" v="278"/>
          <ac:inkMkLst>
            <pc:docMk/>
            <pc:sldMk cId="2274255877" sldId="274"/>
            <ac:inkMk id="115" creationId="{B91FA82F-1EC9-DC31-EC6C-20088905FE1E}"/>
          </ac:inkMkLst>
        </pc:inkChg>
        <pc:inkChg chg="add mod">
          <ac:chgData name="Aniket Chhabra" userId="598e0514-bef3-4e71-b6aa-f2edd6441cff" providerId="ADAL" clId="{52FA2838-D78F-F343-9C67-1CFDAE5CF071}" dt="2023-10-29T12:00:28.458" v="278"/>
          <ac:inkMkLst>
            <pc:docMk/>
            <pc:sldMk cId="2274255877" sldId="274"/>
            <ac:inkMk id="116" creationId="{4C9F8D43-FE10-E139-B564-B5F6E2881F83}"/>
          </ac:inkMkLst>
        </pc:inkChg>
        <pc:inkChg chg="add mod">
          <ac:chgData name="Aniket Chhabra" userId="598e0514-bef3-4e71-b6aa-f2edd6441cff" providerId="ADAL" clId="{52FA2838-D78F-F343-9C67-1CFDAE5CF071}" dt="2023-10-29T12:00:28.458" v="278"/>
          <ac:inkMkLst>
            <pc:docMk/>
            <pc:sldMk cId="2274255877" sldId="274"/>
            <ac:inkMk id="119" creationId="{A0F9170A-1EF7-8D39-C60B-AAEE2E542A74}"/>
          </ac:inkMkLst>
        </pc:inkChg>
        <pc:inkChg chg="add mod">
          <ac:chgData name="Aniket Chhabra" userId="598e0514-bef3-4e71-b6aa-f2edd6441cff" providerId="ADAL" clId="{52FA2838-D78F-F343-9C67-1CFDAE5CF071}" dt="2023-10-29T12:00:28.458" v="278"/>
          <ac:inkMkLst>
            <pc:docMk/>
            <pc:sldMk cId="2274255877" sldId="274"/>
            <ac:inkMk id="121" creationId="{D7605108-7BD9-C6BB-F119-0190CEF099B9}"/>
          </ac:inkMkLst>
        </pc:inkChg>
        <pc:inkChg chg="add mod">
          <ac:chgData name="Aniket Chhabra" userId="598e0514-bef3-4e71-b6aa-f2edd6441cff" providerId="ADAL" clId="{52FA2838-D78F-F343-9C67-1CFDAE5CF071}" dt="2023-10-29T12:00:28.458" v="278"/>
          <ac:inkMkLst>
            <pc:docMk/>
            <pc:sldMk cId="2274255877" sldId="274"/>
            <ac:inkMk id="122" creationId="{0A2FEA75-00AE-DDCE-30CA-7E5BEFC48D04}"/>
          </ac:inkMkLst>
        </pc:inkChg>
        <pc:inkChg chg="add mod">
          <ac:chgData name="Aniket Chhabra" userId="598e0514-bef3-4e71-b6aa-f2edd6441cff" providerId="ADAL" clId="{52FA2838-D78F-F343-9C67-1CFDAE5CF071}" dt="2023-10-29T12:00:28.458" v="278"/>
          <ac:inkMkLst>
            <pc:docMk/>
            <pc:sldMk cId="2274255877" sldId="274"/>
            <ac:inkMk id="123" creationId="{4EBEBEB2-0FCC-24B3-AB35-37A5634B6731}"/>
          </ac:inkMkLst>
        </pc:inkChg>
        <pc:inkChg chg="add mod">
          <ac:chgData name="Aniket Chhabra" userId="598e0514-bef3-4e71-b6aa-f2edd6441cff" providerId="ADAL" clId="{52FA2838-D78F-F343-9C67-1CFDAE5CF071}" dt="2023-10-29T12:00:28.458" v="278"/>
          <ac:inkMkLst>
            <pc:docMk/>
            <pc:sldMk cId="2274255877" sldId="274"/>
            <ac:inkMk id="124" creationId="{A7064D31-4EDB-58F5-0B97-19FDE9835F5E}"/>
          </ac:inkMkLst>
        </pc:inkChg>
        <pc:inkChg chg="add mod">
          <ac:chgData name="Aniket Chhabra" userId="598e0514-bef3-4e71-b6aa-f2edd6441cff" providerId="ADAL" clId="{52FA2838-D78F-F343-9C67-1CFDAE5CF071}" dt="2023-10-29T12:00:28.458" v="278"/>
          <ac:inkMkLst>
            <pc:docMk/>
            <pc:sldMk cId="2274255877" sldId="274"/>
            <ac:inkMk id="125" creationId="{DA8DFA64-197B-B7DB-9CAB-F8A9D0BDE0E8}"/>
          </ac:inkMkLst>
        </pc:inkChg>
        <pc:inkChg chg="add mod">
          <ac:chgData name="Aniket Chhabra" userId="598e0514-bef3-4e71-b6aa-f2edd6441cff" providerId="ADAL" clId="{52FA2838-D78F-F343-9C67-1CFDAE5CF071}" dt="2023-10-29T12:00:28.458" v="278"/>
          <ac:inkMkLst>
            <pc:docMk/>
            <pc:sldMk cId="2274255877" sldId="274"/>
            <ac:inkMk id="126" creationId="{11E417A3-D210-BB4D-242F-409C5F964FD9}"/>
          </ac:inkMkLst>
        </pc:inkChg>
        <pc:inkChg chg="add mod">
          <ac:chgData name="Aniket Chhabra" userId="598e0514-bef3-4e71-b6aa-f2edd6441cff" providerId="ADAL" clId="{52FA2838-D78F-F343-9C67-1CFDAE5CF071}" dt="2023-10-29T12:00:28.458" v="278"/>
          <ac:inkMkLst>
            <pc:docMk/>
            <pc:sldMk cId="2274255877" sldId="274"/>
            <ac:inkMk id="127" creationId="{5100575C-FB22-18D4-5590-A6128D4376BE}"/>
          </ac:inkMkLst>
        </pc:inkChg>
        <pc:inkChg chg="add mod">
          <ac:chgData name="Aniket Chhabra" userId="598e0514-bef3-4e71-b6aa-f2edd6441cff" providerId="ADAL" clId="{52FA2838-D78F-F343-9C67-1CFDAE5CF071}" dt="2023-10-29T12:00:28.458" v="278"/>
          <ac:inkMkLst>
            <pc:docMk/>
            <pc:sldMk cId="2274255877" sldId="274"/>
            <ac:inkMk id="128" creationId="{46124307-F019-F791-92FE-78EF3A16469D}"/>
          </ac:inkMkLst>
        </pc:inkChg>
        <pc:inkChg chg="add mod">
          <ac:chgData name="Aniket Chhabra" userId="598e0514-bef3-4e71-b6aa-f2edd6441cff" providerId="ADAL" clId="{52FA2838-D78F-F343-9C67-1CFDAE5CF071}" dt="2023-10-29T12:00:28.458" v="278"/>
          <ac:inkMkLst>
            <pc:docMk/>
            <pc:sldMk cId="2274255877" sldId="274"/>
            <ac:inkMk id="129" creationId="{70BC9A89-BD42-8B1C-5BED-AE69FFBFA076}"/>
          </ac:inkMkLst>
        </pc:inkChg>
        <pc:inkChg chg="add mod">
          <ac:chgData name="Aniket Chhabra" userId="598e0514-bef3-4e71-b6aa-f2edd6441cff" providerId="ADAL" clId="{52FA2838-D78F-F343-9C67-1CFDAE5CF071}" dt="2023-10-29T12:00:28.458" v="278"/>
          <ac:inkMkLst>
            <pc:docMk/>
            <pc:sldMk cId="2274255877" sldId="274"/>
            <ac:inkMk id="130" creationId="{5820D4AB-93E5-106B-689D-855C051CE2A6}"/>
          </ac:inkMkLst>
        </pc:inkChg>
        <pc:inkChg chg="add mod">
          <ac:chgData name="Aniket Chhabra" userId="598e0514-bef3-4e71-b6aa-f2edd6441cff" providerId="ADAL" clId="{52FA2838-D78F-F343-9C67-1CFDAE5CF071}" dt="2023-10-29T12:00:28.458" v="278"/>
          <ac:inkMkLst>
            <pc:docMk/>
            <pc:sldMk cId="2274255877" sldId="274"/>
            <ac:inkMk id="131" creationId="{78CE982E-927F-E4CF-ACFB-4909DD380C3C}"/>
          </ac:inkMkLst>
        </pc:inkChg>
        <pc:inkChg chg="add mod">
          <ac:chgData name="Aniket Chhabra" userId="598e0514-bef3-4e71-b6aa-f2edd6441cff" providerId="ADAL" clId="{52FA2838-D78F-F343-9C67-1CFDAE5CF071}" dt="2023-10-29T12:00:28.458" v="278"/>
          <ac:inkMkLst>
            <pc:docMk/>
            <pc:sldMk cId="2274255877" sldId="274"/>
            <ac:inkMk id="132" creationId="{9C04F46D-173E-4B45-310D-E45B186954B1}"/>
          </ac:inkMkLst>
        </pc:inkChg>
        <pc:inkChg chg="add mod">
          <ac:chgData name="Aniket Chhabra" userId="598e0514-bef3-4e71-b6aa-f2edd6441cff" providerId="ADAL" clId="{52FA2838-D78F-F343-9C67-1CFDAE5CF071}" dt="2023-10-29T12:00:28.458" v="278"/>
          <ac:inkMkLst>
            <pc:docMk/>
            <pc:sldMk cId="2274255877" sldId="274"/>
            <ac:inkMk id="133" creationId="{EDC12520-057C-D92E-31EF-B6127E83B638}"/>
          </ac:inkMkLst>
        </pc:inkChg>
        <pc:inkChg chg="add mod">
          <ac:chgData name="Aniket Chhabra" userId="598e0514-bef3-4e71-b6aa-f2edd6441cff" providerId="ADAL" clId="{52FA2838-D78F-F343-9C67-1CFDAE5CF071}" dt="2023-10-29T12:00:28.458" v="278"/>
          <ac:inkMkLst>
            <pc:docMk/>
            <pc:sldMk cId="2274255877" sldId="274"/>
            <ac:inkMk id="134" creationId="{E1A011C1-A65A-D716-9328-70CA5D58270C}"/>
          </ac:inkMkLst>
        </pc:inkChg>
        <pc:inkChg chg="add mod">
          <ac:chgData name="Aniket Chhabra" userId="598e0514-bef3-4e71-b6aa-f2edd6441cff" providerId="ADAL" clId="{52FA2838-D78F-F343-9C67-1CFDAE5CF071}" dt="2023-10-29T12:00:28.458" v="278"/>
          <ac:inkMkLst>
            <pc:docMk/>
            <pc:sldMk cId="2274255877" sldId="274"/>
            <ac:inkMk id="135" creationId="{1C600DA7-39D7-4C62-69D2-72BDA262406C}"/>
          </ac:inkMkLst>
        </pc:inkChg>
        <pc:inkChg chg="add mod">
          <ac:chgData name="Aniket Chhabra" userId="598e0514-bef3-4e71-b6aa-f2edd6441cff" providerId="ADAL" clId="{52FA2838-D78F-F343-9C67-1CFDAE5CF071}" dt="2023-10-29T12:03:07.077" v="441"/>
          <ac:inkMkLst>
            <pc:docMk/>
            <pc:sldMk cId="2274255877" sldId="274"/>
            <ac:inkMk id="139" creationId="{0F31941E-555F-B8B2-BE6E-E299C15B9C99}"/>
          </ac:inkMkLst>
        </pc:inkChg>
        <pc:inkChg chg="add mod">
          <ac:chgData name="Aniket Chhabra" userId="598e0514-bef3-4e71-b6aa-f2edd6441cff" providerId="ADAL" clId="{52FA2838-D78F-F343-9C67-1CFDAE5CF071}" dt="2023-10-29T12:03:07.077" v="441"/>
          <ac:inkMkLst>
            <pc:docMk/>
            <pc:sldMk cId="2274255877" sldId="274"/>
            <ac:inkMk id="140" creationId="{8E6FEE06-2E8F-F0B3-904E-D4F0A1289BB6}"/>
          </ac:inkMkLst>
        </pc:inkChg>
        <pc:inkChg chg="add mod">
          <ac:chgData name="Aniket Chhabra" userId="598e0514-bef3-4e71-b6aa-f2edd6441cff" providerId="ADAL" clId="{52FA2838-D78F-F343-9C67-1CFDAE5CF071}" dt="2023-10-29T12:03:07.077" v="441"/>
          <ac:inkMkLst>
            <pc:docMk/>
            <pc:sldMk cId="2274255877" sldId="274"/>
            <ac:inkMk id="141" creationId="{E6557AE3-BCAE-B13E-CEDC-1E35F8ABCB77}"/>
          </ac:inkMkLst>
        </pc:inkChg>
        <pc:inkChg chg="add mod">
          <ac:chgData name="Aniket Chhabra" userId="598e0514-bef3-4e71-b6aa-f2edd6441cff" providerId="ADAL" clId="{52FA2838-D78F-F343-9C67-1CFDAE5CF071}" dt="2023-10-29T12:03:07.077" v="441"/>
          <ac:inkMkLst>
            <pc:docMk/>
            <pc:sldMk cId="2274255877" sldId="274"/>
            <ac:inkMk id="142" creationId="{EFB583A6-7579-C511-803B-7F24F1FF75C5}"/>
          </ac:inkMkLst>
        </pc:inkChg>
        <pc:inkChg chg="add mod">
          <ac:chgData name="Aniket Chhabra" userId="598e0514-bef3-4e71-b6aa-f2edd6441cff" providerId="ADAL" clId="{52FA2838-D78F-F343-9C67-1CFDAE5CF071}" dt="2023-10-29T12:03:07.077" v="441"/>
          <ac:inkMkLst>
            <pc:docMk/>
            <pc:sldMk cId="2274255877" sldId="274"/>
            <ac:inkMk id="143" creationId="{66468875-C9E7-35C3-35D9-24AE67CCC396}"/>
          </ac:inkMkLst>
        </pc:inkChg>
        <pc:inkChg chg="add mod">
          <ac:chgData name="Aniket Chhabra" userId="598e0514-bef3-4e71-b6aa-f2edd6441cff" providerId="ADAL" clId="{52FA2838-D78F-F343-9C67-1CFDAE5CF071}" dt="2023-10-29T12:03:07.077" v="441"/>
          <ac:inkMkLst>
            <pc:docMk/>
            <pc:sldMk cId="2274255877" sldId="274"/>
            <ac:inkMk id="144" creationId="{58173F5C-A0C6-B196-E378-61B675C75AE7}"/>
          </ac:inkMkLst>
        </pc:inkChg>
        <pc:inkChg chg="add mod">
          <ac:chgData name="Aniket Chhabra" userId="598e0514-bef3-4e71-b6aa-f2edd6441cff" providerId="ADAL" clId="{52FA2838-D78F-F343-9C67-1CFDAE5CF071}" dt="2023-10-29T12:03:07.077" v="441"/>
          <ac:inkMkLst>
            <pc:docMk/>
            <pc:sldMk cId="2274255877" sldId="274"/>
            <ac:inkMk id="145" creationId="{FFE1B3C5-1CD1-B150-8AC6-DBAC35A1D352}"/>
          </ac:inkMkLst>
        </pc:inkChg>
        <pc:inkChg chg="add mod">
          <ac:chgData name="Aniket Chhabra" userId="598e0514-bef3-4e71-b6aa-f2edd6441cff" providerId="ADAL" clId="{52FA2838-D78F-F343-9C67-1CFDAE5CF071}" dt="2023-10-29T12:03:07.077" v="441"/>
          <ac:inkMkLst>
            <pc:docMk/>
            <pc:sldMk cId="2274255877" sldId="274"/>
            <ac:inkMk id="146" creationId="{E3B3775E-DCB4-9F1A-EBC3-55EC74C24E3B}"/>
          </ac:inkMkLst>
        </pc:inkChg>
        <pc:inkChg chg="add mod">
          <ac:chgData name="Aniket Chhabra" userId="598e0514-bef3-4e71-b6aa-f2edd6441cff" providerId="ADAL" clId="{52FA2838-D78F-F343-9C67-1CFDAE5CF071}" dt="2023-10-29T12:03:07.077" v="441"/>
          <ac:inkMkLst>
            <pc:docMk/>
            <pc:sldMk cId="2274255877" sldId="274"/>
            <ac:inkMk id="147" creationId="{ED9177E0-CC61-9AA2-3CB3-0DA9E7654307}"/>
          </ac:inkMkLst>
        </pc:inkChg>
        <pc:inkChg chg="add mod">
          <ac:chgData name="Aniket Chhabra" userId="598e0514-bef3-4e71-b6aa-f2edd6441cff" providerId="ADAL" clId="{52FA2838-D78F-F343-9C67-1CFDAE5CF071}" dt="2023-10-29T12:03:07.077" v="441"/>
          <ac:inkMkLst>
            <pc:docMk/>
            <pc:sldMk cId="2274255877" sldId="274"/>
            <ac:inkMk id="148" creationId="{932076C9-4F46-D2C7-7BDD-4716510BF9BA}"/>
          </ac:inkMkLst>
        </pc:inkChg>
        <pc:inkChg chg="add mod">
          <ac:chgData name="Aniket Chhabra" userId="598e0514-bef3-4e71-b6aa-f2edd6441cff" providerId="ADAL" clId="{52FA2838-D78F-F343-9C67-1CFDAE5CF071}" dt="2023-10-29T12:03:07.077" v="441"/>
          <ac:inkMkLst>
            <pc:docMk/>
            <pc:sldMk cId="2274255877" sldId="274"/>
            <ac:inkMk id="149" creationId="{04F46BA1-A23B-95E2-E5D1-7C1CDC3CC7C0}"/>
          </ac:inkMkLst>
        </pc:inkChg>
        <pc:inkChg chg="add mod">
          <ac:chgData name="Aniket Chhabra" userId="598e0514-bef3-4e71-b6aa-f2edd6441cff" providerId="ADAL" clId="{52FA2838-D78F-F343-9C67-1CFDAE5CF071}" dt="2023-10-29T12:03:07.077" v="441"/>
          <ac:inkMkLst>
            <pc:docMk/>
            <pc:sldMk cId="2274255877" sldId="274"/>
            <ac:inkMk id="150" creationId="{96280684-7EA4-FDF9-B57E-836C9EBB002A}"/>
          </ac:inkMkLst>
        </pc:inkChg>
        <pc:inkChg chg="add mod">
          <ac:chgData name="Aniket Chhabra" userId="598e0514-bef3-4e71-b6aa-f2edd6441cff" providerId="ADAL" clId="{52FA2838-D78F-F343-9C67-1CFDAE5CF071}" dt="2023-10-29T12:03:07.077" v="441"/>
          <ac:inkMkLst>
            <pc:docMk/>
            <pc:sldMk cId="2274255877" sldId="274"/>
            <ac:inkMk id="151" creationId="{FA7B1D5E-6025-FE66-BCA3-1B673CF371A7}"/>
          </ac:inkMkLst>
        </pc:inkChg>
        <pc:inkChg chg="add mod">
          <ac:chgData name="Aniket Chhabra" userId="598e0514-bef3-4e71-b6aa-f2edd6441cff" providerId="ADAL" clId="{52FA2838-D78F-F343-9C67-1CFDAE5CF071}" dt="2023-10-29T12:03:07.077" v="441"/>
          <ac:inkMkLst>
            <pc:docMk/>
            <pc:sldMk cId="2274255877" sldId="274"/>
            <ac:inkMk id="152" creationId="{1F26BDA5-D482-4164-46FC-A0DAA3379953}"/>
          </ac:inkMkLst>
        </pc:inkChg>
        <pc:inkChg chg="add mod">
          <ac:chgData name="Aniket Chhabra" userId="598e0514-bef3-4e71-b6aa-f2edd6441cff" providerId="ADAL" clId="{52FA2838-D78F-F343-9C67-1CFDAE5CF071}" dt="2023-10-29T12:03:07.077" v="441"/>
          <ac:inkMkLst>
            <pc:docMk/>
            <pc:sldMk cId="2274255877" sldId="274"/>
            <ac:inkMk id="153" creationId="{0FE1B036-CF5D-DE62-50B4-4222F8EAFF5F}"/>
          </ac:inkMkLst>
        </pc:inkChg>
        <pc:inkChg chg="add mod">
          <ac:chgData name="Aniket Chhabra" userId="598e0514-bef3-4e71-b6aa-f2edd6441cff" providerId="ADAL" clId="{52FA2838-D78F-F343-9C67-1CFDAE5CF071}" dt="2023-10-29T12:03:07.077" v="441"/>
          <ac:inkMkLst>
            <pc:docMk/>
            <pc:sldMk cId="2274255877" sldId="274"/>
            <ac:inkMk id="154" creationId="{25223384-0C83-42D4-759B-A9DD028611D7}"/>
          </ac:inkMkLst>
        </pc:inkChg>
        <pc:inkChg chg="add mod">
          <ac:chgData name="Aniket Chhabra" userId="598e0514-bef3-4e71-b6aa-f2edd6441cff" providerId="ADAL" clId="{52FA2838-D78F-F343-9C67-1CFDAE5CF071}" dt="2023-10-29T12:03:07.077" v="441"/>
          <ac:inkMkLst>
            <pc:docMk/>
            <pc:sldMk cId="2274255877" sldId="274"/>
            <ac:inkMk id="155" creationId="{4BDF10EF-07E9-4CEA-A21C-58EA03A65874}"/>
          </ac:inkMkLst>
        </pc:inkChg>
        <pc:inkChg chg="add mod">
          <ac:chgData name="Aniket Chhabra" userId="598e0514-bef3-4e71-b6aa-f2edd6441cff" providerId="ADAL" clId="{52FA2838-D78F-F343-9C67-1CFDAE5CF071}" dt="2023-10-29T12:03:07.077" v="441"/>
          <ac:inkMkLst>
            <pc:docMk/>
            <pc:sldMk cId="2274255877" sldId="274"/>
            <ac:inkMk id="156" creationId="{7D88A049-9E00-D943-F517-07AB0584F008}"/>
          </ac:inkMkLst>
        </pc:inkChg>
        <pc:inkChg chg="add mod">
          <ac:chgData name="Aniket Chhabra" userId="598e0514-bef3-4e71-b6aa-f2edd6441cff" providerId="ADAL" clId="{52FA2838-D78F-F343-9C67-1CFDAE5CF071}" dt="2023-10-29T12:00:15.298" v="268"/>
          <ac:inkMkLst>
            <pc:docMk/>
            <pc:sldMk cId="2274255877" sldId="274"/>
            <ac:inkMk id="162" creationId="{4F82176B-E089-C5CB-E130-690EE6CD5409}"/>
          </ac:inkMkLst>
        </pc:inkChg>
        <pc:inkChg chg="add mod">
          <ac:chgData name="Aniket Chhabra" userId="598e0514-bef3-4e71-b6aa-f2edd6441cff" providerId="ADAL" clId="{52FA2838-D78F-F343-9C67-1CFDAE5CF071}" dt="2023-10-29T12:00:15.298" v="268"/>
          <ac:inkMkLst>
            <pc:docMk/>
            <pc:sldMk cId="2274255877" sldId="274"/>
            <ac:inkMk id="164" creationId="{CE69CA47-7084-AF37-6C64-03F6D2D869A3}"/>
          </ac:inkMkLst>
        </pc:inkChg>
        <pc:inkChg chg="add mod">
          <ac:chgData name="Aniket Chhabra" userId="598e0514-bef3-4e71-b6aa-f2edd6441cff" providerId="ADAL" clId="{52FA2838-D78F-F343-9C67-1CFDAE5CF071}" dt="2023-10-29T12:00:15.298" v="268"/>
          <ac:inkMkLst>
            <pc:docMk/>
            <pc:sldMk cId="2274255877" sldId="274"/>
            <ac:inkMk id="165" creationId="{2ED4ADF3-4654-8848-734D-F31636BBF0F2}"/>
          </ac:inkMkLst>
        </pc:inkChg>
        <pc:inkChg chg="add mod">
          <ac:chgData name="Aniket Chhabra" userId="598e0514-bef3-4e71-b6aa-f2edd6441cff" providerId="ADAL" clId="{52FA2838-D78F-F343-9C67-1CFDAE5CF071}" dt="2023-10-29T12:00:15.298" v="268"/>
          <ac:inkMkLst>
            <pc:docMk/>
            <pc:sldMk cId="2274255877" sldId="274"/>
            <ac:inkMk id="167" creationId="{B3A54312-2D31-DC2A-94E8-FD7B6D0817CD}"/>
          </ac:inkMkLst>
        </pc:inkChg>
        <pc:inkChg chg="add mod">
          <ac:chgData name="Aniket Chhabra" userId="598e0514-bef3-4e71-b6aa-f2edd6441cff" providerId="ADAL" clId="{52FA2838-D78F-F343-9C67-1CFDAE5CF071}" dt="2023-10-29T12:00:15.298" v="268"/>
          <ac:inkMkLst>
            <pc:docMk/>
            <pc:sldMk cId="2274255877" sldId="274"/>
            <ac:inkMk id="169" creationId="{D613099F-CBF7-6B86-F42C-E640B489FD91}"/>
          </ac:inkMkLst>
        </pc:inkChg>
        <pc:inkChg chg="add mod">
          <ac:chgData name="Aniket Chhabra" userId="598e0514-bef3-4e71-b6aa-f2edd6441cff" providerId="ADAL" clId="{52FA2838-D78F-F343-9C67-1CFDAE5CF071}" dt="2023-10-29T12:00:15.298" v="268"/>
          <ac:inkMkLst>
            <pc:docMk/>
            <pc:sldMk cId="2274255877" sldId="274"/>
            <ac:inkMk id="171" creationId="{A7A3CA3A-67BB-1AB9-F1BF-50C74101B830}"/>
          </ac:inkMkLst>
        </pc:inkChg>
        <pc:inkChg chg="add mod">
          <ac:chgData name="Aniket Chhabra" userId="598e0514-bef3-4e71-b6aa-f2edd6441cff" providerId="ADAL" clId="{52FA2838-D78F-F343-9C67-1CFDAE5CF071}" dt="2023-10-29T12:00:15.298" v="268"/>
          <ac:inkMkLst>
            <pc:docMk/>
            <pc:sldMk cId="2274255877" sldId="274"/>
            <ac:inkMk id="172" creationId="{F1BF3158-5AA9-9624-207A-41FB0A4DF497}"/>
          </ac:inkMkLst>
        </pc:inkChg>
        <pc:inkChg chg="add mod">
          <ac:chgData name="Aniket Chhabra" userId="598e0514-bef3-4e71-b6aa-f2edd6441cff" providerId="ADAL" clId="{52FA2838-D78F-F343-9C67-1CFDAE5CF071}" dt="2023-10-29T12:00:15.298" v="268"/>
          <ac:inkMkLst>
            <pc:docMk/>
            <pc:sldMk cId="2274255877" sldId="274"/>
            <ac:inkMk id="173" creationId="{64BD0A7C-0105-14E4-0168-7D0487168602}"/>
          </ac:inkMkLst>
        </pc:inkChg>
        <pc:inkChg chg="add mod">
          <ac:chgData name="Aniket Chhabra" userId="598e0514-bef3-4e71-b6aa-f2edd6441cff" providerId="ADAL" clId="{52FA2838-D78F-F343-9C67-1CFDAE5CF071}" dt="2023-10-29T12:00:15.298" v="268"/>
          <ac:inkMkLst>
            <pc:docMk/>
            <pc:sldMk cId="2274255877" sldId="274"/>
            <ac:inkMk id="174" creationId="{92015EBF-2063-C076-1EE5-7A9F52A935E1}"/>
          </ac:inkMkLst>
        </pc:inkChg>
        <pc:inkChg chg="add mod">
          <ac:chgData name="Aniket Chhabra" userId="598e0514-bef3-4e71-b6aa-f2edd6441cff" providerId="ADAL" clId="{52FA2838-D78F-F343-9C67-1CFDAE5CF071}" dt="2023-10-29T12:00:15.298" v="268"/>
          <ac:inkMkLst>
            <pc:docMk/>
            <pc:sldMk cId="2274255877" sldId="274"/>
            <ac:inkMk id="175" creationId="{25C4343E-5F39-7A1A-02F7-C3F340E43698}"/>
          </ac:inkMkLst>
        </pc:inkChg>
        <pc:inkChg chg="add mod">
          <ac:chgData name="Aniket Chhabra" userId="598e0514-bef3-4e71-b6aa-f2edd6441cff" providerId="ADAL" clId="{52FA2838-D78F-F343-9C67-1CFDAE5CF071}" dt="2023-10-29T12:00:15.298" v="268"/>
          <ac:inkMkLst>
            <pc:docMk/>
            <pc:sldMk cId="2274255877" sldId="274"/>
            <ac:inkMk id="177" creationId="{10BA3025-A9A7-EE6A-F798-D179FDD7EEBB}"/>
          </ac:inkMkLst>
        </pc:inkChg>
        <pc:inkChg chg="add mod">
          <ac:chgData name="Aniket Chhabra" userId="598e0514-bef3-4e71-b6aa-f2edd6441cff" providerId="ADAL" clId="{52FA2838-D78F-F343-9C67-1CFDAE5CF071}" dt="2023-10-29T12:00:15.298" v="268"/>
          <ac:inkMkLst>
            <pc:docMk/>
            <pc:sldMk cId="2274255877" sldId="274"/>
            <ac:inkMk id="178" creationId="{0D5B4E7B-6D06-90EF-9FED-D5AEDFFD2D6F}"/>
          </ac:inkMkLst>
        </pc:inkChg>
        <pc:inkChg chg="add mod">
          <ac:chgData name="Aniket Chhabra" userId="598e0514-bef3-4e71-b6aa-f2edd6441cff" providerId="ADAL" clId="{52FA2838-D78F-F343-9C67-1CFDAE5CF071}" dt="2023-10-29T12:00:15.298" v="268"/>
          <ac:inkMkLst>
            <pc:docMk/>
            <pc:sldMk cId="2274255877" sldId="274"/>
            <ac:inkMk id="179" creationId="{F435F382-1F5B-FDE3-EF6C-45F806559366}"/>
          </ac:inkMkLst>
        </pc:inkChg>
        <pc:inkChg chg="add">
          <ac:chgData name="Aniket Chhabra" userId="598e0514-bef3-4e71-b6aa-f2edd6441cff" providerId="ADAL" clId="{52FA2838-D78F-F343-9C67-1CFDAE5CF071}" dt="2023-10-29T11:56:34.774" v="172" actId="9405"/>
          <ac:inkMkLst>
            <pc:docMk/>
            <pc:sldMk cId="2274255877" sldId="274"/>
            <ac:inkMk id="181" creationId="{84339647-EA9A-4B91-8BB0-5F137C4F3662}"/>
          </ac:inkMkLst>
        </pc:inkChg>
        <pc:inkChg chg="add mod">
          <ac:chgData name="Aniket Chhabra" userId="598e0514-bef3-4e71-b6aa-f2edd6441cff" providerId="ADAL" clId="{52FA2838-D78F-F343-9C67-1CFDAE5CF071}" dt="2023-10-29T11:56:48.959" v="199"/>
          <ac:inkMkLst>
            <pc:docMk/>
            <pc:sldMk cId="2274255877" sldId="274"/>
            <ac:inkMk id="182" creationId="{FAF7BEFC-F6F0-BD28-47C0-D4DDA772A0A7}"/>
          </ac:inkMkLst>
        </pc:inkChg>
        <pc:inkChg chg="add mod">
          <ac:chgData name="Aniket Chhabra" userId="598e0514-bef3-4e71-b6aa-f2edd6441cff" providerId="ADAL" clId="{52FA2838-D78F-F343-9C67-1CFDAE5CF071}" dt="2023-10-29T11:56:48.959" v="199"/>
          <ac:inkMkLst>
            <pc:docMk/>
            <pc:sldMk cId="2274255877" sldId="274"/>
            <ac:inkMk id="183" creationId="{6E4A8B33-2E2E-9BA1-734F-689F862787A0}"/>
          </ac:inkMkLst>
        </pc:inkChg>
        <pc:inkChg chg="add mod">
          <ac:chgData name="Aniket Chhabra" userId="598e0514-bef3-4e71-b6aa-f2edd6441cff" providerId="ADAL" clId="{52FA2838-D78F-F343-9C67-1CFDAE5CF071}" dt="2023-10-29T11:56:48.959" v="199"/>
          <ac:inkMkLst>
            <pc:docMk/>
            <pc:sldMk cId="2274255877" sldId="274"/>
            <ac:inkMk id="184" creationId="{447A5D0F-ECE4-A6E2-2C0D-7D8F32CD25E1}"/>
          </ac:inkMkLst>
        </pc:inkChg>
        <pc:inkChg chg="add mod">
          <ac:chgData name="Aniket Chhabra" userId="598e0514-bef3-4e71-b6aa-f2edd6441cff" providerId="ADAL" clId="{52FA2838-D78F-F343-9C67-1CFDAE5CF071}" dt="2023-10-29T11:56:48.959" v="199"/>
          <ac:inkMkLst>
            <pc:docMk/>
            <pc:sldMk cId="2274255877" sldId="274"/>
            <ac:inkMk id="185" creationId="{4D4F4FD8-E6F8-6478-5639-1BCD0D939AE1}"/>
          </ac:inkMkLst>
        </pc:inkChg>
        <pc:inkChg chg="add mod">
          <ac:chgData name="Aniket Chhabra" userId="598e0514-bef3-4e71-b6aa-f2edd6441cff" providerId="ADAL" clId="{52FA2838-D78F-F343-9C67-1CFDAE5CF071}" dt="2023-10-29T11:56:48.959" v="199"/>
          <ac:inkMkLst>
            <pc:docMk/>
            <pc:sldMk cId="2274255877" sldId="274"/>
            <ac:inkMk id="186" creationId="{3AB6DF43-4CBB-F0DA-68A6-30F93F5F974D}"/>
          </ac:inkMkLst>
        </pc:inkChg>
        <pc:inkChg chg="add mod">
          <ac:chgData name="Aniket Chhabra" userId="598e0514-bef3-4e71-b6aa-f2edd6441cff" providerId="ADAL" clId="{52FA2838-D78F-F343-9C67-1CFDAE5CF071}" dt="2023-10-29T11:56:48.959" v="199"/>
          <ac:inkMkLst>
            <pc:docMk/>
            <pc:sldMk cId="2274255877" sldId="274"/>
            <ac:inkMk id="189" creationId="{28EB7FCF-C394-B143-8EB8-7E8F4341653C}"/>
          </ac:inkMkLst>
        </pc:inkChg>
        <pc:inkChg chg="add mod">
          <ac:chgData name="Aniket Chhabra" userId="598e0514-bef3-4e71-b6aa-f2edd6441cff" providerId="ADAL" clId="{52FA2838-D78F-F343-9C67-1CFDAE5CF071}" dt="2023-10-29T11:56:48.959" v="199"/>
          <ac:inkMkLst>
            <pc:docMk/>
            <pc:sldMk cId="2274255877" sldId="274"/>
            <ac:inkMk id="190" creationId="{936986F1-721A-DA2F-ABCC-C8B0F450D630}"/>
          </ac:inkMkLst>
        </pc:inkChg>
        <pc:inkChg chg="add mod">
          <ac:chgData name="Aniket Chhabra" userId="598e0514-bef3-4e71-b6aa-f2edd6441cff" providerId="ADAL" clId="{52FA2838-D78F-F343-9C67-1CFDAE5CF071}" dt="2023-10-29T11:56:48.959" v="199"/>
          <ac:inkMkLst>
            <pc:docMk/>
            <pc:sldMk cId="2274255877" sldId="274"/>
            <ac:inkMk id="192" creationId="{6CC5ACCF-9972-D9C8-AAE5-1DD9E23CFB92}"/>
          </ac:inkMkLst>
        </pc:inkChg>
        <pc:inkChg chg="add mod">
          <ac:chgData name="Aniket Chhabra" userId="598e0514-bef3-4e71-b6aa-f2edd6441cff" providerId="ADAL" clId="{52FA2838-D78F-F343-9C67-1CFDAE5CF071}" dt="2023-10-29T11:56:48.959" v="199"/>
          <ac:inkMkLst>
            <pc:docMk/>
            <pc:sldMk cId="2274255877" sldId="274"/>
            <ac:inkMk id="193" creationId="{8C1ACE6F-40D0-DEC0-556A-F3A3B8FD9667}"/>
          </ac:inkMkLst>
        </pc:inkChg>
        <pc:inkChg chg="add mod">
          <ac:chgData name="Aniket Chhabra" userId="598e0514-bef3-4e71-b6aa-f2edd6441cff" providerId="ADAL" clId="{52FA2838-D78F-F343-9C67-1CFDAE5CF071}" dt="2023-10-29T11:56:48.959" v="199"/>
          <ac:inkMkLst>
            <pc:docMk/>
            <pc:sldMk cId="2274255877" sldId="274"/>
            <ac:inkMk id="194" creationId="{DFDF8AD8-9523-27BB-938A-2DA8623640F9}"/>
          </ac:inkMkLst>
        </pc:inkChg>
        <pc:inkChg chg="add mod">
          <ac:chgData name="Aniket Chhabra" userId="598e0514-bef3-4e71-b6aa-f2edd6441cff" providerId="ADAL" clId="{52FA2838-D78F-F343-9C67-1CFDAE5CF071}" dt="2023-10-29T11:56:48.959" v="199"/>
          <ac:inkMkLst>
            <pc:docMk/>
            <pc:sldMk cId="2274255877" sldId="274"/>
            <ac:inkMk id="195" creationId="{502EC2CC-8768-1EC1-5227-64836BCEE151}"/>
          </ac:inkMkLst>
        </pc:inkChg>
        <pc:inkChg chg="add mod">
          <ac:chgData name="Aniket Chhabra" userId="598e0514-bef3-4e71-b6aa-f2edd6441cff" providerId="ADAL" clId="{52FA2838-D78F-F343-9C67-1CFDAE5CF071}" dt="2023-10-29T11:56:48.959" v="199"/>
          <ac:inkMkLst>
            <pc:docMk/>
            <pc:sldMk cId="2274255877" sldId="274"/>
            <ac:inkMk id="196" creationId="{82276715-13BB-4549-C417-7EDAEE2BD07A}"/>
          </ac:inkMkLst>
        </pc:inkChg>
        <pc:inkChg chg="add mod">
          <ac:chgData name="Aniket Chhabra" userId="598e0514-bef3-4e71-b6aa-f2edd6441cff" providerId="ADAL" clId="{52FA2838-D78F-F343-9C67-1CFDAE5CF071}" dt="2023-10-29T11:56:48.959" v="199"/>
          <ac:inkMkLst>
            <pc:docMk/>
            <pc:sldMk cId="2274255877" sldId="274"/>
            <ac:inkMk id="197" creationId="{EA34826D-CEDE-1A38-CBB9-DF33E6C2DEAC}"/>
          </ac:inkMkLst>
        </pc:inkChg>
        <pc:inkChg chg="add mod">
          <ac:chgData name="Aniket Chhabra" userId="598e0514-bef3-4e71-b6aa-f2edd6441cff" providerId="ADAL" clId="{52FA2838-D78F-F343-9C67-1CFDAE5CF071}" dt="2023-10-29T11:56:48.959" v="199"/>
          <ac:inkMkLst>
            <pc:docMk/>
            <pc:sldMk cId="2274255877" sldId="274"/>
            <ac:inkMk id="198" creationId="{FEA4373B-D835-B5DD-98CB-BF885A57E6F7}"/>
          </ac:inkMkLst>
        </pc:inkChg>
        <pc:inkChg chg="add mod">
          <ac:chgData name="Aniket Chhabra" userId="598e0514-bef3-4e71-b6aa-f2edd6441cff" providerId="ADAL" clId="{52FA2838-D78F-F343-9C67-1CFDAE5CF071}" dt="2023-10-29T11:56:48.959" v="199"/>
          <ac:inkMkLst>
            <pc:docMk/>
            <pc:sldMk cId="2274255877" sldId="274"/>
            <ac:inkMk id="199" creationId="{2054A840-2A7B-EE5E-E834-DCF6196B4938}"/>
          </ac:inkMkLst>
        </pc:inkChg>
        <pc:inkChg chg="add mod">
          <ac:chgData name="Aniket Chhabra" userId="598e0514-bef3-4e71-b6aa-f2edd6441cff" providerId="ADAL" clId="{52FA2838-D78F-F343-9C67-1CFDAE5CF071}" dt="2023-10-29T11:56:48.959" v="199"/>
          <ac:inkMkLst>
            <pc:docMk/>
            <pc:sldMk cId="2274255877" sldId="274"/>
            <ac:inkMk id="200" creationId="{B3BDA309-FD95-17CF-B91B-6B2F463745B9}"/>
          </ac:inkMkLst>
        </pc:inkChg>
        <pc:inkChg chg="add mod">
          <ac:chgData name="Aniket Chhabra" userId="598e0514-bef3-4e71-b6aa-f2edd6441cff" providerId="ADAL" clId="{52FA2838-D78F-F343-9C67-1CFDAE5CF071}" dt="2023-10-29T11:56:48.959" v="199"/>
          <ac:inkMkLst>
            <pc:docMk/>
            <pc:sldMk cId="2274255877" sldId="274"/>
            <ac:inkMk id="201" creationId="{62289FE0-C1B7-EB56-904B-6E51EA57934D}"/>
          </ac:inkMkLst>
        </pc:inkChg>
        <pc:inkChg chg="add mod">
          <ac:chgData name="Aniket Chhabra" userId="598e0514-bef3-4e71-b6aa-f2edd6441cff" providerId="ADAL" clId="{52FA2838-D78F-F343-9C67-1CFDAE5CF071}" dt="2023-10-29T11:56:48.959" v="199"/>
          <ac:inkMkLst>
            <pc:docMk/>
            <pc:sldMk cId="2274255877" sldId="274"/>
            <ac:inkMk id="202" creationId="{2C8D97ED-16EC-651E-63E3-8D297380989F}"/>
          </ac:inkMkLst>
        </pc:inkChg>
        <pc:inkChg chg="add mod">
          <ac:chgData name="Aniket Chhabra" userId="598e0514-bef3-4e71-b6aa-f2edd6441cff" providerId="ADAL" clId="{52FA2838-D78F-F343-9C67-1CFDAE5CF071}" dt="2023-10-29T11:56:48.959" v="199"/>
          <ac:inkMkLst>
            <pc:docMk/>
            <pc:sldMk cId="2274255877" sldId="274"/>
            <ac:inkMk id="203" creationId="{8D8496B1-EDBA-5016-D776-7586515BDCF0}"/>
          </ac:inkMkLst>
        </pc:inkChg>
        <pc:inkChg chg="add mod">
          <ac:chgData name="Aniket Chhabra" userId="598e0514-bef3-4e71-b6aa-f2edd6441cff" providerId="ADAL" clId="{52FA2838-D78F-F343-9C67-1CFDAE5CF071}" dt="2023-10-29T11:56:48.959" v="199"/>
          <ac:inkMkLst>
            <pc:docMk/>
            <pc:sldMk cId="2274255877" sldId="274"/>
            <ac:inkMk id="204" creationId="{F1F6D76A-A1B3-C420-A2D9-833454E233F4}"/>
          </ac:inkMkLst>
        </pc:inkChg>
        <pc:inkChg chg="add mod">
          <ac:chgData name="Aniket Chhabra" userId="598e0514-bef3-4e71-b6aa-f2edd6441cff" providerId="ADAL" clId="{52FA2838-D78F-F343-9C67-1CFDAE5CF071}" dt="2023-10-29T11:56:48.959" v="199"/>
          <ac:inkMkLst>
            <pc:docMk/>
            <pc:sldMk cId="2274255877" sldId="274"/>
            <ac:inkMk id="205" creationId="{496552A4-89C5-9DF5-5AAC-B1AB45542C99}"/>
          </ac:inkMkLst>
        </pc:inkChg>
        <pc:inkChg chg="add mod">
          <ac:chgData name="Aniket Chhabra" userId="598e0514-bef3-4e71-b6aa-f2edd6441cff" providerId="ADAL" clId="{52FA2838-D78F-F343-9C67-1CFDAE5CF071}" dt="2023-10-29T11:56:48.959" v="199"/>
          <ac:inkMkLst>
            <pc:docMk/>
            <pc:sldMk cId="2274255877" sldId="274"/>
            <ac:inkMk id="206" creationId="{7C5EDD33-FA66-0A90-EB31-DB64AD7BD6E4}"/>
          </ac:inkMkLst>
        </pc:inkChg>
        <pc:inkChg chg="add mod">
          <ac:chgData name="Aniket Chhabra" userId="598e0514-bef3-4e71-b6aa-f2edd6441cff" providerId="ADAL" clId="{52FA2838-D78F-F343-9C67-1CFDAE5CF071}" dt="2023-10-29T11:56:48.959" v="199"/>
          <ac:inkMkLst>
            <pc:docMk/>
            <pc:sldMk cId="2274255877" sldId="274"/>
            <ac:inkMk id="207" creationId="{00023631-53CC-C84A-1D80-4517CD993754}"/>
          </ac:inkMkLst>
        </pc:inkChg>
        <pc:inkChg chg="add mod">
          <ac:chgData name="Aniket Chhabra" userId="598e0514-bef3-4e71-b6aa-f2edd6441cff" providerId="ADAL" clId="{52FA2838-D78F-F343-9C67-1CFDAE5CF071}" dt="2023-10-29T11:56:48.959" v="199"/>
          <ac:inkMkLst>
            <pc:docMk/>
            <pc:sldMk cId="2274255877" sldId="274"/>
            <ac:inkMk id="208" creationId="{3108DE64-72DD-5A66-478C-92DE08BE9B9D}"/>
          </ac:inkMkLst>
        </pc:inkChg>
        <pc:inkChg chg="add mod">
          <ac:chgData name="Aniket Chhabra" userId="598e0514-bef3-4e71-b6aa-f2edd6441cff" providerId="ADAL" clId="{52FA2838-D78F-F343-9C67-1CFDAE5CF071}" dt="2023-10-29T11:56:54.607" v="209"/>
          <ac:inkMkLst>
            <pc:docMk/>
            <pc:sldMk cId="2274255877" sldId="274"/>
            <ac:inkMk id="212" creationId="{55CA5B39-803C-DCE0-6147-15BE7E8ECE53}"/>
          </ac:inkMkLst>
        </pc:inkChg>
        <pc:inkChg chg="add mod">
          <ac:chgData name="Aniket Chhabra" userId="598e0514-bef3-4e71-b6aa-f2edd6441cff" providerId="ADAL" clId="{52FA2838-D78F-F343-9C67-1CFDAE5CF071}" dt="2023-10-29T11:56:54.607" v="209"/>
          <ac:inkMkLst>
            <pc:docMk/>
            <pc:sldMk cId="2274255877" sldId="274"/>
            <ac:inkMk id="213" creationId="{174BF1FA-8A4D-7C7C-FE8C-427052BE371B}"/>
          </ac:inkMkLst>
        </pc:inkChg>
        <pc:inkChg chg="add mod">
          <ac:chgData name="Aniket Chhabra" userId="598e0514-bef3-4e71-b6aa-f2edd6441cff" providerId="ADAL" clId="{52FA2838-D78F-F343-9C67-1CFDAE5CF071}" dt="2023-10-29T11:56:54.607" v="209"/>
          <ac:inkMkLst>
            <pc:docMk/>
            <pc:sldMk cId="2274255877" sldId="274"/>
            <ac:inkMk id="214" creationId="{53C03B04-06E4-1ED6-B417-55B8C20B6D7E}"/>
          </ac:inkMkLst>
        </pc:inkChg>
        <pc:inkChg chg="add mod">
          <ac:chgData name="Aniket Chhabra" userId="598e0514-bef3-4e71-b6aa-f2edd6441cff" providerId="ADAL" clId="{52FA2838-D78F-F343-9C67-1CFDAE5CF071}" dt="2023-10-29T11:56:54.607" v="209"/>
          <ac:inkMkLst>
            <pc:docMk/>
            <pc:sldMk cId="2274255877" sldId="274"/>
            <ac:inkMk id="215" creationId="{8BE57CB1-641D-9EE4-3446-773FFC8A8CC9}"/>
          </ac:inkMkLst>
        </pc:inkChg>
        <pc:inkChg chg="add mod">
          <ac:chgData name="Aniket Chhabra" userId="598e0514-bef3-4e71-b6aa-f2edd6441cff" providerId="ADAL" clId="{52FA2838-D78F-F343-9C67-1CFDAE5CF071}" dt="2023-10-29T11:56:54.607" v="209"/>
          <ac:inkMkLst>
            <pc:docMk/>
            <pc:sldMk cId="2274255877" sldId="274"/>
            <ac:inkMk id="216" creationId="{F0C99C58-5F2D-28CC-DBC2-3D1121297541}"/>
          </ac:inkMkLst>
        </pc:inkChg>
        <pc:inkChg chg="add mod">
          <ac:chgData name="Aniket Chhabra" userId="598e0514-bef3-4e71-b6aa-f2edd6441cff" providerId="ADAL" clId="{52FA2838-D78F-F343-9C67-1CFDAE5CF071}" dt="2023-10-29T11:56:54.607" v="209"/>
          <ac:inkMkLst>
            <pc:docMk/>
            <pc:sldMk cId="2274255877" sldId="274"/>
            <ac:inkMk id="217" creationId="{180AEA3D-C30C-3BB9-8D89-FE962269DF7F}"/>
          </ac:inkMkLst>
        </pc:inkChg>
        <pc:inkChg chg="add mod">
          <ac:chgData name="Aniket Chhabra" userId="598e0514-bef3-4e71-b6aa-f2edd6441cff" providerId="ADAL" clId="{52FA2838-D78F-F343-9C67-1CFDAE5CF071}" dt="2023-10-29T11:56:54.607" v="209"/>
          <ac:inkMkLst>
            <pc:docMk/>
            <pc:sldMk cId="2274255877" sldId="274"/>
            <ac:inkMk id="219" creationId="{EA5181C4-42E3-5520-BA8B-1EDAC566A58D}"/>
          </ac:inkMkLst>
        </pc:inkChg>
        <pc:inkChg chg="add mod">
          <ac:chgData name="Aniket Chhabra" userId="598e0514-bef3-4e71-b6aa-f2edd6441cff" providerId="ADAL" clId="{52FA2838-D78F-F343-9C67-1CFDAE5CF071}" dt="2023-10-29T11:56:54.607" v="209"/>
          <ac:inkMkLst>
            <pc:docMk/>
            <pc:sldMk cId="2274255877" sldId="274"/>
            <ac:inkMk id="220" creationId="{20C416F7-4CEB-5E6D-6014-56E20AC0CE77}"/>
          </ac:inkMkLst>
        </pc:inkChg>
        <pc:inkChg chg="add mod">
          <ac:chgData name="Aniket Chhabra" userId="598e0514-bef3-4e71-b6aa-f2edd6441cff" providerId="ADAL" clId="{52FA2838-D78F-F343-9C67-1CFDAE5CF071}" dt="2023-10-29T11:56:56.702" v="213"/>
          <ac:inkMkLst>
            <pc:docMk/>
            <pc:sldMk cId="2274255877" sldId="274"/>
            <ac:inkMk id="222" creationId="{E68B95DD-E5E9-797B-DD9B-04BD538CF11B}"/>
          </ac:inkMkLst>
        </pc:inkChg>
        <pc:inkChg chg="add mod">
          <ac:chgData name="Aniket Chhabra" userId="598e0514-bef3-4e71-b6aa-f2edd6441cff" providerId="ADAL" clId="{52FA2838-D78F-F343-9C67-1CFDAE5CF071}" dt="2023-10-29T11:56:56.702" v="213"/>
          <ac:inkMkLst>
            <pc:docMk/>
            <pc:sldMk cId="2274255877" sldId="274"/>
            <ac:inkMk id="223" creationId="{85754562-993A-5095-DAED-ABF61BFBE4FA}"/>
          </ac:inkMkLst>
        </pc:inkChg>
        <pc:inkChg chg="add mod">
          <ac:chgData name="Aniket Chhabra" userId="598e0514-bef3-4e71-b6aa-f2edd6441cff" providerId="ADAL" clId="{52FA2838-D78F-F343-9C67-1CFDAE5CF071}" dt="2023-10-29T11:56:56.702" v="213"/>
          <ac:inkMkLst>
            <pc:docMk/>
            <pc:sldMk cId="2274255877" sldId="274"/>
            <ac:inkMk id="224" creationId="{019147CC-02CA-3D00-6114-4894987DA3BD}"/>
          </ac:inkMkLst>
        </pc:inkChg>
        <pc:inkChg chg="add mod">
          <ac:chgData name="Aniket Chhabra" userId="598e0514-bef3-4e71-b6aa-f2edd6441cff" providerId="ADAL" clId="{52FA2838-D78F-F343-9C67-1CFDAE5CF071}" dt="2023-10-29T11:57:17.653" v="231"/>
          <ac:inkMkLst>
            <pc:docMk/>
            <pc:sldMk cId="2274255877" sldId="274"/>
            <ac:inkMk id="226" creationId="{F16E196F-EB39-9CF3-025B-3E8CE189AAFF}"/>
          </ac:inkMkLst>
        </pc:inkChg>
        <pc:inkChg chg="add mod">
          <ac:chgData name="Aniket Chhabra" userId="598e0514-bef3-4e71-b6aa-f2edd6441cff" providerId="ADAL" clId="{52FA2838-D78F-F343-9C67-1CFDAE5CF071}" dt="2023-10-29T11:57:17.653" v="231"/>
          <ac:inkMkLst>
            <pc:docMk/>
            <pc:sldMk cId="2274255877" sldId="274"/>
            <ac:inkMk id="227" creationId="{CE2EF9AE-A96A-EFCB-5C76-7989C66BFDA7}"/>
          </ac:inkMkLst>
        </pc:inkChg>
        <pc:inkChg chg="add mod">
          <ac:chgData name="Aniket Chhabra" userId="598e0514-bef3-4e71-b6aa-f2edd6441cff" providerId="ADAL" clId="{52FA2838-D78F-F343-9C67-1CFDAE5CF071}" dt="2023-10-29T11:57:17.653" v="231"/>
          <ac:inkMkLst>
            <pc:docMk/>
            <pc:sldMk cId="2274255877" sldId="274"/>
            <ac:inkMk id="228" creationId="{4CA56615-3A71-38BA-DE14-28C37DE8D3A0}"/>
          </ac:inkMkLst>
        </pc:inkChg>
        <pc:inkChg chg="add mod">
          <ac:chgData name="Aniket Chhabra" userId="598e0514-bef3-4e71-b6aa-f2edd6441cff" providerId="ADAL" clId="{52FA2838-D78F-F343-9C67-1CFDAE5CF071}" dt="2023-10-29T11:57:17.653" v="231"/>
          <ac:inkMkLst>
            <pc:docMk/>
            <pc:sldMk cId="2274255877" sldId="274"/>
            <ac:inkMk id="229" creationId="{EEAA0896-6B55-FF64-9B73-479F6C3DE345}"/>
          </ac:inkMkLst>
        </pc:inkChg>
        <pc:inkChg chg="add mod">
          <ac:chgData name="Aniket Chhabra" userId="598e0514-bef3-4e71-b6aa-f2edd6441cff" providerId="ADAL" clId="{52FA2838-D78F-F343-9C67-1CFDAE5CF071}" dt="2023-10-29T11:57:17.653" v="231"/>
          <ac:inkMkLst>
            <pc:docMk/>
            <pc:sldMk cId="2274255877" sldId="274"/>
            <ac:inkMk id="230" creationId="{340B2022-CBA3-619D-3E72-1683E9D43B04}"/>
          </ac:inkMkLst>
        </pc:inkChg>
        <pc:inkChg chg="add mod">
          <ac:chgData name="Aniket Chhabra" userId="598e0514-bef3-4e71-b6aa-f2edd6441cff" providerId="ADAL" clId="{52FA2838-D78F-F343-9C67-1CFDAE5CF071}" dt="2023-10-29T11:57:17.653" v="231"/>
          <ac:inkMkLst>
            <pc:docMk/>
            <pc:sldMk cId="2274255877" sldId="274"/>
            <ac:inkMk id="231" creationId="{3CE8ABDC-2898-9386-FC28-31049829C2BE}"/>
          </ac:inkMkLst>
        </pc:inkChg>
        <pc:inkChg chg="add mod">
          <ac:chgData name="Aniket Chhabra" userId="598e0514-bef3-4e71-b6aa-f2edd6441cff" providerId="ADAL" clId="{52FA2838-D78F-F343-9C67-1CFDAE5CF071}" dt="2023-10-29T11:57:17.653" v="231"/>
          <ac:inkMkLst>
            <pc:docMk/>
            <pc:sldMk cId="2274255877" sldId="274"/>
            <ac:inkMk id="232" creationId="{660A9BCB-5A24-33FA-A4BD-19DF400ED94A}"/>
          </ac:inkMkLst>
        </pc:inkChg>
        <pc:inkChg chg="add mod">
          <ac:chgData name="Aniket Chhabra" userId="598e0514-bef3-4e71-b6aa-f2edd6441cff" providerId="ADAL" clId="{52FA2838-D78F-F343-9C67-1CFDAE5CF071}" dt="2023-10-29T11:57:17.653" v="231"/>
          <ac:inkMkLst>
            <pc:docMk/>
            <pc:sldMk cId="2274255877" sldId="274"/>
            <ac:inkMk id="233" creationId="{A8864127-573C-E732-9D59-26B679F2F9D7}"/>
          </ac:inkMkLst>
        </pc:inkChg>
        <pc:inkChg chg="add mod">
          <ac:chgData name="Aniket Chhabra" userId="598e0514-bef3-4e71-b6aa-f2edd6441cff" providerId="ADAL" clId="{52FA2838-D78F-F343-9C67-1CFDAE5CF071}" dt="2023-10-29T11:57:17.653" v="231"/>
          <ac:inkMkLst>
            <pc:docMk/>
            <pc:sldMk cId="2274255877" sldId="274"/>
            <ac:inkMk id="234" creationId="{E40B9CDD-2A1B-4940-2BF2-127AA1A7B847}"/>
          </ac:inkMkLst>
        </pc:inkChg>
        <pc:inkChg chg="add mod">
          <ac:chgData name="Aniket Chhabra" userId="598e0514-bef3-4e71-b6aa-f2edd6441cff" providerId="ADAL" clId="{52FA2838-D78F-F343-9C67-1CFDAE5CF071}" dt="2023-10-29T11:57:17.653" v="231"/>
          <ac:inkMkLst>
            <pc:docMk/>
            <pc:sldMk cId="2274255877" sldId="274"/>
            <ac:inkMk id="235" creationId="{7595E480-A66F-DF7B-8037-367D25CA2275}"/>
          </ac:inkMkLst>
        </pc:inkChg>
        <pc:inkChg chg="add mod">
          <ac:chgData name="Aniket Chhabra" userId="598e0514-bef3-4e71-b6aa-f2edd6441cff" providerId="ADAL" clId="{52FA2838-D78F-F343-9C67-1CFDAE5CF071}" dt="2023-10-29T11:57:17.653" v="231"/>
          <ac:inkMkLst>
            <pc:docMk/>
            <pc:sldMk cId="2274255877" sldId="274"/>
            <ac:inkMk id="236" creationId="{A8B72227-2583-D332-C3B7-EA5C6D7B0603}"/>
          </ac:inkMkLst>
        </pc:inkChg>
        <pc:inkChg chg="add mod">
          <ac:chgData name="Aniket Chhabra" userId="598e0514-bef3-4e71-b6aa-f2edd6441cff" providerId="ADAL" clId="{52FA2838-D78F-F343-9C67-1CFDAE5CF071}" dt="2023-10-29T11:57:17.653" v="231"/>
          <ac:inkMkLst>
            <pc:docMk/>
            <pc:sldMk cId="2274255877" sldId="274"/>
            <ac:inkMk id="237" creationId="{5BF0BCBD-5E17-5473-6415-3FA8B756DEBD}"/>
          </ac:inkMkLst>
        </pc:inkChg>
        <pc:inkChg chg="add mod">
          <ac:chgData name="Aniket Chhabra" userId="598e0514-bef3-4e71-b6aa-f2edd6441cff" providerId="ADAL" clId="{52FA2838-D78F-F343-9C67-1CFDAE5CF071}" dt="2023-10-29T11:57:17.653" v="231"/>
          <ac:inkMkLst>
            <pc:docMk/>
            <pc:sldMk cId="2274255877" sldId="274"/>
            <ac:inkMk id="238" creationId="{EF575C82-AB6B-CB6F-C75C-A0A8EB58CCEA}"/>
          </ac:inkMkLst>
        </pc:inkChg>
        <pc:inkChg chg="add mod">
          <ac:chgData name="Aniket Chhabra" userId="598e0514-bef3-4e71-b6aa-f2edd6441cff" providerId="ADAL" clId="{52FA2838-D78F-F343-9C67-1CFDAE5CF071}" dt="2023-10-29T11:57:17.653" v="231"/>
          <ac:inkMkLst>
            <pc:docMk/>
            <pc:sldMk cId="2274255877" sldId="274"/>
            <ac:inkMk id="239" creationId="{CB9D06A1-32FC-F530-CACE-86D610EF74C5}"/>
          </ac:inkMkLst>
        </pc:inkChg>
        <pc:inkChg chg="add mod">
          <ac:chgData name="Aniket Chhabra" userId="598e0514-bef3-4e71-b6aa-f2edd6441cff" providerId="ADAL" clId="{52FA2838-D78F-F343-9C67-1CFDAE5CF071}" dt="2023-10-29T11:57:17.653" v="231"/>
          <ac:inkMkLst>
            <pc:docMk/>
            <pc:sldMk cId="2274255877" sldId="274"/>
            <ac:inkMk id="240" creationId="{C93154A2-8A78-F44F-D524-A026A96F25DB}"/>
          </ac:inkMkLst>
        </pc:inkChg>
        <pc:inkChg chg="add mod">
          <ac:chgData name="Aniket Chhabra" userId="598e0514-bef3-4e71-b6aa-f2edd6441cff" providerId="ADAL" clId="{52FA2838-D78F-F343-9C67-1CFDAE5CF071}" dt="2023-10-29T11:57:17.653" v="231"/>
          <ac:inkMkLst>
            <pc:docMk/>
            <pc:sldMk cId="2274255877" sldId="274"/>
            <ac:inkMk id="241" creationId="{6305D84E-9CA2-EB19-CAAA-9ABF845D5824}"/>
          </ac:inkMkLst>
        </pc:inkChg>
        <pc:inkChg chg="add mod">
          <ac:chgData name="Aniket Chhabra" userId="598e0514-bef3-4e71-b6aa-f2edd6441cff" providerId="ADAL" clId="{52FA2838-D78F-F343-9C67-1CFDAE5CF071}" dt="2023-10-29T11:57:17.653" v="231"/>
          <ac:inkMkLst>
            <pc:docMk/>
            <pc:sldMk cId="2274255877" sldId="274"/>
            <ac:inkMk id="242" creationId="{48AFABF9-3B71-DE92-764E-063D2988D61A}"/>
          </ac:inkMkLst>
        </pc:inkChg>
        <pc:inkChg chg="add mod">
          <ac:chgData name="Aniket Chhabra" userId="598e0514-bef3-4e71-b6aa-f2edd6441cff" providerId="ADAL" clId="{52FA2838-D78F-F343-9C67-1CFDAE5CF071}" dt="2023-10-29T11:57:19.438" v="236"/>
          <ac:inkMkLst>
            <pc:docMk/>
            <pc:sldMk cId="2274255877" sldId="274"/>
            <ac:inkMk id="245" creationId="{5388F03F-A5AD-AC92-D0B1-E2A3F44EC718}"/>
          </ac:inkMkLst>
        </pc:inkChg>
        <pc:inkChg chg="add mod">
          <ac:chgData name="Aniket Chhabra" userId="598e0514-bef3-4e71-b6aa-f2edd6441cff" providerId="ADAL" clId="{52FA2838-D78F-F343-9C67-1CFDAE5CF071}" dt="2023-10-29T11:57:19.438" v="236"/>
          <ac:inkMkLst>
            <pc:docMk/>
            <pc:sldMk cId="2274255877" sldId="274"/>
            <ac:inkMk id="246" creationId="{0A79C283-BAAF-088C-7792-8CE0C5A3CD5C}"/>
          </ac:inkMkLst>
        </pc:inkChg>
        <pc:inkChg chg="add mod">
          <ac:chgData name="Aniket Chhabra" userId="598e0514-bef3-4e71-b6aa-f2edd6441cff" providerId="ADAL" clId="{52FA2838-D78F-F343-9C67-1CFDAE5CF071}" dt="2023-10-29T11:57:19.438" v="236"/>
          <ac:inkMkLst>
            <pc:docMk/>
            <pc:sldMk cId="2274255877" sldId="274"/>
            <ac:inkMk id="247" creationId="{7C6B4332-13C4-ED1D-E99E-612A543384AC}"/>
          </ac:inkMkLst>
        </pc:inkChg>
        <pc:inkChg chg="add mod">
          <ac:chgData name="Aniket Chhabra" userId="598e0514-bef3-4e71-b6aa-f2edd6441cff" providerId="ADAL" clId="{52FA2838-D78F-F343-9C67-1CFDAE5CF071}" dt="2023-10-29T11:57:19.438" v="236"/>
          <ac:inkMkLst>
            <pc:docMk/>
            <pc:sldMk cId="2274255877" sldId="274"/>
            <ac:inkMk id="248" creationId="{54C576E1-BEFD-CBF9-E73E-8D8B07809DC1}"/>
          </ac:inkMkLst>
        </pc:inkChg>
        <pc:inkChg chg="add mod">
          <ac:chgData name="Aniket Chhabra" userId="598e0514-bef3-4e71-b6aa-f2edd6441cff" providerId="ADAL" clId="{52FA2838-D78F-F343-9C67-1CFDAE5CF071}" dt="2023-10-29T12:00:15.298" v="268"/>
          <ac:inkMkLst>
            <pc:docMk/>
            <pc:sldMk cId="2274255877" sldId="274"/>
            <ac:inkMk id="250" creationId="{6B8FD92D-CCC3-76F8-E258-13927C634178}"/>
          </ac:inkMkLst>
        </pc:inkChg>
        <pc:inkChg chg="add mod">
          <ac:chgData name="Aniket Chhabra" userId="598e0514-bef3-4e71-b6aa-f2edd6441cff" providerId="ADAL" clId="{52FA2838-D78F-F343-9C67-1CFDAE5CF071}" dt="2023-10-29T12:00:15.298" v="268"/>
          <ac:inkMkLst>
            <pc:docMk/>
            <pc:sldMk cId="2274255877" sldId="274"/>
            <ac:inkMk id="251" creationId="{C867F369-E6D0-67B1-3403-CD4C7AFCFE45}"/>
          </ac:inkMkLst>
        </pc:inkChg>
        <pc:inkChg chg="add mod">
          <ac:chgData name="Aniket Chhabra" userId="598e0514-bef3-4e71-b6aa-f2edd6441cff" providerId="ADAL" clId="{52FA2838-D78F-F343-9C67-1CFDAE5CF071}" dt="2023-10-29T12:00:15.298" v="268"/>
          <ac:inkMkLst>
            <pc:docMk/>
            <pc:sldMk cId="2274255877" sldId="274"/>
            <ac:inkMk id="253" creationId="{F0051D61-53F4-0053-CFD5-A212FE330176}"/>
          </ac:inkMkLst>
        </pc:inkChg>
        <pc:inkChg chg="add mod">
          <ac:chgData name="Aniket Chhabra" userId="598e0514-bef3-4e71-b6aa-f2edd6441cff" providerId="ADAL" clId="{52FA2838-D78F-F343-9C67-1CFDAE5CF071}" dt="2023-10-29T12:00:15.298" v="268"/>
          <ac:inkMkLst>
            <pc:docMk/>
            <pc:sldMk cId="2274255877" sldId="274"/>
            <ac:inkMk id="254" creationId="{83CFAD53-555E-1C0B-604C-9F06E484A389}"/>
          </ac:inkMkLst>
        </pc:inkChg>
        <pc:inkChg chg="add mod">
          <ac:chgData name="Aniket Chhabra" userId="598e0514-bef3-4e71-b6aa-f2edd6441cff" providerId="ADAL" clId="{52FA2838-D78F-F343-9C67-1CFDAE5CF071}" dt="2023-10-29T12:00:15.298" v="268"/>
          <ac:inkMkLst>
            <pc:docMk/>
            <pc:sldMk cId="2274255877" sldId="274"/>
            <ac:inkMk id="256" creationId="{51453734-41F5-A734-6108-97633EDEF7A9}"/>
          </ac:inkMkLst>
        </pc:inkChg>
        <pc:inkChg chg="add mod">
          <ac:chgData name="Aniket Chhabra" userId="598e0514-bef3-4e71-b6aa-f2edd6441cff" providerId="ADAL" clId="{52FA2838-D78F-F343-9C67-1CFDAE5CF071}" dt="2023-10-29T12:00:15.298" v="268"/>
          <ac:inkMkLst>
            <pc:docMk/>
            <pc:sldMk cId="2274255877" sldId="274"/>
            <ac:inkMk id="257" creationId="{139BE5A6-07DE-1EDA-5FF2-780225967832}"/>
          </ac:inkMkLst>
        </pc:inkChg>
        <pc:inkChg chg="add mod">
          <ac:chgData name="Aniket Chhabra" userId="598e0514-bef3-4e71-b6aa-f2edd6441cff" providerId="ADAL" clId="{52FA2838-D78F-F343-9C67-1CFDAE5CF071}" dt="2023-10-29T12:00:15.298" v="268"/>
          <ac:inkMkLst>
            <pc:docMk/>
            <pc:sldMk cId="2274255877" sldId="274"/>
            <ac:inkMk id="258" creationId="{10C8AF54-CA0C-0765-8BCF-C6FBE361C164}"/>
          </ac:inkMkLst>
        </pc:inkChg>
        <pc:inkChg chg="add mod">
          <ac:chgData name="Aniket Chhabra" userId="598e0514-bef3-4e71-b6aa-f2edd6441cff" providerId="ADAL" clId="{52FA2838-D78F-F343-9C67-1CFDAE5CF071}" dt="2023-10-29T12:00:15.298" v="268"/>
          <ac:inkMkLst>
            <pc:docMk/>
            <pc:sldMk cId="2274255877" sldId="274"/>
            <ac:inkMk id="259" creationId="{55D02290-45BD-6FD9-CB04-579E7587E48B}"/>
          </ac:inkMkLst>
        </pc:inkChg>
        <pc:inkChg chg="add mod">
          <ac:chgData name="Aniket Chhabra" userId="598e0514-bef3-4e71-b6aa-f2edd6441cff" providerId="ADAL" clId="{52FA2838-D78F-F343-9C67-1CFDAE5CF071}" dt="2023-10-29T12:00:15.298" v="268"/>
          <ac:inkMkLst>
            <pc:docMk/>
            <pc:sldMk cId="2274255877" sldId="274"/>
            <ac:inkMk id="260" creationId="{E6884ED8-0C8F-BFBD-29B7-108F3AE21A4A}"/>
          </ac:inkMkLst>
        </pc:inkChg>
        <pc:inkChg chg="add mod">
          <ac:chgData name="Aniket Chhabra" userId="598e0514-bef3-4e71-b6aa-f2edd6441cff" providerId="ADAL" clId="{52FA2838-D78F-F343-9C67-1CFDAE5CF071}" dt="2023-10-29T12:00:15.298" v="268"/>
          <ac:inkMkLst>
            <pc:docMk/>
            <pc:sldMk cId="2274255877" sldId="274"/>
            <ac:inkMk id="261" creationId="{342436A7-5529-AFFD-D5C6-605C7D1E1686}"/>
          </ac:inkMkLst>
        </pc:inkChg>
        <pc:inkChg chg="add mod">
          <ac:chgData name="Aniket Chhabra" userId="598e0514-bef3-4e71-b6aa-f2edd6441cff" providerId="ADAL" clId="{52FA2838-D78F-F343-9C67-1CFDAE5CF071}" dt="2023-10-29T12:00:15.298" v="268"/>
          <ac:inkMkLst>
            <pc:docMk/>
            <pc:sldMk cId="2274255877" sldId="274"/>
            <ac:inkMk id="262" creationId="{475ECF6C-35AD-5441-B390-0C1898ADE994}"/>
          </ac:inkMkLst>
        </pc:inkChg>
        <pc:inkChg chg="add mod">
          <ac:chgData name="Aniket Chhabra" userId="598e0514-bef3-4e71-b6aa-f2edd6441cff" providerId="ADAL" clId="{52FA2838-D78F-F343-9C67-1CFDAE5CF071}" dt="2023-10-29T12:00:15.298" v="268"/>
          <ac:inkMkLst>
            <pc:docMk/>
            <pc:sldMk cId="2274255877" sldId="274"/>
            <ac:inkMk id="263" creationId="{4B871076-03E3-4618-D4B2-C4B6D8CC2993}"/>
          </ac:inkMkLst>
        </pc:inkChg>
        <pc:inkChg chg="add mod">
          <ac:chgData name="Aniket Chhabra" userId="598e0514-bef3-4e71-b6aa-f2edd6441cff" providerId="ADAL" clId="{52FA2838-D78F-F343-9C67-1CFDAE5CF071}" dt="2023-10-29T12:00:15.298" v="268"/>
          <ac:inkMkLst>
            <pc:docMk/>
            <pc:sldMk cId="2274255877" sldId="274"/>
            <ac:inkMk id="264" creationId="{28F4EC92-F421-BBD1-8766-5BD6E686317D}"/>
          </ac:inkMkLst>
        </pc:inkChg>
        <pc:inkChg chg="add mod">
          <ac:chgData name="Aniket Chhabra" userId="598e0514-bef3-4e71-b6aa-f2edd6441cff" providerId="ADAL" clId="{52FA2838-D78F-F343-9C67-1CFDAE5CF071}" dt="2023-10-29T12:00:15.298" v="268"/>
          <ac:inkMkLst>
            <pc:docMk/>
            <pc:sldMk cId="2274255877" sldId="274"/>
            <ac:inkMk id="265" creationId="{A1CE5B43-AF08-3094-8873-004D82AAF36D}"/>
          </ac:inkMkLst>
        </pc:inkChg>
        <pc:inkChg chg="add mod">
          <ac:chgData name="Aniket Chhabra" userId="598e0514-bef3-4e71-b6aa-f2edd6441cff" providerId="ADAL" clId="{52FA2838-D78F-F343-9C67-1CFDAE5CF071}" dt="2023-10-29T12:00:15.298" v="268"/>
          <ac:inkMkLst>
            <pc:docMk/>
            <pc:sldMk cId="2274255877" sldId="274"/>
            <ac:inkMk id="266" creationId="{63A8D1EA-EDFE-8019-F594-288E58D63B41}"/>
          </ac:inkMkLst>
        </pc:inkChg>
        <pc:inkChg chg="add mod">
          <ac:chgData name="Aniket Chhabra" userId="598e0514-bef3-4e71-b6aa-f2edd6441cff" providerId="ADAL" clId="{52FA2838-D78F-F343-9C67-1CFDAE5CF071}" dt="2023-10-29T12:00:15.298" v="268"/>
          <ac:inkMkLst>
            <pc:docMk/>
            <pc:sldMk cId="2274255877" sldId="274"/>
            <ac:inkMk id="267" creationId="{A5D55D05-6308-6FC6-E87D-579AB2F1316D}"/>
          </ac:inkMkLst>
        </pc:inkChg>
        <pc:inkChg chg="add mod">
          <ac:chgData name="Aniket Chhabra" userId="598e0514-bef3-4e71-b6aa-f2edd6441cff" providerId="ADAL" clId="{52FA2838-D78F-F343-9C67-1CFDAE5CF071}" dt="2023-10-29T12:00:15.298" v="268"/>
          <ac:inkMkLst>
            <pc:docMk/>
            <pc:sldMk cId="2274255877" sldId="274"/>
            <ac:inkMk id="268" creationId="{AAE59CB1-60C4-6BC5-5EA6-A7E89E9B0E12}"/>
          </ac:inkMkLst>
        </pc:inkChg>
        <pc:inkChg chg="add mod">
          <ac:chgData name="Aniket Chhabra" userId="598e0514-bef3-4e71-b6aa-f2edd6441cff" providerId="ADAL" clId="{52FA2838-D78F-F343-9C67-1CFDAE5CF071}" dt="2023-10-29T12:00:15.298" v="268"/>
          <ac:inkMkLst>
            <pc:docMk/>
            <pc:sldMk cId="2274255877" sldId="274"/>
            <ac:inkMk id="269" creationId="{B497D7AA-E341-8850-8623-9F8B4E79F66E}"/>
          </ac:inkMkLst>
        </pc:inkChg>
        <pc:inkChg chg="add mod">
          <ac:chgData name="Aniket Chhabra" userId="598e0514-bef3-4e71-b6aa-f2edd6441cff" providerId="ADAL" clId="{52FA2838-D78F-F343-9C67-1CFDAE5CF071}" dt="2023-10-29T12:00:15.298" v="268"/>
          <ac:inkMkLst>
            <pc:docMk/>
            <pc:sldMk cId="2274255877" sldId="274"/>
            <ac:inkMk id="270" creationId="{3B0A0722-F0F4-6AAE-A97D-A28E63884561}"/>
          </ac:inkMkLst>
        </pc:inkChg>
        <pc:inkChg chg="add mod">
          <ac:chgData name="Aniket Chhabra" userId="598e0514-bef3-4e71-b6aa-f2edd6441cff" providerId="ADAL" clId="{52FA2838-D78F-F343-9C67-1CFDAE5CF071}" dt="2023-10-29T12:00:15.298" v="268"/>
          <ac:inkMkLst>
            <pc:docMk/>
            <pc:sldMk cId="2274255877" sldId="274"/>
            <ac:inkMk id="271" creationId="{9204B473-6A2A-7CCA-F647-ECE32AAC4A04}"/>
          </ac:inkMkLst>
        </pc:inkChg>
        <pc:inkChg chg="add mod">
          <ac:chgData name="Aniket Chhabra" userId="598e0514-bef3-4e71-b6aa-f2edd6441cff" providerId="ADAL" clId="{52FA2838-D78F-F343-9C67-1CFDAE5CF071}" dt="2023-10-29T12:00:15.298" v="268"/>
          <ac:inkMkLst>
            <pc:docMk/>
            <pc:sldMk cId="2274255877" sldId="274"/>
            <ac:inkMk id="272" creationId="{87ED1029-0EB0-E802-102D-099AE7EDFC9A}"/>
          </ac:inkMkLst>
        </pc:inkChg>
        <pc:inkChg chg="add mod">
          <ac:chgData name="Aniket Chhabra" userId="598e0514-bef3-4e71-b6aa-f2edd6441cff" providerId="ADAL" clId="{52FA2838-D78F-F343-9C67-1CFDAE5CF071}" dt="2023-10-29T12:00:15.298" v="268"/>
          <ac:inkMkLst>
            <pc:docMk/>
            <pc:sldMk cId="2274255877" sldId="274"/>
            <ac:inkMk id="273" creationId="{DC308448-FF52-333C-ADDC-825C6DD83035}"/>
          </ac:inkMkLst>
        </pc:inkChg>
        <pc:inkChg chg="add mod">
          <ac:chgData name="Aniket Chhabra" userId="598e0514-bef3-4e71-b6aa-f2edd6441cff" providerId="ADAL" clId="{52FA2838-D78F-F343-9C67-1CFDAE5CF071}" dt="2023-10-29T12:00:15.298" v="268"/>
          <ac:inkMkLst>
            <pc:docMk/>
            <pc:sldMk cId="2274255877" sldId="274"/>
            <ac:inkMk id="275" creationId="{FC04EC85-B505-F233-6824-35175C6A1C21}"/>
          </ac:inkMkLst>
        </pc:inkChg>
        <pc:inkChg chg="add mod">
          <ac:chgData name="Aniket Chhabra" userId="598e0514-bef3-4e71-b6aa-f2edd6441cff" providerId="ADAL" clId="{52FA2838-D78F-F343-9C67-1CFDAE5CF071}" dt="2023-10-29T12:00:15.298" v="268"/>
          <ac:inkMkLst>
            <pc:docMk/>
            <pc:sldMk cId="2274255877" sldId="274"/>
            <ac:inkMk id="276" creationId="{0FBE1C2F-9ED3-AA77-BFBF-77ABF602DA64}"/>
          </ac:inkMkLst>
        </pc:inkChg>
        <pc:inkChg chg="add mod">
          <ac:chgData name="Aniket Chhabra" userId="598e0514-bef3-4e71-b6aa-f2edd6441cff" providerId="ADAL" clId="{52FA2838-D78F-F343-9C67-1CFDAE5CF071}" dt="2023-10-29T12:00:15.298" v="268"/>
          <ac:inkMkLst>
            <pc:docMk/>
            <pc:sldMk cId="2274255877" sldId="274"/>
            <ac:inkMk id="277" creationId="{74A630DD-0ECC-FBD6-5EE6-CD87E9ADE8CC}"/>
          </ac:inkMkLst>
        </pc:inkChg>
        <pc:inkChg chg="add mod">
          <ac:chgData name="Aniket Chhabra" userId="598e0514-bef3-4e71-b6aa-f2edd6441cff" providerId="ADAL" clId="{52FA2838-D78F-F343-9C67-1CFDAE5CF071}" dt="2023-10-29T12:00:15.298" v="268"/>
          <ac:inkMkLst>
            <pc:docMk/>
            <pc:sldMk cId="2274255877" sldId="274"/>
            <ac:inkMk id="279" creationId="{E3BF5887-A616-959E-D544-D19249985507}"/>
          </ac:inkMkLst>
        </pc:inkChg>
        <pc:inkChg chg="add mod">
          <ac:chgData name="Aniket Chhabra" userId="598e0514-bef3-4e71-b6aa-f2edd6441cff" providerId="ADAL" clId="{52FA2838-D78F-F343-9C67-1CFDAE5CF071}" dt="2023-10-29T12:00:15.298" v="268"/>
          <ac:inkMkLst>
            <pc:docMk/>
            <pc:sldMk cId="2274255877" sldId="274"/>
            <ac:inkMk id="280" creationId="{9A798483-A88D-A73E-5F66-7FF9DC6FA76D}"/>
          </ac:inkMkLst>
        </pc:inkChg>
        <pc:inkChg chg="add">
          <ac:chgData name="Aniket Chhabra" userId="598e0514-bef3-4e71-b6aa-f2edd6441cff" providerId="ADAL" clId="{52FA2838-D78F-F343-9C67-1CFDAE5CF071}" dt="2023-10-29T12:00:15.631" v="269" actId="9405"/>
          <ac:inkMkLst>
            <pc:docMk/>
            <pc:sldMk cId="2274255877" sldId="274"/>
            <ac:inkMk id="282" creationId="{4F868485-3DE6-0756-78E5-C47F11A89DB7}"/>
          </ac:inkMkLst>
        </pc:inkChg>
        <pc:inkChg chg="add mod">
          <ac:chgData name="Aniket Chhabra" userId="598e0514-bef3-4e71-b6aa-f2edd6441cff" providerId="ADAL" clId="{52FA2838-D78F-F343-9C67-1CFDAE5CF071}" dt="2023-10-29T12:00:28.458" v="278"/>
          <ac:inkMkLst>
            <pc:docMk/>
            <pc:sldMk cId="2274255877" sldId="274"/>
            <ac:inkMk id="283" creationId="{365B82A0-12D5-BC27-CA8C-A09FB45740B5}"/>
          </ac:inkMkLst>
        </pc:inkChg>
        <pc:inkChg chg="add mod">
          <ac:chgData name="Aniket Chhabra" userId="598e0514-bef3-4e71-b6aa-f2edd6441cff" providerId="ADAL" clId="{52FA2838-D78F-F343-9C67-1CFDAE5CF071}" dt="2023-10-29T12:00:28.458" v="278"/>
          <ac:inkMkLst>
            <pc:docMk/>
            <pc:sldMk cId="2274255877" sldId="274"/>
            <ac:inkMk id="284" creationId="{6AF65647-236F-9A16-6210-40EE34C7BCF7}"/>
          </ac:inkMkLst>
        </pc:inkChg>
        <pc:inkChg chg="add mod">
          <ac:chgData name="Aniket Chhabra" userId="598e0514-bef3-4e71-b6aa-f2edd6441cff" providerId="ADAL" clId="{52FA2838-D78F-F343-9C67-1CFDAE5CF071}" dt="2023-10-29T12:00:28.458" v="278"/>
          <ac:inkMkLst>
            <pc:docMk/>
            <pc:sldMk cId="2274255877" sldId="274"/>
            <ac:inkMk id="287" creationId="{EE5C0390-529D-D306-3334-C4D89169B2AB}"/>
          </ac:inkMkLst>
        </pc:inkChg>
        <pc:inkChg chg="add mod">
          <ac:chgData name="Aniket Chhabra" userId="598e0514-bef3-4e71-b6aa-f2edd6441cff" providerId="ADAL" clId="{52FA2838-D78F-F343-9C67-1CFDAE5CF071}" dt="2023-10-29T12:00:28.458" v="278"/>
          <ac:inkMkLst>
            <pc:docMk/>
            <pc:sldMk cId="2274255877" sldId="274"/>
            <ac:inkMk id="288" creationId="{B781C205-5BB2-31E3-C4C6-00DDA5F97112}"/>
          </ac:inkMkLst>
        </pc:inkChg>
        <pc:inkChg chg="add mod">
          <ac:chgData name="Aniket Chhabra" userId="598e0514-bef3-4e71-b6aa-f2edd6441cff" providerId="ADAL" clId="{52FA2838-D78F-F343-9C67-1CFDAE5CF071}" dt="2023-10-29T12:00:28.458" v="278"/>
          <ac:inkMkLst>
            <pc:docMk/>
            <pc:sldMk cId="2274255877" sldId="274"/>
            <ac:inkMk id="289" creationId="{BD761492-8E2B-1A13-D456-AF8A84D49DBB}"/>
          </ac:inkMkLst>
        </pc:inkChg>
        <pc:inkChg chg="add mod">
          <ac:chgData name="Aniket Chhabra" userId="598e0514-bef3-4e71-b6aa-f2edd6441cff" providerId="ADAL" clId="{52FA2838-D78F-F343-9C67-1CFDAE5CF071}" dt="2023-10-29T12:00:28.458" v="278"/>
          <ac:inkMkLst>
            <pc:docMk/>
            <pc:sldMk cId="2274255877" sldId="274"/>
            <ac:inkMk id="290" creationId="{AC80CC14-85D5-F4B7-967A-951587BCE324}"/>
          </ac:inkMkLst>
        </pc:inkChg>
        <pc:inkChg chg="add mod">
          <ac:chgData name="Aniket Chhabra" userId="598e0514-bef3-4e71-b6aa-f2edd6441cff" providerId="ADAL" clId="{52FA2838-D78F-F343-9C67-1CFDAE5CF071}" dt="2023-10-29T12:00:28.458" v="278"/>
          <ac:inkMkLst>
            <pc:docMk/>
            <pc:sldMk cId="2274255877" sldId="274"/>
            <ac:inkMk id="291" creationId="{D14AC129-08A3-CA37-610C-ACC9EC56B01B}"/>
          </ac:inkMkLst>
        </pc:inkChg>
        <pc:inkChg chg="add">
          <ac:chgData name="Aniket Chhabra" userId="598e0514-bef3-4e71-b6aa-f2edd6441cff" providerId="ADAL" clId="{52FA2838-D78F-F343-9C67-1CFDAE5CF071}" dt="2023-10-29T12:01:10.871" v="279" actId="9405"/>
          <ac:inkMkLst>
            <pc:docMk/>
            <pc:sldMk cId="2274255877" sldId="274"/>
            <ac:inkMk id="293" creationId="{C26FE078-A9A1-81C9-647D-5F478ABB62D2}"/>
          </ac:inkMkLst>
        </pc:inkChg>
        <pc:inkChg chg="add mod">
          <ac:chgData name="Aniket Chhabra" userId="598e0514-bef3-4e71-b6aa-f2edd6441cff" providerId="ADAL" clId="{52FA2838-D78F-F343-9C67-1CFDAE5CF071}" dt="2023-10-29T12:03:07.077" v="441"/>
          <ac:inkMkLst>
            <pc:docMk/>
            <pc:sldMk cId="2274255877" sldId="274"/>
            <ac:inkMk id="294" creationId="{E5A9CEFE-F01F-2C17-7AC4-F75C03BEEA43}"/>
          </ac:inkMkLst>
        </pc:inkChg>
        <pc:inkChg chg="add mod">
          <ac:chgData name="Aniket Chhabra" userId="598e0514-bef3-4e71-b6aa-f2edd6441cff" providerId="ADAL" clId="{52FA2838-D78F-F343-9C67-1CFDAE5CF071}" dt="2023-10-29T12:03:07.077" v="441"/>
          <ac:inkMkLst>
            <pc:docMk/>
            <pc:sldMk cId="2274255877" sldId="274"/>
            <ac:inkMk id="295" creationId="{3751C35B-3C9F-7207-7958-34F897617972}"/>
          </ac:inkMkLst>
        </pc:inkChg>
        <pc:inkChg chg="add mod">
          <ac:chgData name="Aniket Chhabra" userId="598e0514-bef3-4e71-b6aa-f2edd6441cff" providerId="ADAL" clId="{52FA2838-D78F-F343-9C67-1CFDAE5CF071}" dt="2023-10-29T12:03:07.077" v="441"/>
          <ac:inkMkLst>
            <pc:docMk/>
            <pc:sldMk cId="2274255877" sldId="274"/>
            <ac:inkMk id="297" creationId="{CF8FAD4C-AFB2-1DB5-F35E-BCFD4CD1292C}"/>
          </ac:inkMkLst>
        </pc:inkChg>
        <pc:inkChg chg="add mod">
          <ac:chgData name="Aniket Chhabra" userId="598e0514-bef3-4e71-b6aa-f2edd6441cff" providerId="ADAL" clId="{52FA2838-D78F-F343-9C67-1CFDAE5CF071}" dt="2023-10-29T12:03:07.077" v="441"/>
          <ac:inkMkLst>
            <pc:docMk/>
            <pc:sldMk cId="2274255877" sldId="274"/>
            <ac:inkMk id="299" creationId="{0FEE9E48-E395-F4BD-9BA6-571771DBDD9C}"/>
          </ac:inkMkLst>
        </pc:inkChg>
        <pc:inkChg chg="add mod">
          <ac:chgData name="Aniket Chhabra" userId="598e0514-bef3-4e71-b6aa-f2edd6441cff" providerId="ADAL" clId="{52FA2838-D78F-F343-9C67-1CFDAE5CF071}" dt="2023-10-29T12:03:07.077" v="441"/>
          <ac:inkMkLst>
            <pc:docMk/>
            <pc:sldMk cId="2274255877" sldId="274"/>
            <ac:inkMk id="300" creationId="{6DF7AE30-30B9-BBAE-D429-261FDD949DEF}"/>
          </ac:inkMkLst>
        </pc:inkChg>
        <pc:inkChg chg="add mod">
          <ac:chgData name="Aniket Chhabra" userId="598e0514-bef3-4e71-b6aa-f2edd6441cff" providerId="ADAL" clId="{52FA2838-D78F-F343-9C67-1CFDAE5CF071}" dt="2023-10-29T12:03:07.077" v="441"/>
          <ac:inkMkLst>
            <pc:docMk/>
            <pc:sldMk cId="2274255877" sldId="274"/>
            <ac:inkMk id="301" creationId="{A37DC3B4-C3DA-BDDC-AFF4-32FBDDF23C7F}"/>
          </ac:inkMkLst>
        </pc:inkChg>
        <pc:inkChg chg="add mod">
          <ac:chgData name="Aniket Chhabra" userId="598e0514-bef3-4e71-b6aa-f2edd6441cff" providerId="ADAL" clId="{52FA2838-D78F-F343-9C67-1CFDAE5CF071}" dt="2023-10-29T12:03:07.077" v="441"/>
          <ac:inkMkLst>
            <pc:docMk/>
            <pc:sldMk cId="2274255877" sldId="274"/>
            <ac:inkMk id="302" creationId="{999841DC-568B-1827-201E-F0BC36D31BFE}"/>
          </ac:inkMkLst>
        </pc:inkChg>
        <pc:inkChg chg="add mod">
          <ac:chgData name="Aniket Chhabra" userId="598e0514-bef3-4e71-b6aa-f2edd6441cff" providerId="ADAL" clId="{52FA2838-D78F-F343-9C67-1CFDAE5CF071}" dt="2023-10-29T12:03:07.077" v="441"/>
          <ac:inkMkLst>
            <pc:docMk/>
            <pc:sldMk cId="2274255877" sldId="274"/>
            <ac:inkMk id="303" creationId="{880F1881-BA6D-AF7D-8AE8-426A62C776E8}"/>
          </ac:inkMkLst>
        </pc:inkChg>
        <pc:inkChg chg="add mod">
          <ac:chgData name="Aniket Chhabra" userId="598e0514-bef3-4e71-b6aa-f2edd6441cff" providerId="ADAL" clId="{52FA2838-D78F-F343-9C67-1CFDAE5CF071}" dt="2023-10-29T12:03:07.077" v="441"/>
          <ac:inkMkLst>
            <pc:docMk/>
            <pc:sldMk cId="2274255877" sldId="274"/>
            <ac:inkMk id="304" creationId="{FCFBAC73-969F-6F24-3862-53233B25DAD3}"/>
          </ac:inkMkLst>
        </pc:inkChg>
        <pc:inkChg chg="add mod">
          <ac:chgData name="Aniket Chhabra" userId="598e0514-bef3-4e71-b6aa-f2edd6441cff" providerId="ADAL" clId="{52FA2838-D78F-F343-9C67-1CFDAE5CF071}" dt="2023-10-29T12:03:07.077" v="441"/>
          <ac:inkMkLst>
            <pc:docMk/>
            <pc:sldMk cId="2274255877" sldId="274"/>
            <ac:inkMk id="305" creationId="{F9E9EACD-674A-ACE8-F199-C1189F17B28E}"/>
          </ac:inkMkLst>
        </pc:inkChg>
        <pc:inkChg chg="add mod">
          <ac:chgData name="Aniket Chhabra" userId="598e0514-bef3-4e71-b6aa-f2edd6441cff" providerId="ADAL" clId="{52FA2838-D78F-F343-9C67-1CFDAE5CF071}" dt="2023-10-29T12:03:07.077" v="441"/>
          <ac:inkMkLst>
            <pc:docMk/>
            <pc:sldMk cId="2274255877" sldId="274"/>
            <ac:inkMk id="306" creationId="{DD06553C-AF76-BE02-EA04-D3D8EAD88204}"/>
          </ac:inkMkLst>
        </pc:inkChg>
        <pc:inkChg chg="add mod">
          <ac:chgData name="Aniket Chhabra" userId="598e0514-bef3-4e71-b6aa-f2edd6441cff" providerId="ADAL" clId="{52FA2838-D78F-F343-9C67-1CFDAE5CF071}" dt="2023-10-29T12:03:07.077" v="441"/>
          <ac:inkMkLst>
            <pc:docMk/>
            <pc:sldMk cId="2274255877" sldId="274"/>
            <ac:inkMk id="307" creationId="{04FC45E7-70D8-C06B-0562-4C574352472A}"/>
          </ac:inkMkLst>
        </pc:inkChg>
        <pc:inkChg chg="add mod">
          <ac:chgData name="Aniket Chhabra" userId="598e0514-bef3-4e71-b6aa-f2edd6441cff" providerId="ADAL" clId="{52FA2838-D78F-F343-9C67-1CFDAE5CF071}" dt="2023-10-29T12:03:07.077" v="441"/>
          <ac:inkMkLst>
            <pc:docMk/>
            <pc:sldMk cId="2274255877" sldId="274"/>
            <ac:inkMk id="308" creationId="{A58E2084-1A4E-1D1E-6DE7-8E4714A02100}"/>
          </ac:inkMkLst>
        </pc:inkChg>
        <pc:inkChg chg="add mod">
          <ac:chgData name="Aniket Chhabra" userId="598e0514-bef3-4e71-b6aa-f2edd6441cff" providerId="ADAL" clId="{52FA2838-D78F-F343-9C67-1CFDAE5CF071}" dt="2023-10-29T12:03:07.077" v="441"/>
          <ac:inkMkLst>
            <pc:docMk/>
            <pc:sldMk cId="2274255877" sldId="274"/>
            <ac:inkMk id="309" creationId="{898A9C6B-DA27-C289-F615-5391247C156D}"/>
          </ac:inkMkLst>
        </pc:inkChg>
        <pc:inkChg chg="add mod">
          <ac:chgData name="Aniket Chhabra" userId="598e0514-bef3-4e71-b6aa-f2edd6441cff" providerId="ADAL" clId="{52FA2838-D78F-F343-9C67-1CFDAE5CF071}" dt="2023-10-29T12:03:07.077" v="441"/>
          <ac:inkMkLst>
            <pc:docMk/>
            <pc:sldMk cId="2274255877" sldId="274"/>
            <ac:inkMk id="312" creationId="{CB51FAA0-485F-F4CC-4656-4B72EDF1445F}"/>
          </ac:inkMkLst>
        </pc:inkChg>
        <pc:inkChg chg="add mod">
          <ac:chgData name="Aniket Chhabra" userId="598e0514-bef3-4e71-b6aa-f2edd6441cff" providerId="ADAL" clId="{52FA2838-D78F-F343-9C67-1CFDAE5CF071}" dt="2023-10-29T12:03:07.077" v="441"/>
          <ac:inkMkLst>
            <pc:docMk/>
            <pc:sldMk cId="2274255877" sldId="274"/>
            <ac:inkMk id="313" creationId="{263E407A-1461-ED17-CC4A-9E5230951DB0}"/>
          </ac:inkMkLst>
        </pc:inkChg>
        <pc:inkChg chg="add mod">
          <ac:chgData name="Aniket Chhabra" userId="598e0514-bef3-4e71-b6aa-f2edd6441cff" providerId="ADAL" clId="{52FA2838-D78F-F343-9C67-1CFDAE5CF071}" dt="2023-10-29T12:03:07.077" v="441"/>
          <ac:inkMkLst>
            <pc:docMk/>
            <pc:sldMk cId="2274255877" sldId="274"/>
            <ac:inkMk id="314" creationId="{5D34112C-9219-1333-B77C-0BD749EC05B6}"/>
          </ac:inkMkLst>
        </pc:inkChg>
        <pc:inkChg chg="add mod">
          <ac:chgData name="Aniket Chhabra" userId="598e0514-bef3-4e71-b6aa-f2edd6441cff" providerId="ADAL" clId="{52FA2838-D78F-F343-9C67-1CFDAE5CF071}" dt="2023-10-29T12:03:07.077" v="441"/>
          <ac:inkMkLst>
            <pc:docMk/>
            <pc:sldMk cId="2274255877" sldId="274"/>
            <ac:inkMk id="315" creationId="{198BA477-7A25-3716-B56C-87CD0DC5F48E}"/>
          </ac:inkMkLst>
        </pc:inkChg>
        <pc:inkChg chg="add mod">
          <ac:chgData name="Aniket Chhabra" userId="598e0514-bef3-4e71-b6aa-f2edd6441cff" providerId="ADAL" clId="{52FA2838-D78F-F343-9C67-1CFDAE5CF071}" dt="2023-10-29T12:03:07.077" v="441"/>
          <ac:inkMkLst>
            <pc:docMk/>
            <pc:sldMk cId="2274255877" sldId="274"/>
            <ac:inkMk id="316" creationId="{53C32E2F-3FB6-E959-2E6B-190FAFB52821}"/>
          </ac:inkMkLst>
        </pc:inkChg>
        <pc:inkChg chg="add mod">
          <ac:chgData name="Aniket Chhabra" userId="598e0514-bef3-4e71-b6aa-f2edd6441cff" providerId="ADAL" clId="{52FA2838-D78F-F343-9C67-1CFDAE5CF071}" dt="2023-10-29T12:03:07.077" v="441"/>
          <ac:inkMkLst>
            <pc:docMk/>
            <pc:sldMk cId="2274255877" sldId="274"/>
            <ac:inkMk id="317" creationId="{075F06EF-EE9B-93C1-6B0B-E6AEF546F356}"/>
          </ac:inkMkLst>
        </pc:inkChg>
        <pc:inkChg chg="add mod">
          <ac:chgData name="Aniket Chhabra" userId="598e0514-bef3-4e71-b6aa-f2edd6441cff" providerId="ADAL" clId="{52FA2838-D78F-F343-9C67-1CFDAE5CF071}" dt="2023-10-29T12:03:07.077" v="441"/>
          <ac:inkMkLst>
            <pc:docMk/>
            <pc:sldMk cId="2274255877" sldId="274"/>
            <ac:inkMk id="318" creationId="{6C7358D3-CDB1-7572-03F6-072122D32D40}"/>
          </ac:inkMkLst>
        </pc:inkChg>
        <pc:inkChg chg="add mod">
          <ac:chgData name="Aniket Chhabra" userId="598e0514-bef3-4e71-b6aa-f2edd6441cff" providerId="ADAL" clId="{52FA2838-D78F-F343-9C67-1CFDAE5CF071}" dt="2023-10-29T12:03:07.077" v="441"/>
          <ac:inkMkLst>
            <pc:docMk/>
            <pc:sldMk cId="2274255877" sldId="274"/>
            <ac:inkMk id="319" creationId="{E2E6CC01-BD4D-2485-28BF-BD5B1DCADDB6}"/>
          </ac:inkMkLst>
        </pc:inkChg>
        <pc:inkChg chg="add mod">
          <ac:chgData name="Aniket Chhabra" userId="598e0514-bef3-4e71-b6aa-f2edd6441cff" providerId="ADAL" clId="{52FA2838-D78F-F343-9C67-1CFDAE5CF071}" dt="2023-10-29T12:03:07.077" v="441"/>
          <ac:inkMkLst>
            <pc:docMk/>
            <pc:sldMk cId="2274255877" sldId="274"/>
            <ac:inkMk id="320" creationId="{BEFD8EB7-EA9B-9B12-8514-6BC1ED9B040B}"/>
          </ac:inkMkLst>
        </pc:inkChg>
        <pc:inkChg chg="add mod">
          <ac:chgData name="Aniket Chhabra" userId="598e0514-bef3-4e71-b6aa-f2edd6441cff" providerId="ADAL" clId="{52FA2838-D78F-F343-9C67-1CFDAE5CF071}" dt="2023-10-29T12:03:07.077" v="441"/>
          <ac:inkMkLst>
            <pc:docMk/>
            <pc:sldMk cId="2274255877" sldId="274"/>
            <ac:inkMk id="321" creationId="{72E46C14-F835-BFD7-C86E-F9F0756B4514}"/>
          </ac:inkMkLst>
        </pc:inkChg>
        <pc:inkChg chg="add mod">
          <ac:chgData name="Aniket Chhabra" userId="598e0514-bef3-4e71-b6aa-f2edd6441cff" providerId="ADAL" clId="{52FA2838-D78F-F343-9C67-1CFDAE5CF071}" dt="2023-10-29T12:03:07.077" v="441"/>
          <ac:inkMkLst>
            <pc:docMk/>
            <pc:sldMk cId="2274255877" sldId="274"/>
            <ac:inkMk id="322" creationId="{19D8B794-D0B2-02E1-5A14-B29D091A8E92}"/>
          </ac:inkMkLst>
        </pc:inkChg>
        <pc:inkChg chg="add mod">
          <ac:chgData name="Aniket Chhabra" userId="598e0514-bef3-4e71-b6aa-f2edd6441cff" providerId="ADAL" clId="{52FA2838-D78F-F343-9C67-1CFDAE5CF071}" dt="2023-10-29T12:03:07.077" v="441"/>
          <ac:inkMkLst>
            <pc:docMk/>
            <pc:sldMk cId="2274255877" sldId="274"/>
            <ac:inkMk id="324" creationId="{472B0F8F-F106-EA6D-DE6C-A97F246626D9}"/>
          </ac:inkMkLst>
        </pc:inkChg>
        <pc:inkChg chg="add mod">
          <ac:chgData name="Aniket Chhabra" userId="598e0514-bef3-4e71-b6aa-f2edd6441cff" providerId="ADAL" clId="{52FA2838-D78F-F343-9C67-1CFDAE5CF071}" dt="2023-10-29T12:03:07.077" v="441"/>
          <ac:inkMkLst>
            <pc:docMk/>
            <pc:sldMk cId="2274255877" sldId="274"/>
            <ac:inkMk id="325" creationId="{58551C8E-E15B-6A14-0D10-EE83FE2AA2CE}"/>
          </ac:inkMkLst>
        </pc:inkChg>
        <pc:inkChg chg="add mod">
          <ac:chgData name="Aniket Chhabra" userId="598e0514-bef3-4e71-b6aa-f2edd6441cff" providerId="ADAL" clId="{52FA2838-D78F-F343-9C67-1CFDAE5CF071}" dt="2023-10-29T12:03:07.077" v="441"/>
          <ac:inkMkLst>
            <pc:docMk/>
            <pc:sldMk cId="2274255877" sldId="274"/>
            <ac:inkMk id="326" creationId="{BC6BE29A-03D0-1030-F282-737F332FE9C7}"/>
          </ac:inkMkLst>
        </pc:inkChg>
        <pc:inkChg chg="add mod">
          <ac:chgData name="Aniket Chhabra" userId="598e0514-bef3-4e71-b6aa-f2edd6441cff" providerId="ADAL" clId="{52FA2838-D78F-F343-9C67-1CFDAE5CF071}" dt="2023-10-29T12:03:07.077" v="441"/>
          <ac:inkMkLst>
            <pc:docMk/>
            <pc:sldMk cId="2274255877" sldId="274"/>
            <ac:inkMk id="327" creationId="{6440CA83-D7E2-9E2A-B3C0-F73F9C33125C}"/>
          </ac:inkMkLst>
        </pc:inkChg>
        <pc:inkChg chg="add mod">
          <ac:chgData name="Aniket Chhabra" userId="598e0514-bef3-4e71-b6aa-f2edd6441cff" providerId="ADAL" clId="{52FA2838-D78F-F343-9C67-1CFDAE5CF071}" dt="2023-10-29T12:03:07.077" v="441"/>
          <ac:inkMkLst>
            <pc:docMk/>
            <pc:sldMk cId="2274255877" sldId="274"/>
            <ac:inkMk id="328" creationId="{876F0D00-BCDE-901C-F7F4-DBFE7E462BE2}"/>
          </ac:inkMkLst>
        </pc:inkChg>
        <pc:inkChg chg="add mod">
          <ac:chgData name="Aniket Chhabra" userId="598e0514-bef3-4e71-b6aa-f2edd6441cff" providerId="ADAL" clId="{52FA2838-D78F-F343-9C67-1CFDAE5CF071}" dt="2023-10-29T12:03:07.077" v="441"/>
          <ac:inkMkLst>
            <pc:docMk/>
            <pc:sldMk cId="2274255877" sldId="274"/>
            <ac:inkMk id="329" creationId="{2F3D3D05-542C-3927-A086-325DF3BC4485}"/>
          </ac:inkMkLst>
        </pc:inkChg>
        <pc:inkChg chg="add mod">
          <ac:chgData name="Aniket Chhabra" userId="598e0514-bef3-4e71-b6aa-f2edd6441cff" providerId="ADAL" clId="{52FA2838-D78F-F343-9C67-1CFDAE5CF071}" dt="2023-10-29T12:03:07.077" v="441"/>
          <ac:inkMkLst>
            <pc:docMk/>
            <pc:sldMk cId="2274255877" sldId="274"/>
            <ac:inkMk id="331" creationId="{60FDE224-F0F4-A04F-E0A6-944EAB115900}"/>
          </ac:inkMkLst>
        </pc:inkChg>
        <pc:inkChg chg="add mod">
          <ac:chgData name="Aniket Chhabra" userId="598e0514-bef3-4e71-b6aa-f2edd6441cff" providerId="ADAL" clId="{52FA2838-D78F-F343-9C67-1CFDAE5CF071}" dt="2023-10-29T12:03:07.077" v="441"/>
          <ac:inkMkLst>
            <pc:docMk/>
            <pc:sldMk cId="2274255877" sldId="274"/>
            <ac:inkMk id="332" creationId="{904C2E28-EBB8-5685-CEE1-52F73AAB6A5E}"/>
          </ac:inkMkLst>
        </pc:inkChg>
        <pc:inkChg chg="add mod">
          <ac:chgData name="Aniket Chhabra" userId="598e0514-bef3-4e71-b6aa-f2edd6441cff" providerId="ADAL" clId="{52FA2838-D78F-F343-9C67-1CFDAE5CF071}" dt="2023-10-29T12:03:07.077" v="441"/>
          <ac:inkMkLst>
            <pc:docMk/>
            <pc:sldMk cId="2274255877" sldId="274"/>
            <ac:inkMk id="333" creationId="{94DA4871-73FA-587F-B460-427C6118FC4F}"/>
          </ac:inkMkLst>
        </pc:inkChg>
        <pc:inkChg chg="add mod">
          <ac:chgData name="Aniket Chhabra" userId="598e0514-bef3-4e71-b6aa-f2edd6441cff" providerId="ADAL" clId="{52FA2838-D78F-F343-9C67-1CFDAE5CF071}" dt="2023-10-29T12:03:07.077" v="441"/>
          <ac:inkMkLst>
            <pc:docMk/>
            <pc:sldMk cId="2274255877" sldId="274"/>
            <ac:inkMk id="334" creationId="{A59A9B6C-1F46-C5EF-5AB5-71FE0C90DFEE}"/>
          </ac:inkMkLst>
        </pc:inkChg>
        <pc:inkChg chg="add mod">
          <ac:chgData name="Aniket Chhabra" userId="598e0514-bef3-4e71-b6aa-f2edd6441cff" providerId="ADAL" clId="{52FA2838-D78F-F343-9C67-1CFDAE5CF071}" dt="2023-10-29T12:03:07.077" v="441"/>
          <ac:inkMkLst>
            <pc:docMk/>
            <pc:sldMk cId="2274255877" sldId="274"/>
            <ac:inkMk id="336" creationId="{A703B1DA-77F3-9574-295D-18159B06D524}"/>
          </ac:inkMkLst>
        </pc:inkChg>
        <pc:inkChg chg="add mod">
          <ac:chgData name="Aniket Chhabra" userId="598e0514-bef3-4e71-b6aa-f2edd6441cff" providerId="ADAL" clId="{52FA2838-D78F-F343-9C67-1CFDAE5CF071}" dt="2023-10-29T12:03:07.077" v="441"/>
          <ac:inkMkLst>
            <pc:docMk/>
            <pc:sldMk cId="2274255877" sldId="274"/>
            <ac:inkMk id="337" creationId="{B4421D7B-0AF3-0586-B4F6-6D42C0939447}"/>
          </ac:inkMkLst>
        </pc:inkChg>
        <pc:inkChg chg="add mod">
          <ac:chgData name="Aniket Chhabra" userId="598e0514-bef3-4e71-b6aa-f2edd6441cff" providerId="ADAL" clId="{52FA2838-D78F-F343-9C67-1CFDAE5CF071}" dt="2023-10-29T12:03:07.077" v="441"/>
          <ac:inkMkLst>
            <pc:docMk/>
            <pc:sldMk cId="2274255877" sldId="274"/>
            <ac:inkMk id="338" creationId="{60D953DA-9180-4645-AFBB-F4A709B39AAB}"/>
          </ac:inkMkLst>
        </pc:inkChg>
        <pc:inkChg chg="add mod">
          <ac:chgData name="Aniket Chhabra" userId="598e0514-bef3-4e71-b6aa-f2edd6441cff" providerId="ADAL" clId="{52FA2838-D78F-F343-9C67-1CFDAE5CF071}" dt="2023-10-29T12:03:07.077" v="441"/>
          <ac:inkMkLst>
            <pc:docMk/>
            <pc:sldMk cId="2274255877" sldId="274"/>
            <ac:inkMk id="340" creationId="{5EC7E9DF-E7BC-2795-652B-331DFDBCF418}"/>
          </ac:inkMkLst>
        </pc:inkChg>
        <pc:inkChg chg="add mod">
          <ac:chgData name="Aniket Chhabra" userId="598e0514-bef3-4e71-b6aa-f2edd6441cff" providerId="ADAL" clId="{52FA2838-D78F-F343-9C67-1CFDAE5CF071}" dt="2023-10-29T12:03:07.077" v="441"/>
          <ac:inkMkLst>
            <pc:docMk/>
            <pc:sldMk cId="2274255877" sldId="274"/>
            <ac:inkMk id="341" creationId="{6FEDF12B-DC4F-2099-5CAB-59A91944FE46}"/>
          </ac:inkMkLst>
        </pc:inkChg>
        <pc:inkChg chg="add mod">
          <ac:chgData name="Aniket Chhabra" userId="598e0514-bef3-4e71-b6aa-f2edd6441cff" providerId="ADAL" clId="{52FA2838-D78F-F343-9C67-1CFDAE5CF071}" dt="2023-10-29T12:03:07.077" v="441"/>
          <ac:inkMkLst>
            <pc:docMk/>
            <pc:sldMk cId="2274255877" sldId="274"/>
            <ac:inkMk id="342" creationId="{73C2B023-5BED-B0F2-B305-73F767225D44}"/>
          </ac:inkMkLst>
        </pc:inkChg>
        <pc:inkChg chg="add mod">
          <ac:chgData name="Aniket Chhabra" userId="598e0514-bef3-4e71-b6aa-f2edd6441cff" providerId="ADAL" clId="{52FA2838-D78F-F343-9C67-1CFDAE5CF071}" dt="2023-10-29T12:03:07.077" v="441"/>
          <ac:inkMkLst>
            <pc:docMk/>
            <pc:sldMk cId="2274255877" sldId="274"/>
            <ac:inkMk id="343" creationId="{08BCE973-548E-82B6-E953-6FCFC707F145}"/>
          </ac:inkMkLst>
        </pc:inkChg>
        <pc:inkChg chg="add mod">
          <ac:chgData name="Aniket Chhabra" userId="598e0514-bef3-4e71-b6aa-f2edd6441cff" providerId="ADAL" clId="{52FA2838-D78F-F343-9C67-1CFDAE5CF071}" dt="2023-10-29T12:03:07.077" v="441"/>
          <ac:inkMkLst>
            <pc:docMk/>
            <pc:sldMk cId="2274255877" sldId="274"/>
            <ac:inkMk id="344" creationId="{2F3EED94-3B0D-F798-DB4C-3D590D50E7E2}"/>
          </ac:inkMkLst>
        </pc:inkChg>
        <pc:inkChg chg="add mod">
          <ac:chgData name="Aniket Chhabra" userId="598e0514-bef3-4e71-b6aa-f2edd6441cff" providerId="ADAL" clId="{52FA2838-D78F-F343-9C67-1CFDAE5CF071}" dt="2023-10-29T12:03:07.077" v="441"/>
          <ac:inkMkLst>
            <pc:docMk/>
            <pc:sldMk cId="2274255877" sldId="274"/>
            <ac:inkMk id="348" creationId="{9C21D363-4472-2573-EEB1-4014F7D95A73}"/>
          </ac:inkMkLst>
        </pc:inkChg>
        <pc:inkChg chg="add mod">
          <ac:chgData name="Aniket Chhabra" userId="598e0514-bef3-4e71-b6aa-f2edd6441cff" providerId="ADAL" clId="{52FA2838-D78F-F343-9C67-1CFDAE5CF071}" dt="2023-10-29T12:03:07.077" v="441"/>
          <ac:inkMkLst>
            <pc:docMk/>
            <pc:sldMk cId="2274255877" sldId="274"/>
            <ac:inkMk id="349" creationId="{D6CA8A6F-27DD-E4ED-385B-6C56EE213AB4}"/>
          </ac:inkMkLst>
        </pc:inkChg>
        <pc:inkChg chg="add mod">
          <ac:chgData name="Aniket Chhabra" userId="598e0514-bef3-4e71-b6aa-f2edd6441cff" providerId="ADAL" clId="{52FA2838-D78F-F343-9C67-1CFDAE5CF071}" dt="2023-10-29T12:03:07.077" v="441"/>
          <ac:inkMkLst>
            <pc:docMk/>
            <pc:sldMk cId="2274255877" sldId="274"/>
            <ac:inkMk id="350" creationId="{E4B644CF-5FA8-DE2D-664A-F7EE8AEFA80C}"/>
          </ac:inkMkLst>
        </pc:inkChg>
        <pc:inkChg chg="add mod">
          <ac:chgData name="Aniket Chhabra" userId="598e0514-bef3-4e71-b6aa-f2edd6441cff" providerId="ADAL" clId="{52FA2838-D78F-F343-9C67-1CFDAE5CF071}" dt="2023-10-29T12:03:07.077" v="441"/>
          <ac:inkMkLst>
            <pc:docMk/>
            <pc:sldMk cId="2274255877" sldId="274"/>
            <ac:inkMk id="351" creationId="{BC57BB33-F456-6C51-E5D4-99F7E243997A}"/>
          </ac:inkMkLst>
        </pc:inkChg>
        <pc:inkChg chg="add mod">
          <ac:chgData name="Aniket Chhabra" userId="598e0514-bef3-4e71-b6aa-f2edd6441cff" providerId="ADAL" clId="{52FA2838-D78F-F343-9C67-1CFDAE5CF071}" dt="2023-10-29T12:03:07.077" v="441"/>
          <ac:inkMkLst>
            <pc:docMk/>
            <pc:sldMk cId="2274255877" sldId="274"/>
            <ac:inkMk id="352" creationId="{15585997-E72E-C5CB-C696-D4EAB1DE7F97}"/>
          </ac:inkMkLst>
        </pc:inkChg>
        <pc:inkChg chg="add mod">
          <ac:chgData name="Aniket Chhabra" userId="598e0514-bef3-4e71-b6aa-f2edd6441cff" providerId="ADAL" clId="{52FA2838-D78F-F343-9C67-1CFDAE5CF071}" dt="2023-10-29T12:03:07.077" v="441"/>
          <ac:inkMkLst>
            <pc:docMk/>
            <pc:sldMk cId="2274255877" sldId="274"/>
            <ac:inkMk id="353" creationId="{DDEE1116-86C6-E534-6B4A-50B028525A0D}"/>
          </ac:inkMkLst>
        </pc:inkChg>
        <pc:inkChg chg="add mod">
          <ac:chgData name="Aniket Chhabra" userId="598e0514-bef3-4e71-b6aa-f2edd6441cff" providerId="ADAL" clId="{52FA2838-D78F-F343-9C67-1CFDAE5CF071}" dt="2023-10-29T12:03:07.077" v="441"/>
          <ac:inkMkLst>
            <pc:docMk/>
            <pc:sldMk cId="2274255877" sldId="274"/>
            <ac:inkMk id="355" creationId="{C6150D27-0CCC-5845-6454-CD97E994E337}"/>
          </ac:inkMkLst>
        </pc:inkChg>
        <pc:inkChg chg="add mod">
          <ac:chgData name="Aniket Chhabra" userId="598e0514-bef3-4e71-b6aa-f2edd6441cff" providerId="ADAL" clId="{52FA2838-D78F-F343-9C67-1CFDAE5CF071}" dt="2023-10-29T12:03:07.077" v="441"/>
          <ac:inkMkLst>
            <pc:docMk/>
            <pc:sldMk cId="2274255877" sldId="274"/>
            <ac:inkMk id="356" creationId="{06D02305-BC63-D13F-3D35-7CC7BCFE56F1}"/>
          </ac:inkMkLst>
        </pc:inkChg>
        <pc:inkChg chg="add mod">
          <ac:chgData name="Aniket Chhabra" userId="598e0514-bef3-4e71-b6aa-f2edd6441cff" providerId="ADAL" clId="{52FA2838-D78F-F343-9C67-1CFDAE5CF071}" dt="2023-10-29T12:03:07.077" v="441"/>
          <ac:inkMkLst>
            <pc:docMk/>
            <pc:sldMk cId="2274255877" sldId="274"/>
            <ac:inkMk id="357" creationId="{7BACE9D7-9CCC-208B-A5C8-30B2B15A177C}"/>
          </ac:inkMkLst>
        </pc:inkChg>
        <pc:inkChg chg="add mod">
          <ac:chgData name="Aniket Chhabra" userId="598e0514-bef3-4e71-b6aa-f2edd6441cff" providerId="ADAL" clId="{52FA2838-D78F-F343-9C67-1CFDAE5CF071}" dt="2023-10-29T12:03:07.077" v="441"/>
          <ac:inkMkLst>
            <pc:docMk/>
            <pc:sldMk cId="2274255877" sldId="274"/>
            <ac:inkMk id="358" creationId="{4B4B94CF-2E91-5BEB-D968-276B5B03F69C}"/>
          </ac:inkMkLst>
        </pc:inkChg>
        <pc:inkChg chg="add mod">
          <ac:chgData name="Aniket Chhabra" userId="598e0514-bef3-4e71-b6aa-f2edd6441cff" providerId="ADAL" clId="{52FA2838-D78F-F343-9C67-1CFDAE5CF071}" dt="2023-10-29T12:03:07.077" v="441"/>
          <ac:inkMkLst>
            <pc:docMk/>
            <pc:sldMk cId="2274255877" sldId="274"/>
            <ac:inkMk id="359" creationId="{9FE7D064-195D-D8D3-E544-5407CFAA51AE}"/>
          </ac:inkMkLst>
        </pc:inkChg>
        <pc:inkChg chg="add mod">
          <ac:chgData name="Aniket Chhabra" userId="598e0514-bef3-4e71-b6aa-f2edd6441cff" providerId="ADAL" clId="{52FA2838-D78F-F343-9C67-1CFDAE5CF071}" dt="2023-10-29T12:03:07.077" v="441"/>
          <ac:inkMkLst>
            <pc:docMk/>
            <pc:sldMk cId="2274255877" sldId="274"/>
            <ac:inkMk id="360" creationId="{D3C8A365-1458-5CF5-6349-6D5B8F486B66}"/>
          </ac:inkMkLst>
        </pc:inkChg>
        <pc:inkChg chg="add mod">
          <ac:chgData name="Aniket Chhabra" userId="598e0514-bef3-4e71-b6aa-f2edd6441cff" providerId="ADAL" clId="{52FA2838-D78F-F343-9C67-1CFDAE5CF071}" dt="2023-10-29T12:03:07.077" v="441"/>
          <ac:inkMkLst>
            <pc:docMk/>
            <pc:sldMk cId="2274255877" sldId="274"/>
            <ac:inkMk id="361" creationId="{8ECBD079-716E-7CEA-6722-7F83B9ECE706}"/>
          </ac:inkMkLst>
        </pc:inkChg>
        <pc:inkChg chg="add mod">
          <ac:chgData name="Aniket Chhabra" userId="598e0514-bef3-4e71-b6aa-f2edd6441cff" providerId="ADAL" clId="{52FA2838-D78F-F343-9C67-1CFDAE5CF071}" dt="2023-10-29T12:03:07.077" v="441"/>
          <ac:inkMkLst>
            <pc:docMk/>
            <pc:sldMk cId="2274255877" sldId="274"/>
            <ac:inkMk id="363" creationId="{20CE79C1-C8FD-7B3D-3A8E-76E413527101}"/>
          </ac:inkMkLst>
        </pc:inkChg>
        <pc:inkChg chg="add mod">
          <ac:chgData name="Aniket Chhabra" userId="598e0514-bef3-4e71-b6aa-f2edd6441cff" providerId="ADAL" clId="{52FA2838-D78F-F343-9C67-1CFDAE5CF071}" dt="2023-10-29T12:03:07.077" v="441"/>
          <ac:inkMkLst>
            <pc:docMk/>
            <pc:sldMk cId="2274255877" sldId="274"/>
            <ac:inkMk id="364" creationId="{AE9F6A58-F6AE-072F-50F0-1E556DE77C82}"/>
          </ac:inkMkLst>
        </pc:inkChg>
        <pc:inkChg chg="add mod">
          <ac:chgData name="Aniket Chhabra" userId="598e0514-bef3-4e71-b6aa-f2edd6441cff" providerId="ADAL" clId="{52FA2838-D78F-F343-9C67-1CFDAE5CF071}" dt="2023-10-29T12:03:07.077" v="441"/>
          <ac:inkMkLst>
            <pc:docMk/>
            <pc:sldMk cId="2274255877" sldId="274"/>
            <ac:inkMk id="365" creationId="{66B0B98B-C7FC-A8ED-27BB-A5B7390B6BB6}"/>
          </ac:inkMkLst>
        </pc:inkChg>
        <pc:inkChg chg="add mod">
          <ac:chgData name="Aniket Chhabra" userId="598e0514-bef3-4e71-b6aa-f2edd6441cff" providerId="ADAL" clId="{52FA2838-D78F-F343-9C67-1CFDAE5CF071}" dt="2023-10-29T12:03:07.077" v="441"/>
          <ac:inkMkLst>
            <pc:docMk/>
            <pc:sldMk cId="2274255877" sldId="274"/>
            <ac:inkMk id="366" creationId="{C24A3767-AD60-D2A7-CC75-6C2288050FEE}"/>
          </ac:inkMkLst>
        </pc:inkChg>
        <pc:inkChg chg="add mod">
          <ac:chgData name="Aniket Chhabra" userId="598e0514-bef3-4e71-b6aa-f2edd6441cff" providerId="ADAL" clId="{52FA2838-D78F-F343-9C67-1CFDAE5CF071}" dt="2023-10-29T12:03:07.077" v="441"/>
          <ac:inkMkLst>
            <pc:docMk/>
            <pc:sldMk cId="2274255877" sldId="274"/>
            <ac:inkMk id="367" creationId="{2EA93247-C674-EA1B-024A-86B5149BE3F0}"/>
          </ac:inkMkLst>
        </pc:inkChg>
        <pc:inkChg chg="add mod">
          <ac:chgData name="Aniket Chhabra" userId="598e0514-bef3-4e71-b6aa-f2edd6441cff" providerId="ADAL" clId="{52FA2838-D78F-F343-9C67-1CFDAE5CF071}" dt="2023-10-29T12:03:07.077" v="441"/>
          <ac:inkMkLst>
            <pc:docMk/>
            <pc:sldMk cId="2274255877" sldId="274"/>
            <ac:inkMk id="368" creationId="{DC43A5E4-4EDB-2FCC-2EFD-C179B625E81E}"/>
          </ac:inkMkLst>
        </pc:inkChg>
        <pc:inkChg chg="add mod">
          <ac:chgData name="Aniket Chhabra" userId="598e0514-bef3-4e71-b6aa-f2edd6441cff" providerId="ADAL" clId="{52FA2838-D78F-F343-9C67-1CFDAE5CF071}" dt="2023-10-29T12:03:07.077" v="441"/>
          <ac:inkMkLst>
            <pc:docMk/>
            <pc:sldMk cId="2274255877" sldId="274"/>
            <ac:inkMk id="369" creationId="{034A6FEB-51BF-471A-8C52-64AE98E85FBC}"/>
          </ac:inkMkLst>
        </pc:inkChg>
        <pc:inkChg chg="add mod">
          <ac:chgData name="Aniket Chhabra" userId="598e0514-bef3-4e71-b6aa-f2edd6441cff" providerId="ADAL" clId="{52FA2838-D78F-F343-9C67-1CFDAE5CF071}" dt="2023-10-29T12:03:07.077" v="441"/>
          <ac:inkMkLst>
            <pc:docMk/>
            <pc:sldMk cId="2274255877" sldId="274"/>
            <ac:inkMk id="370" creationId="{45C6A0BA-F7A8-D51B-AC34-1E6BABC2CEF5}"/>
          </ac:inkMkLst>
        </pc:inkChg>
        <pc:inkChg chg="add mod">
          <ac:chgData name="Aniket Chhabra" userId="598e0514-bef3-4e71-b6aa-f2edd6441cff" providerId="ADAL" clId="{52FA2838-D78F-F343-9C67-1CFDAE5CF071}" dt="2023-10-29T12:03:07.077" v="441"/>
          <ac:inkMkLst>
            <pc:docMk/>
            <pc:sldMk cId="2274255877" sldId="274"/>
            <ac:inkMk id="371" creationId="{C436999A-127C-7B7B-ADD2-4F33B2D72C49}"/>
          </ac:inkMkLst>
        </pc:inkChg>
        <pc:inkChg chg="add mod">
          <ac:chgData name="Aniket Chhabra" userId="598e0514-bef3-4e71-b6aa-f2edd6441cff" providerId="ADAL" clId="{52FA2838-D78F-F343-9C67-1CFDAE5CF071}" dt="2023-10-29T12:03:07.077" v="441"/>
          <ac:inkMkLst>
            <pc:docMk/>
            <pc:sldMk cId="2274255877" sldId="274"/>
            <ac:inkMk id="372" creationId="{990494FB-8E73-7AFF-7299-E47FC9239369}"/>
          </ac:inkMkLst>
        </pc:inkChg>
        <pc:inkChg chg="add mod">
          <ac:chgData name="Aniket Chhabra" userId="598e0514-bef3-4e71-b6aa-f2edd6441cff" providerId="ADAL" clId="{52FA2838-D78F-F343-9C67-1CFDAE5CF071}" dt="2023-10-29T12:03:07.077" v="441"/>
          <ac:inkMkLst>
            <pc:docMk/>
            <pc:sldMk cId="2274255877" sldId="274"/>
            <ac:inkMk id="373" creationId="{C9DA16C4-6BDC-1ACE-3A4C-AB8525549D60}"/>
          </ac:inkMkLst>
        </pc:inkChg>
        <pc:inkChg chg="add mod">
          <ac:chgData name="Aniket Chhabra" userId="598e0514-bef3-4e71-b6aa-f2edd6441cff" providerId="ADAL" clId="{52FA2838-D78F-F343-9C67-1CFDAE5CF071}" dt="2023-10-29T12:03:07.077" v="441"/>
          <ac:inkMkLst>
            <pc:docMk/>
            <pc:sldMk cId="2274255877" sldId="274"/>
            <ac:inkMk id="374" creationId="{F93D5CE3-FA10-807C-1735-5C42897EED3E}"/>
          </ac:inkMkLst>
        </pc:inkChg>
        <pc:inkChg chg="add mod">
          <ac:chgData name="Aniket Chhabra" userId="598e0514-bef3-4e71-b6aa-f2edd6441cff" providerId="ADAL" clId="{52FA2838-D78F-F343-9C67-1CFDAE5CF071}" dt="2023-10-29T12:03:07.077" v="441"/>
          <ac:inkMkLst>
            <pc:docMk/>
            <pc:sldMk cId="2274255877" sldId="274"/>
            <ac:inkMk id="378" creationId="{FD92246E-9D6E-BF0E-B448-EDD701372E9D}"/>
          </ac:inkMkLst>
        </pc:inkChg>
        <pc:inkChg chg="add mod">
          <ac:chgData name="Aniket Chhabra" userId="598e0514-bef3-4e71-b6aa-f2edd6441cff" providerId="ADAL" clId="{52FA2838-D78F-F343-9C67-1CFDAE5CF071}" dt="2023-10-29T12:03:07.077" v="441"/>
          <ac:inkMkLst>
            <pc:docMk/>
            <pc:sldMk cId="2274255877" sldId="274"/>
            <ac:inkMk id="379" creationId="{5908BA0A-2622-858E-5671-821E25FFD475}"/>
          </ac:inkMkLst>
        </pc:inkChg>
        <pc:inkChg chg="add mod">
          <ac:chgData name="Aniket Chhabra" userId="598e0514-bef3-4e71-b6aa-f2edd6441cff" providerId="ADAL" clId="{52FA2838-D78F-F343-9C67-1CFDAE5CF071}" dt="2023-10-29T12:03:07.077" v="441"/>
          <ac:inkMkLst>
            <pc:docMk/>
            <pc:sldMk cId="2274255877" sldId="274"/>
            <ac:inkMk id="380" creationId="{39D9B8CB-F217-4249-665B-59C33D8F4478}"/>
          </ac:inkMkLst>
        </pc:inkChg>
        <pc:inkChg chg="add mod">
          <ac:chgData name="Aniket Chhabra" userId="598e0514-bef3-4e71-b6aa-f2edd6441cff" providerId="ADAL" clId="{52FA2838-D78F-F343-9C67-1CFDAE5CF071}" dt="2023-10-29T12:03:07.077" v="441"/>
          <ac:inkMkLst>
            <pc:docMk/>
            <pc:sldMk cId="2274255877" sldId="274"/>
            <ac:inkMk id="381" creationId="{342FDB60-9F42-DAEA-49A5-67806BE254A0}"/>
          </ac:inkMkLst>
        </pc:inkChg>
        <pc:inkChg chg="add mod">
          <ac:chgData name="Aniket Chhabra" userId="598e0514-bef3-4e71-b6aa-f2edd6441cff" providerId="ADAL" clId="{52FA2838-D78F-F343-9C67-1CFDAE5CF071}" dt="2023-10-29T12:03:07.077" v="441"/>
          <ac:inkMkLst>
            <pc:docMk/>
            <pc:sldMk cId="2274255877" sldId="274"/>
            <ac:inkMk id="383" creationId="{58D40C03-0FEF-514C-28A8-10D8A544A229}"/>
          </ac:inkMkLst>
        </pc:inkChg>
        <pc:inkChg chg="add mod">
          <ac:chgData name="Aniket Chhabra" userId="598e0514-bef3-4e71-b6aa-f2edd6441cff" providerId="ADAL" clId="{52FA2838-D78F-F343-9C67-1CFDAE5CF071}" dt="2023-10-29T12:03:07.077" v="441"/>
          <ac:inkMkLst>
            <pc:docMk/>
            <pc:sldMk cId="2274255877" sldId="274"/>
            <ac:inkMk id="384" creationId="{F90565F3-CC32-85CA-7572-432C9AB828BF}"/>
          </ac:inkMkLst>
        </pc:inkChg>
        <pc:inkChg chg="add mod">
          <ac:chgData name="Aniket Chhabra" userId="598e0514-bef3-4e71-b6aa-f2edd6441cff" providerId="ADAL" clId="{52FA2838-D78F-F343-9C67-1CFDAE5CF071}" dt="2023-10-29T12:03:07.077" v="441"/>
          <ac:inkMkLst>
            <pc:docMk/>
            <pc:sldMk cId="2274255877" sldId="274"/>
            <ac:inkMk id="385" creationId="{8E4516BA-7434-6652-3F60-99A8CDE68F3A}"/>
          </ac:inkMkLst>
        </pc:inkChg>
        <pc:inkChg chg="add mod">
          <ac:chgData name="Aniket Chhabra" userId="598e0514-bef3-4e71-b6aa-f2edd6441cff" providerId="ADAL" clId="{52FA2838-D78F-F343-9C67-1CFDAE5CF071}" dt="2023-10-29T12:03:07.077" v="441"/>
          <ac:inkMkLst>
            <pc:docMk/>
            <pc:sldMk cId="2274255877" sldId="274"/>
            <ac:inkMk id="386" creationId="{5768FFBE-B1EF-0F43-B4EE-B37E6B3E3372}"/>
          </ac:inkMkLst>
        </pc:inkChg>
        <pc:inkChg chg="add mod">
          <ac:chgData name="Aniket Chhabra" userId="598e0514-bef3-4e71-b6aa-f2edd6441cff" providerId="ADAL" clId="{52FA2838-D78F-F343-9C67-1CFDAE5CF071}" dt="2023-10-29T12:03:07.077" v="441"/>
          <ac:inkMkLst>
            <pc:docMk/>
            <pc:sldMk cId="2274255877" sldId="274"/>
            <ac:inkMk id="387" creationId="{7F99A06E-4CE5-FA92-7BE5-9C392542F0D3}"/>
          </ac:inkMkLst>
        </pc:inkChg>
        <pc:inkChg chg="add mod">
          <ac:chgData name="Aniket Chhabra" userId="598e0514-bef3-4e71-b6aa-f2edd6441cff" providerId="ADAL" clId="{52FA2838-D78F-F343-9C67-1CFDAE5CF071}" dt="2023-10-29T12:03:07.077" v="441"/>
          <ac:inkMkLst>
            <pc:docMk/>
            <pc:sldMk cId="2274255877" sldId="274"/>
            <ac:inkMk id="389" creationId="{31E38B3A-E947-F09C-08E9-FD1E0A0BE6A4}"/>
          </ac:inkMkLst>
        </pc:inkChg>
        <pc:inkChg chg="add mod">
          <ac:chgData name="Aniket Chhabra" userId="598e0514-bef3-4e71-b6aa-f2edd6441cff" providerId="ADAL" clId="{52FA2838-D78F-F343-9C67-1CFDAE5CF071}" dt="2023-10-29T12:03:07.077" v="441"/>
          <ac:inkMkLst>
            <pc:docMk/>
            <pc:sldMk cId="2274255877" sldId="274"/>
            <ac:inkMk id="390" creationId="{F6865B2D-64FE-B498-E074-F13285F2CEC8}"/>
          </ac:inkMkLst>
        </pc:inkChg>
        <pc:inkChg chg="add mod">
          <ac:chgData name="Aniket Chhabra" userId="598e0514-bef3-4e71-b6aa-f2edd6441cff" providerId="ADAL" clId="{52FA2838-D78F-F343-9C67-1CFDAE5CF071}" dt="2023-10-29T12:03:07.077" v="441"/>
          <ac:inkMkLst>
            <pc:docMk/>
            <pc:sldMk cId="2274255877" sldId="274"/>
            <ac:inkMk id="392" creationId="{545298DA-84CB-3AFB-9994-2B0090B1574C}"/>
          </ac:inkMkLst>
        </pc:inkChg>
        <pc:inkChg chg="add mod">
          <ac:chgData name="Aniket Chhabra" userId="598e0514-bef3-4e71-b6aa-f2edd6441cff" providerId="ADAL" clId="{52FA2838-D78F-F343-9C67-1CFDAE5CF071}" dt="2023-10-29T12:03:07.077" v="441"/>
          <ac:inkMkLst>
            <pc:docMk/>
            <pc:sldMk cId="2274255877" sldId="274"/>
            <ac:inkMk id="393" creationId="{66716A1C-B36E-3015-EE26-613D8EFF2EA9}"/>
          </ac:inkMkLst>
        </pc:inkChg>
        <pc:inkChg chg="add mod">
          <ac:chgData name="Aniket Chhabra" userId="598e0514-bef3-4e71-b6aa-f2edd6441cff" providerId="ADAL" clId="{52FA2838-D78F-F343-9C67-1CFDAE5CF071}" dt="2023-10-29T12:03:07.077" v="441"/>
          <ac:inkMkLst>
            <pc:docMk/>
            <pc:sldMk cId="2274255877" sldId="274"/>
            <ac:inkMk id="394" creationId="{9B2D7EC0-BA6D-C35F-5FF8-7D0AE0A29F51}"/>
          </ac:inkMkLst>
        </pc:inkChg>
        <pc:inkChg chg="add mod">
          <ac:chgData name="Aniket Chhabra" userId="598e0514-bef3-4e71-b6aa-f2edd6441cff" providerId="ADAL" clId="{52FA2838-D78F-F343-9C67-1CFDAE5CF071}" dt="2023-10-29T12:03:07.077" v="441"/>
          <ac:inkMkLst>
            <pc:docMk/>
            <pc:sldMk cId="2274255877" sldId="274"/>
            <ac:inkMk id="395" creationId="{F85A8217-0491-B69A-ECC4-4491AD1268B8}"/>
          </ac:inkMkLst>
        </pc:inkChg>
        <pc:inkChg chg="add mod">
          <ac:chgData name="Aniket Chhabra" userId="598e0514-bef3-4e71-b6aa-f2edd6441cff" providerId="ADAL" clId="{52FA2838-D78F-F343-9C67-1CFDAE5CF071}" dt="2023-10-29T12:03:07.077" v="441"/>
          <ac:inkMkLst>
            <pc:docMk/>
            <pc:sldMk cId="2274255877" sldId="274"/>
            <ac:inkMk id="396" creationId="{7456EC65-FDEE-066A-E821-A6F662A62206}"/>
          </ac:inkMkLst>
        </pc:inkChg>
        <pc:inkChg chg="add mod">
          <ac:chgData name="Aniket Chhabra" userId="598e0514-bef3-4e71-b6aa-f2edd6441cff" providerId="ADAL" clId="{52FA2838-D78F-F343-9C67-1CFDAE5CF071}" dt="2023-10-29T12:03:07.077" v="441"/>
          <ac:inkMkLst>
            <pc:docMk/>
            <pc:sldMk cId="2274255877" sldId="274"/>
            <ac:inkMk id="397" creationId="{9AE4DB26-29D9-F370-3835-F24E392D4AE2}"/>
          </ac:inkMkLst>
        </pc:inkChg>
        <pc:inkChg chg="add mod">
          <ac:chgData name="Aniket Chhabra" userId="598e0514-bef3-4e71-b6aa-f2edd6441cff" providerId="ADAL" clId="{52FA2838-D78F-F343-9C67-1CFDAE5CF071}" dt="2023-10-29T12:03:07.077" v="441"/>
          <ac:inkMkLst>
            <pc:docMk/>
            <pc:sldMk cId="2274255877" sldId="274"/>
            <ac:inkMk id="398" creationId="{B599DF20-BF5E-3191-65A7-DB223C72D483}"/>
          </ac:inkMkLst>
        </pc:inkChg>
        <pc:inkChg chg="add mod">
          <ac:chgData name="Aniket Chhabra" userId="598e0514-bef3-4e71-b6aa-f2edd6441cff" providerId="ADAL" clId="{52FA2838-D78F-F343-9C67-1CFDAE5CF071}" dt="2023-10-29T12:03:07.077" v="441"/>
          <ac:inkMkLst>
            <pc:docMk/>
            <pc:sldMk cId="2274255877" sldId="274"/>
            <ac:inkMk id="399" creationId="{6444F221-707C-0644-869A-A11208D04E67}"/>
          </ac:inkMkLst>
        </pc:inkChg>
        <pc:inkChg chg="add mod">
          <ac:chgData name="Aniket Chhabra" userId="598e0514-bef3-4e71-b6aa-f2edd6441cff" providerId="ADAL" clId="{52FA2838-D78F-F343-9C67-1CFDAE5CF071}" dt="2023-10-29T12:03:07.077" v="441"/>
          <ac:inkMkLst>
            <pc:docMk/>
            <pc:sldMk cId="2274255877" sldId="274"/>
            <ac:inkMk id="400" creationId="{0E5E54CA-58FA-D4EB-C922-CD9FE838F1F7}"/>
          </ac:inkMkLst>
        </pc:inkChg>
        <pc:inkChg chg="add mod">
          <ac:chgData name="Aniket Chhabra" userId="598e0514-bef3-4e71-b6aa-f2edd6441cff" providerId="ADAL" clId="{52FA2838-D78F-F343-9C67-1CFDAE5CF071}" dt="2023-10-29T12:03:07.077" v="441"/>
          <ac:inkMkLst>
            <pc:docMk/>
            <pc:sldMk cId="2274255877" sldId="274"/>
            <ac:inkMk id="403" creationId="{D86B73E7-4177-C88C-5405-FCE123E9D29A}"/>
          </ac:inkMkLst>
        </pc:inkChg>
        <pc:inkChg chg="add mod">
          <ac:chgData name="Aniket Chhabra" userId="598e0514-bef3-4e71-b6aa-f2edd6441cff" providerId="ADAL" clId="{52FA2838-D78F-F343-9C67-1CFDAE5CF071}" dt="2023-10-29T12:03:07.077" v="441"/>
          <ac:inkMkLst>
            <pc:docMk/>
            <pc:sldMk cId="2274255877" sldId="274"/>
            <ac:inkMk id="404" creationId="{AE97B5D9-96C9-F540-A6B1-3EAD6A609FFC}"/>
          </ac:inkMkLst>
        </pc:inkChg>
        <pc:inkChg chg="add mod">
          <ac:chgData name="Aniket Chhabra" userId="598e0514-bef3-4e71-b6aa-f2edd6441cff" providerId="ADAL" clId="{52FA2838-D78F-F343-9C67-1CFDAE5CF071}" dt="2023-10-29T12:03:07.077" v="441"/>
          <ac:inkMkLst>
            <pc:docMk/>
            <pc:sldMk cId="2274255877" sldId="274"/>
            <ac:inkMk id="405" creationId="{81D627A5-1CC6-AE96-0684-B39105DE1037}"/>
          </ac:inkMkLst>
        </pc:inkChg>
        <pc:inkChg chg="add mod">
          <ac:chgData name="Aniket Chhabra" userId="598e0514-bef3-4e71-b6aa-f2edd6441cff" providerId="ADAL" clId="{52FA2838-D78F-F343-9C67-1CFDAE5CF071}" dt="2023-10-29T12:03:07.077" v="441"/>
          <ac:inkMkLst>
            <pc:docMk/>
            <pc:sldMk cId="2274255877" sldId="274"/>
            <ac:inkMk id="406" creationId="{57E3DFAA-2B80-C839-D90E-85BBB5011C9F}"/>
          </ac:inkMkLst>
        </pc:inkChg>
        <pc:inkChg chg="add mod">
          <ac:chgData name="Aniket Chhabra" userId="598e0514-bef3-4e71-b6aa-f2edd6441cff" providerId="ADAL" clId="{52FA2838-D78F-F343-9C67-1CFDAE5CF071}" dt="2023-10-29T12:03:07.077" v="441"/>
          <ac:inkMkLst>
            <pc:docMk/>
            <pc:sldMk cId="2274255877" sldId="274"/>
            <ac:inkMk id="407" creationId="{2DB15F73-5E2D-CA71-F9A5-27AA20F9F5ED}"/>
          </ac:inkMkLst>
        </pc:inkChg>
        <pc:inkChg chg="add mod">
          <ac:chgData name="Aniket Chhabra" userId="598e0514-bef3-4e71-b6aa-f2edd6441cff" providerId="ADAL" clId="{52FA2838-D78F-F343-9C67-1CFDAE5CF071}" dt="2023-10-29T12:03:07.077" v="441"/>
          <ac:inkMkLst>
            <pc:docMk/>
            <pc:sldMk cId="2274255877" sldId="274"/>
            <ac:inkMk id="408" creationId="{55BDA915-C9B7-3304-0BB3-CA2D76252AEE}"/>
          </ac:inkMkLst>
        </pc:inkChg>
        <pc:inkChg chg="add mod">
          <ac:chgData name="Aniket Chhabra" userId="598e0514-bef3-4e71-b6aa-f2edd6441cff" providerId="ADAL" clId="{52FA2838-D78F-F343-9C67-1CFDAE5CF071}" dt="2023-10-29T12:03:07.077" v="441"/>
          <ac:inkMkLst>
            <pc:docMk/>
            <pc:sldMk cId="2274255877" sldId="274"/>
            <ac:inkMk id="409" creationId="{3302BA26-32A0-73D8-E4C8-6E57ACD40224}"/>
          </ac:inkMkLst>
        </pc:inkChg>
        <pc:inkChg chg="add mod">
          <ac:chgData name="Aniket Chhabra" userId="598e0514-bef3-4e71-b6aa-f2edd6441cff" providerId="ADAL" clId="{52FA2838-D78F-F343-9C67-1CFDAE5CF071}" dt="2023-10-29T12:03:07.077" v="441"/>
          <ac:inkMkLst>
            <pc:docMk/>
            <pc:sldMk cId="2274255877" sldId="274"/>
            <ac:inkMk id="410" creationId="{B82A2938-87A7-313E-B899-137AF70CC072}"/>
          </ac:inkMkLst>
        </pc:inkChg>
        <pc:inkChg chg="add mod">
          <ac:chgData name="Aniket Chhabra" userId="598e0514-bef3-4e71-b6aa-f2edd6441cff" providerId="ADAL" clId="{52FA2838-D78F-F343-9C67-1CFDAE5CF071}" dt="2023-10-29T12:03:07.077" v="441"/>
          <ac:inkMkLst>
            <pc:docMk/>
            <pc:sldMk cId="2274255877" sldId="274"/>
            <ac:inkMk id="411" creationId="{C188C6E6-7952-4662-92B5-3401E162EEC6}"/>
          </ac:inkMkLst>
        </pc:inkChg>
        <pc:inkChg chg="add mod">
          <ac:chgData name="Aniket Chhabra" userId="598e0514-bef3-4e71-b6aa-f2edd6441cff" providerId="ADAL" clId="{52FA2838-D78F-F343-9C67-1CFDAE5CF071}" dt="2023-10-29T12:03:07.077" v="441"/>
          <ac:inkMkLst>
            <pc:docMk/>
            <pc:sldMk cId="2274255877" sldId="274"/>
            <ac:inkMk id="412" creationId="{4BCBA091-FF6D-25B9-6B20-897264271D48}"/>
          </ac:inkMkLst>
        </pc:inkChg>
        <pc:inkChg chg="add mod">
          <ac:chgData name="Aniket Chhabra" userId="598e0514-bef3-4e71-b6aa-f2edd6441cff" providerId="ADAL" clId="{52FA2838-D78F-F343-9C67-1CFDAE5CF071}" dt="2023-10-29T12:03:07.077" v="441"/>
          <ac:inkMkLst>
            <pc:docMk/>
            <pc:sldMk cId="2274255877" sldId="274"/>
            <ac:inkMk id="413" creationId="{0D1D4A95-5DD5-CEB5-677D-862292EE97B3}"/>
          </ac:inkMkLst>
        </pc:inkChg>
        <pc:inkChg chg="add mod">
          <ac:chgData name="Aniket Chhabra" userId="598e0514-bef3-4e71-b6aa-f2edd6441cff" providerId="ADAL" clId="{52FA2838-D78F-F343-9C67-1CFDAE5CF071}" dt="2023-10-29T12:03:07.077" v="441"/>
          <ac:inkMkLst>
            <pc:docMk/>
            <pc:sldMk cId="2274255877" sldId="274"/>
            <ac:inkMk id="416" creationId="{4DB98E7A-66A3-B407-2223-F568FBF71AC8}"/>
          </ac:inkMkLst>
        </pc:inkChg>
        <pc:inkChg chg="add mod">
          <ac:chgData name="Aniket Chhabra" userId="598e0514-bef3-4e71-b6aa-f2edd6441cff" providerId="ADAL" clId="{52FA2838-D78F-F343-9C67-1CFDAE5CF071}" dt="2023-10-29T12:03:07.077" v="441"/>
          <ac:inkMkLst>
            <pc:docMk/>
            <pc:sldMk cId="2274255877" sldId="274"/>
            <ac:inkMk id="417" creationId="{38FD5006-C1A8-9EBA-7802-1AAF578C50AA}"/>
          </ac:inkMkLst>
        </pc:inkChg>
        <pc:inkChg chg="add mod">
          <ac:chgData name="Aniket Chhabra" userId="598e0514-bef3-4e71-b6aa-f2edd6441cff" providerId="ADAL" clId="{52FA2838-D78F-F343-9C67-1CFDAE5CF071}" dt="2023-10-29T12:03:07.077" v="441"/>
          <ac:inkMkLst>
            <pc:docMk/>
            <pc:sldMk cId="2274255877" sldId="274"/>
            <ac:inkMk id="419" creationId="{B6894A77-A180-D06E-7CA1-B8C88E760711}"/>
          </ac:inkMkLst>
        </pc:inkChg>
        <pc:inkChg chg="add mod">
          <ac:chgData name="Aniket Chhabra" userId="598e0514-bef3-4e71-b6aa-f2edd6441cff" providerId="ADAL" clId="{52FA2838-D78F-F343-9C67-1CFDAE5CF071}" dt="2023-10-29T12:03:07.077" v="441"/>
          <ac:inkMkLst>
            <pc:docMk/>
            <pc:sldMk cId="2274255877" sldId="274"/>
            <ac:inkMk id="420" creationId="{F7FEF1DF-B12C-BA69-2F9C-C1C07BB8B533}"/>
          </ac:inkMkLst>
        </pc:inkChg>
        <pc:inkChg chg="add mod">
          <ac:chgData name="Aniket Chhabra" userId="598e0514-bef3-4e71-b6aa-f2edd6441cff" providerId="ADAL" clId="{52FA2838-D78F-F343-9C67-1CFDAE5CF071}" dt="2023-10-29T12:03:07.077" v="441"/>
          <ac:inkMkLst>
            <pc:docMk/>
            <pc:sldMk cId="2274255877" sldId="274"/>
            <ac:inkMk id="421" creationId="{8767BAF8-198C-8D1F-B14B-85612E1E7B3A}"/>
          </ac:inkMkLst>
        </pc:inkChg>
        <pc:inkChg chg="add mod">
          <ac:chgData name="Aniket Chhabra" userId="598e0514-bef3-4e71-b6aa-f2edd6441cff" providerId="ADAL" clId="{52FA2838-D78F-F343-9C67-1CFDAE5CF071}" dt="2023-10-29T12:03:07.077" v="441"/>
          <ac:inkMkLst>
            <pc:docMk/>
            <pc:sldMk cId="2274255877" sldId="274"/>
            <ac:inkMk id="422" creationId="{DFB28BB5-1E63-1988-4B36-A96AB9BC6C88}"/>
          </ac:inkMkLst>
        </pc:inkChg>
        <pc:inkChg chg="add mod">
          <ac:chgData name="Aniket Chhabra" userId="598e0514-bef3-4e71-b6aa-f2edd6441cff" providerId="ADAL" clId="{52FA2838-D78F-F343-9C67-1CFDAE5CF071}" dt="2023-10-29T12:03:07.077" v="441"/>
          <ac:inkMkLst>
            <pc:docMk/>
            <pc:sldMk cId="2274255877" sldId="274"/>
            <ac:inkMk id="423" creationId="{987FE54F-BD29-A396-7190-15E891BD0873}"/>
          </ac:inkMkLst>
        </pc:inkChg>
        <pc:inkChg chg="add mod">
          <ac:chgData name="Aniket Chhabra" userId="598e0514-bef3-4e71-b6aa-f2edd6441cff" providerId="ADAL" clId="{52FA2838-D78F-F343-9C67-1CFDAE5CF071}" dt="2023-10-29T12:03:07.077" v="441"/>
          <ac:inkMkLst>
            <pc:docMk/>
            <pc:sldMk cId="2274255877" sldId="274"/>
            <ac:inkMk id="424" creationId="{127A8DFE-133E-982C-6E9D-19239E234F87}"/>
          </ac:inkMkLst>
        </pc:inkChg>
        <pc:inkChg chg="add mod">
          <ac:chgData name="Aniket Chhabra" userId="598e0514-bef3-4e71-b6aa-f2edd6441cff" providerId="ADAL" clId="{52FA2838-D78F-F343-9C67-1CFDAE5CF071}" dt="2023-10-29T12:03:07.077" v="441"/>
          <ac:inkMkLst>
            <pc:docMk/>
            <pc:sldMk cId="2274255877" sldId="274"/>
            <ac:inkMk id="425" creationId="{7AF92A3D-C72B-7F98-E8D0-471DBFEA545C}"/>
          </ac:inkMkLst>
        </pc:inkChg>
        <pc:inkChg chg="add mod">
          <ac:chgData name="Aniket Chhabra" userId="598e0514-bef3-4e71-b6aa-f2edd6441cff" providerId="ADAL" clId="{52FA2838-D78F-F343-9C67-1CFDAE5CF071}" dt="2023-10-29T12:03:07.077" v="441"/>
          <ac:inkMkLst>
            <pc:docMk/>
            <pc:sldMk cId="2274255877" sldId="274"/>
            <ac:inkMk id="426" creationId="{347CBF8C-5696-6D23-5B17-FAFB7A358AAC}"/>
          </ac:inkMkLst>
        </pc:inkChg>
        <pc:inkChg chg="add mod">
          <ac:chgData name="Aniket Chhabra" userId="598e0514-bef3-4e71-b6aa-f2edd6441cff" providerId="ADAL" clId="{52FA2838-D78F-F343-9C67-1CFDAE5CF071}" dt="2023-10-29T12:03:07.077" v="441"/>
          <ac:inkMkLst>
            <pc:docMk/>
            <pc:sldMk cId="2274255877" sldId="274"/>
            <ac:inkMk id="427" creationId="{9ACE114C-DA94-701D-0065-EB061AEDEBB8}"/>
          </ac:inkMkLst>
        </pc:inkChg>
        <pc:inkChg chg="add mod">
          <ac:chgData name="Aniket Chhabra" userId="598e0514-bef3-4e71-b6aa-f2edd6441cff" providerId="ADAL" clId="{52FA2838-D78F-F343-9C67-1CFDAE5CF071}" dt="2023-10-29T12:03:07.077" v="441"/>
          <ac:inkMkLst>
            <pc:docMk/>
            <pc:sldMk cId="2274255877" sldId="274"/>
            <ac:inkMk id="428" creationId="{D6A4642A-3522-09AE-0C6B-E0FA074A57CF}"/>
          </ac:inkMkLst>
        </pc:inkChg>
        <pc:inkChg chg="add mod">
          <ac:chgData name="Aniket Chhabra" userId="598e0514-bef3-4e71-b6aa-f2edd6441cff" providerId="ADAL" clId="{52FA2838-D78F-F343-9C67-1CFDAE5CF071}" dt="2023-10-29T12:03:07.077" v="441"/>
          <ac:inkMkLst>
            <pc:docMk/>
            <pc:sldMk cId="2274255877" sldId="274"/>
            <ac:inkMk id="429" creationId="{770AEE28-814A-5939-6EE7-277FA4FD884A}"/>
          </ac:inkMkLst>
        </pc:inkChg>
        <pc:inkChg chg="add mod">
          <ac:chgData name="Aniket Chhabra" userId="598e0514-bef3-4e71-b6aa-f2edd6441cff" providerId="ADAL" clId="{52FA2838-D78F-F343-9C67-1CFDAE5CF071}" dt="2023-10-29T12:03:07.077" v="441"/>
          <ac:inkMkLst>
            <pc:docMk/>
            <pc:sldMk cId="2274255877" sldId="274"/>
            <ac:inkMk id="430" creationId="{EFFF5C5D-54A7-0983-87F6-D45AB1786BD1}"/>
          </ac:inkMkLst>
        </pc:inkChg>
        <pc:inkChg chg="add mod">
          <ac:chgData name="Aniket Chhabra" userId="598e0514-bef3-4e71-b6aa-f2edd6441cff" providerId="ADAL" clId="{52FA2838-D78F-F343-9C67-1CFDAE5CF071}" dt="2023-10-29T12:03:07.077" v="441"/>
          <ac:inkMkLst>
            <pc:docMk/>
            <pc:sldMk cId="2274255877" sldId="274"/>
            <ac:inkMk id="431" creationId="{09B9DA15-0C15-E791-F094-CDE08895BD3A}"/>
          </ac:inkMkLst>
        </pc:inkChg>
        <pc:inkChg chg="add mod">
          <ac:chgData name="Aniket Chhabra" userId="598e0514-bef3-4e71-b6aa-f2edd6441cff" providerId="ADAL" clId="{52FA2838-D78F-F343-9C67-1CFDAE5CF071}" dt="2023-10-29T12:03:07.077" v="441"/>
          <ac:inkMkLst>
            <pc:docMk/>
            <pc:sldMk cId="2274255877" sldId="274"/>
            <ac:inkMk id="435" creationId="{85AB79E3-E395-EEDC-5DA5-B6DA984EAFCA}"/>
          </ac:inkMkLst>
        </pc:inkChg>
        <pc:inkChg chg="add mod">
          <ac:chgData name="Aniket Chhabra" userId="598e0514-bef3-4e71-b6aa-f2edd6441cff" providerId="ADAL" clId="{52FA2838-D78F-F343-9C67-1CFDAE5CF071}" dt="2023-10-29T12:03:07.077" v="441"/>
          <ac:inkMkLst>
            <pc:docMk/>
            <pc:sldMk cId="2274255877" sldId="274"/>
            <ac:inkMk id="436" creationId="{A712FBAD-6573-24DD-14BB-3938D620898C}"/>
          </ac:inkMkLst>
        </pc:inkChg>
        <pc:inkChg chg="add mod">
          <ac:chgData name="Aniket Chhabra" userId="598e0514-bef3-4e71-b6aa-f2edd6441cff" providerId="ADAL" clId="{52FA2838-D78F-F343-9C67-1CFDAE5CF071}" dt="2023-10-29T12:03:07.077" v="441"/>
          <ac:inkMkLst>
            <pc:docMk/>
            <pc:sldMk cId="2274255877" sldId="274"/>
            <ac:inkMk id="438" creationId="{A361090C-7746-842D-346F-9EB8422BBB22}"/>
          </ac:inkMkLst>
        </pc:inkChg>
        <pc:inkChg chg="add mod">
          <ac:chgData name="Aniket Chhabra" userId="598e0514-bef3-4e71-b6aa-f2edd6441cff" providerId="ADAL" clId="{52FA2838-D78F-F343-9C67-1CFDAE5CF071}" dt="2023-10-29T12:03:07.077" v="441"/>
          <ac:inkMkLst>
            <pc:docMk/>
            <pc:sldMk cId="2274255877" sldId="274"/>
            <ac:inkMk id="439" creationId="{947082C9-3ACD-AB28-2A22-6CF203C6590D}"/>
          </ac:inkMkLst>
        </pc:inkChg>
        <pc:inkChg chg="add mod">
          <ac:chgData name="Aniket Chhabra" userId="598e0514-bef3-4e71-b6aa-f2edd6441cff" providerId="ADAL" clId="{52FA2838-D78F-F343-9C67-1CFDAE5CF071}" dt="2023-10-29T12:03:07.077" v="441"/>
          <ac:inkMkLst>
            <pc:docMk/>
            <pc:sldMk cId="2274255877" sldId="274"/>
            <ac:inkMk id="440" creationId="{8C1981D2-E021-0BC7-7DF9-580650C3F8CF}"/>
          </ac:inkMkLst>
        </pc:inkChg>
        <pc:inkChg chg="add mod">
          <ac:chgData name="Aniket Chhabra" userId="598e0514-bef3-4e71-b6aa-f2edd6441cff" providerId="ADAL" clId="{52FA2838-D78F-F343-9C67-1CFDAE5CF071}" dt="2023-10-29T12:03:07.077" v="441"/>
          <ac:inkMkLst>
            <pc:docMk/>
            <pc:sldMk cId="2274255877" sldId="274"/>
            <ac:inkMk id="441" creationId="{EB513DB7-8FE9-779A-4A00-BDD0F5A14CB5}"/>
          </ac:inkMkLst>
        </pc:inkChg>
        <pc:inkChg chg="add mod">
          <ac:chgData name="Aniket Chhabra" userId="598e0514-bef3-4e71-b6aa-f2edd6441cff" providerId="ADAL" clId="{52FA2838-D78F-F343-9C67-1CFDAE5CF071}" dt="2023-10-29T12:03:07.077" v="441"/>
          <ac:inkMkLst>
            <pc:docMk/>
            <pc:sldMk cId="2274255877" sldId="274"/>
            <ac:inkMk id="442" creationId="{A9CAECB4-264E-E655-4BF0-7543FD36C1A9}"/>
          </ac:inkMkLst>
        </pc:inkChg>
        <pc:inkChg chg="add mod">
          <ac:chgData name="Aniket Chhabra" userId="598e0514-bef3-4e71-b6aa-f2edd6441cff" providerId="ADAL" clId="{52FA2838-D78F-F343-9C67-1CFDAE5CF071}" dt="2023-10-29T12:03:07.077" v="441"/>
          <ac:inkMkLst>
            <pc:docMk/>
            <pc:sldMk cId="2274255877" sldId="274"/>
            <ac:inkMk id="443" creationId="{3431017F-7AE3-9319-4636-9898CB3B0C02}"/>
          </ac:inkMkLst>
        </pc:inkChg>
        <pc:inkChg chg="add mod">
          <ac:chgData name="Aniket Chhabra" userId="598e0514-bef3-4e71-b6aa-f2edd6441cff" providerId="ADAL" clId="{52FA2838-D78F-F343-9C67-1CFDAE5CF071}" dt="2023-10-29T12:03:07.077" v="441"/>
          <ac:inkMkLst>
            <pc:docMk/>
            <pc:sldMk cId="2274255877" sldId="274"/>
            <ac:inkMk id="444" creationId="{8C420029-DE95-C1F9-43B3-A561C7F8EAA1}"/>
          </ac:inkMkLst>
        </pc:inkChg>
        <pc:inkChg chg="add mod">
          <ac:chgData name="Aniket Chhabra" userId="598e0514-bef3-4e71-b6aa-f2edd6441cff" providerId="ADAL" clId="{52FA2838-D78F-F343-9C67-1CFDAE5CF071}" dt="2023-10-29T12:03:07.077" v="441"/>
          <ac:inkMkLst>
            <pc:docMk/>
            <pc:sldMk cId="2274255877" sldId="274"/>
            <ac:inkMk id="445" creationId="{A0227FBA-9C5A-B3E0-3FBC-B560CD401695}"/>
          </ac:inkMkLst>
        </pc:inkChg>
        <pc:inkChg chg="add mod">
          <ac:chgData name="Aniket Chhabra" userId="598e0514-bef3-4e71-b6aa-f2edd6441cff" providerId="ADAL" clId="{52FA2838-D78F-F343-9C67-1CFDAE5CF071}" dt="2023-10-29T12:03:07.077" v="441"/>
          <ac:inkMkLst>
            <pc:docMk/>
            <pc:sldMk cId="2274255877" sldId="274"/>
            <ac:inkMk id="446" creationId="{5F72350E-1A80-6A6B-3BFE-4B5B164D868E}"/>
          </ac:inkMkLst>
        </pc:inkChg>
        <pc:inkChg chg="add mod">
          <ac:chgData name="Aniket Chhabra" userId="598e0514-bef3-4e71-b6aa-f2edd6441cff" providerId="ADAL" clId="{52FA2838-D78F-F343-9C67-1CFDAE5CF071}" dt="2023-10-29T12:03:07.077" v="441"/>
          <ac:inkMkLst>
            <pc:docMk/>
            <pc:sldMk cId="2274255877" sldId="274"/>
            <ac:inkMk id="447" creationId="{F4FA61DB-793E-A450-8E0C-8877E2BCB7AA}"/>
          </ac:inkMkLst>
        </pc:inkChg>
        <pc:inkChg chg="add mod">
          <ac:chgData name="Aniket Chhabra" userId="598e0514-bef3-4e71-b6aa-f2edd6441cff" providerId="ADAL" clId="{52FA2838-D78F-F343-9C67-1CFDAE5CF071}" dt="2023-10-29T12:03:07.077" v="441"/>
          <ac:inkMkLst>
            <pc:docMk/>
            <pc:sldMk cId="2274255877" sldId="274"/>
            <ac:inkMk id="451" creationId="{3A97ACBA-72E4-FB40-4104-F4216ECBD9A1}"/>
          </ac:inkMkLst>
        </pc:inkChg>
        <pc:inkChg chg="add mod">
          <ac:chgData name="Aniket Chhabra" userId="598e0514-bef3-4e71-b6aa-f2edd6441cff" providerId="ADAL" clId="{52FA2838-D78F-F343-9C67-1CFDAE5CF071}" dt="2023-10-29T12:03:07.077" v="441"/>
          <ac:inkMkLst>
            <pc:docMk/>
            <pc:sldMk cId="2274255877" sldId="274"/>
            <ac:inkMk id="453" creationId="{E42D7BA9-B369-0907-85F3-7231F0F8F85D}"/>
          </ac:inkMkLst>
        </pc:inkChg>
        <pc:inkChg chg="add mod">
          <ac:chgData name="Aniket Chhabra" userId="598e0514-bef3-4e71-b6aa-f2edd6441cff" providerId="ADAL" clId="{52FA2838-D78F-F343-9C67-1CFDAE5CF071}" dt="2023-10-29T12:03:07.077" v="441"/>
          <ac:inkMkLst>
            <pc:docMk/>
            <pc:sldMk cId="2274255877" sldId="274"/>
            <ac:inkMk id="454" creationId="{191877B7-62C0-C750-29FB-5C306A078D93}"/>
          </ac:inkMkLst>
        </pc:inkChg>
        <pc:inkChg chg="add mod">
          <ac:chgData name="Aniket Chhabra" userId="598e0514-bef3-4e71-b6aa-f2edd6441cff" providerId="ADAL" clId="{52FA2838-D78F-F343-9C67-1CFDAE5CF071}" dt="2023-10-29T12:03:07.077" v="441"/>
          <ac:inkMkLst>
            <pc:docMk/>
            <pc:sldMk cId="2274255877" sldId="274"/>
            <ac:inkMk id="455" creationId="{EFCC4DE3-976C-4C7B-BBE9-FE3BD380B058}"/>
          </ac:inkMkLst>
        </pc:inkChg>
        <pc:inkChg chg="add mod">
          <ac:chgData name="Aniket Chhabra" userId="598e0514-bef3-4e71-b6aa-f2edd6441cff" providerId="ADAL" clId="{52FA2838-D78F-F343-9C67-1CFDAE5CF071}" dt="2023-10-29T12:03:07.077" v="441"/>
          <ac:inkMkLst>
            <pc:docMk/>
            <pc:sldMk cId="2274255877" sldId="274"/>
            <ac:inkMk id="456" creationId="{E3800433-FE9E-1824-CCED-D6691003AAE2}"/>
          </ac:inkMkLst>
        </pc:inkChg>
        <pc:inkChg chg="add mod">
          <ac:chgData name="Aniket Chhabra" userId="598e0514-bef3-4e71-b6aa-f2edd6441cff" providerId="ADAL" clId="{52FA2838-D78F-F343-9C67-1CFDAE5CF071}" dt="2023-10-29T12:03:07.077" v="441"/>
          <ac:inkMkLst>
            <pc:docMk/>
            <pc:sldMk cId="2274255877" sldId="274"/>
            <ac:inkMk id="457" creationId="{E0DEA2BF-6235-E0AB-1436-392EA95E83F9}"/>
          </ac:inkMkLst>
        </pc:inkChg>
        <pc:inkChg chg="add mod">
          <ac:chgData name="Aniket Chhabra" userId="598e0514-bef3-4e71-b6aa-f2edd6441cff" providerId="ADAL" clId="{52FA2838-D78F-F343-9C67-1CFDAE5CF071}" dt="2023-10-29T12:03:07.077" v="441"/>
          <ac:inkMkLst>
            <pc:docMk/>
            <pc:sldMk cId="2274255877" sldId="274"/>
            <ac:inkMk id="458" creationId="{B8100BB9-535B-3435-78AD-4DA188A89F73}"/>
          </ac:inkMkLst>
        </pc:inkChg>
        <pc:inkChg chg="add mod">
          <ac:chgData name="Aniket Chhabra" userId="598e0514-bef3-4e71-b6aa-f2edd6441cff" providerId="ADAL" clId="{52FA2838-D78F-F343-9C67-1CFDAE5CF071}" dt="2023-10-29T12:03:07.077" v="441"/>
          <ac:inkMkLst>
            <pc:docMk/>
            <pc:sldMk cId="2274255877" sldId="274"/>
            <ac:inkMk id="459" creationId="{D3C2D5DA-BF65-7224-F5E1-259F53C7F30F}"/>
          </ac:inkMkLst>
        </pc:inkChg>
        <pc:inkChg chg="add mod">
          <ac:chgData name="Aniket Chhabra" userId="598e0514-bef3-4e71-b6aa-f2edd6441cff" providerId="ADAL" clId="{52FA2838-D78F-F343-9C67-1CFDAE5CF071}" dt="2023-10-29T12:03:07.077" v="441"/>
          <ac:inkMkLst>
            <pc:docMk/>
            <pc:sldMk cId="2274255877" sldId="274"/>
            <ac:inkMk id="460" creationId="{7F44D7D9-DD3A-5C2D-3E33-DAE3907743C1}"/>
          </ac:inkMkLst>
        </pc:inkChg>
        <pc:inkChg chg="add mod">
          <ac:chgData name="Aniket Chhabra" userId="598e0514-bef3-4e71-b6aa-f2edd6441cff" providerId="ADAL" clId="{52FA2838-D78F-F343-9C67-1CFDAE5CF071}" dt="2023-10-29T12:03:07.077" v="441"/>
          <ac:inkMkLst>
            <pc:docMk/>
            <pc:sldMk cId="2274255877" sldId="274"/>
            <ac:inkMk id="462" creationId="{E65440BF-7B0B-6C35-2C65-E4D93EFF07FF}"/>
          </ac:inkMkLst>
        </pc:inkChg>
        <pc:inkChg chg="add mod">
          <ac:chgData name="Aniket Chhabra" userId="598e0514-bef3-4e71-b6aa-f2edd6441cff" providerId="ADAL" clId="{52FA2838-D78F-F343-9C67-1CFDAE5CF071}" dt="2023-10-29T12:03:07.077" v="441"/>
          <ac:inkMkLst>
            <pc:docMk/>
            <pc:sldMk cId="2274255877" sldId="274"/>
            <ac:inkMk id="463" creationId="{AD90E8E0-099E-5F3B-A4F0-655F11567208}"/>
          </ac:inkMkLst>
        </pc:inkChg>
        <pc:inkChg chg="add mod">
          <ac:chgData name="Aniket Chhabra" userId="598e0514-bef3-4e71-b6aa-f2edd6441cff" providerId="ADAL" clId="{52FA2838-D78F-F343-9C67-1CFDAE5CF071}" dt="2023-10-29T12:03:07.077" v="441"/>
          <ac:inkMkLst>
            <pc:docMk/>
            <pc:sldMk cId="2274255877" sldId="274"/>
            <ac:inkMk id="464" creationId="{32157BE7-86DB-9875-19EA-6E3973855B60}"/>
          </ac:inkMkLst>
        </pc:inkChg>
        <pc:inkChg chg="add mod">
          <ac:chgData name="Aniket Chhabra" userId="598e0514-bef3-4e71-b6aa-f2edd6441cff" providerId="ADAL" clId="{52FA2838-D78F-F343-9C67-1CFDAE5CF071}" dt="2023-10-29T12:03:07.077" v="441"/>
          <ac:inkMkLst>
            <pc:docMk/>
            <pc:sldMk cId="2274255877" sldId="274"/>
            <ac:inkMk id="465" creationId="{871CB73C-4AFD-F088-9850-F95C3876EE54}"/>
          </ac:inkMkLst>
        </pc:inkChg>
        <pc:inkChg chg="add">
          <ac:chgData name="Aniket Chhabra" userId="598e0514-bef3-4e71-b6aa-f2edd6441cff" providerId="ADAL" clId="{52FA2838-D78F-F343-9C67-1CFDAE5CF071}" dt="2023-10-29T12:03:07.987" v="442" actId="9405"/>
          <ac:inkMkLst>
            <pc:docMk/>
            <pc:sldMk cId="2274255877" sldId="274"/>
            <ac:inkMk id="468" creationId="{39266698-C620-9D72-603C-AA567AF749EF}"/>
          </ac:inkMkLst>
        </pc:inkChg>
        <pc:inkChg chg="add mod">
          <ac:chgData name="Aniket Chhabra" userId="598e0514-bef3-4e71-b6aa-f2edd6441cff" providerId="ADAL" clId="{52FA2838-D78F-F343-9C67-1CFDAE5CF071}" dt="2023-10-29T12:03:09.996" v="447"/>
          <ac:inkMkLst>
            <pc:docMk/>
            <pc:sldMk cId="2274255877" sldId="274"/>
            <ac:inkMk id="469" creationId="{29413D1E-69F1-91C8-32B0-52A7A48CA04D}"/>
          </ac:inkMkLst>
        </pc:inkChg>
        <pc:inkChg chg="add mod">
          <ac:chgData name="Aniket Chhabra" userId="598e0514-bef3-4e71-b6aa-f2edd6441cff" providerId="ADAL" clId="{52FA2838-D78F-F343-9C67-1CFDAE5CF071}" dt="2023-10-29T12:03:09.996" v="447"/>
          <ac:inkMkLst>
            <pc:docMk/>
            <pc:sldMk cId="2274255877" sldId="274"/>
            <ac:inkMk id="470" creationId="{9B2FDB34-5759-3231-B45B-3BE783929D48}"/>
          </ac:inkMkLst>
        </pc:inkChg>
        <pc:inkChg chg="add mod">
          <ac:chgData name="Aniket Chhabra" userId="598e0514-bef3-4e71-b6aa-f2edd6441cff" providerId="ADAL" clId="{52FA2838-D78F-F343-9C67-1CFDAE5CF071}" dt="2023-10-29T12:03:09.996" v="447"/>
          <ac:inkMkLst>
            <pc:docMk/>
            <pc:sldMk cId="2274255877" sldId="274"/>
            <ac:inkMk id="471" creationId="{3BCDEC17-B0A3-D364-3AED-C56DB96C1038}"/>
          </ac:inkMkLst>
        </pc:inkChg>
        <pc:inkChg chg="add mod">
          <ac:chgData name="Aniket Chhabra" userId="598e0514-bef3-4e71-b6aa-f2edd6441cff" providerId="ADAL" clId="{52FA2838-D78F-F343-9C67-1CFDAE5CF071}" dt="2023-10-29T12:03:09.996" v="447"/>
          <ac:inkMkLst>
            <pc:docMk/>
            <pc:sldMk cId="2274255877" sldId="274"/>
            <ac:inkMk id="472" creationId="{47E8D2C4-2771-F7D9-04B6-BCE934B578F7}"/>
          </ac:inkMkLst>
        </pc:inkChg>
        <pc:inkChg chg="add">
          <ac:chgData name="Aniket Chhabra" userId="598e0514-bef3-4e71-b6aa-f2edd6441cff" providerId="ADAL" clId="{52FA2838-D78F-F343-9C67-1CFDAE5CF071}" dt="2023-10-29T12:03:13.029" v="448" actId="9405"/>
          <ac:inkMkLst>
            <pc:docMk/>
            <pc:sldMk cId="2274255877" sldId="274"/>
            <ac:inkMk id="474" creationId="{74BB75F9-ECE4-7FA3-4386-A86A056AD7EA}"/>
          </ac:inkMkLst>
        </pc:inkChg>
        <pc:inkChg chg="add">
          <ac:chgData name="Aniket Chhabra" userId="598e0514-bef3-4e71-b6aa-f2edd6441cff" providerId="ADAL" clId="{52FA2838-D78F-F343-9C67-1CFDAE5CF071}" dt="2023-10-29T12:03:14.346" v="449" actId="9405"/>
          <ac:inkMkLst>
            <pc:docMk/>
            <pc:sldMk cId="2274255877" sldId="274"/>
            <ac:inkMk id="475" creationId="{90A260BB-0EE0-F4F4-D858-573C70214200}"/>
          </ac:inkMkLst>
        </pc:inkChg>
        <pc:inkChg chg="add mod">
          <ac:chgData name="Aniket Chhabra" userId="598e0514-bef3-4e71-b6aa-f2edd6441cff" providerId="ADAL" clId="{52FA2838-D78F-F343-9C67-1CFDAE5CF071}" dt="2023-10-29T12:10:54.613" v="701"/>
          <ac:inkMkLst>
            <pc:docMk/>
            <pc:sldMk cId="2274255877" sldId="274"/>
            <ac:inkMk id="476" creationId="{31CC01C9-1A8F-5D64-75F0-829014733A41}"/>
          </ac:inkMkLst>
        </pc:inkChg>
        <pc:inkChg chg="add mod">
          <ac:chgData name="Aniket Chhabra" userId="598e0514-bef3-4e71-b6aa-f2edd6441cff" providerId="ADAL" clId="{52FA2838-D78F-F343-9C67-1CFDAE5CF071}" dt="2023-10-29T12:10:54.613" v="701"/>
          <ac:inkMkLst>
            <pc:docMk/>
            <pc:sldMk cId="2274255877" sldId="274"/>
            <ac:inkMk id="477" creationId="{7A146DFB-73F3-88D8-5EC8-391319A6E419}"/>
          </ac:inkMkLst>
        </pc:inkChg>
        <pc:inkChg chg="add mod">
          <ac:chgData name="Aniket Chhabra" userId="598e0514-bef3-4e71-b6aa-f2edd6441cff" providerId="ADAL" clId="{52FA2838-D78F-F343-9C67-1CFDAE5CF071}" dt="2023-10-29T12:10:54.613" v="701"/>
          <ac:inkMkLst>
            <pc:docMk/>
            <pc:sldMk cId="2274255877" sldId="274"/>
            <ac:inkMk id="478" creationId="{5590388C-5633-06BF-4440-1D7A731B3881}"/>
          </ac:inkMkLst>
        </pc:inkChg>
        <pc:inkChg chg="add mod">
          <ac:chgData name="Aniket Chhabra" userId="598e0514-bef3-4e71-b6aa-f2edd6441cff" providerId="ADAL" clId="{52FA2838-D78F-F343-9C67-1CFDAE5CF071}" dt="2023-10-29T12:10:54.613" v="701"/>
          <ac:inkMkLst>
            <pc:docMk/>
            <pc:sldMk cId="2274255877" sldId="274"/>
            <ac:inkMk id="479" creationId="{693BC330-A0DA-53E4-A5EE-1304AC43805D}"/>
          </ac:inkMkLst>
        </pc:inkChg>
        <pc:inkChg chg="add">
          <ac:chgData name="Aniket Chhabra" userId="598e0514-bef3-4e71-b6aa-f2edd6441cff" providerId="ADAL" clId="{52FA2838-D78F-F343-9C67-1CFDAE5CF071}" dt="2023-10-29T12:03:23.410" v="454" actId="9405"/>
          <ac:inkMkLst>
            <pc:docMk/>
            <pc:sldMk cId="2274255877" sldId="274"/>
            <ac:inkMk id="480" creationId="{F18F55F6-B9E6-264E-20AE-57DA2FDF899B}"/>
          </ac:inkMkLst>
        </pc:inkChg>
        <pc:inkChg chg="add">
          <ac:chgData name="Aniket Chhabra" userId="598e0514-bef3-4e71-b6aa-f2edd6441cff" providerId="ADAL" clId="{52FA2838-D78F-F343-9C67-1CFDAE5CF071}" dt="2023-10-29T12:03:25.725" v="455" actId="9405"/>
          <ac:inkMkLst>
            <pc:docMk/>
            <pc:sldMk cId="2274255877" sldId="274"/>
            <ac:inkMk id="481" creationId="{94A03FDF-61F2-16E4-B820-3F80BF4CBE72}"/>
          </ac:inkMkLst>
        </pc:inkChg>
        <pc:inkChg chg="add mod">
          <ac:chgData name="Aniket Chhabra" userId="598e0514-bef3-4e71-b6aa-f2edd6441cff" providerId="ADAL" clId="{52FA2838-D78F-F343-9C67-1CFDAE5CF071}" dt="2023-10-29T12:03:42.678" v="458"/>
          <ac:inkMkLst>
            <pc:docMk/>
            <pc:sldMk cId="2274255877" sldId="274"/>
            <ac:inkMk id="482" creationId="{1AFBC08A-E482-8202-82CD-ACBCF05A7B53}"/>
          </ac:inkMkLst>
        </pc:inkChg>
        <pc:inkChg chg="add mod">
          <ac:chgData name="Aniket Chhabra" userId="598e0514-bef3-4e71-b6aa-f2edd6441cff" providerId="ADAL" clId="{52FA2838-D78F-F343-9C67-1CFDAE5CF071}" dt="2023-10-29T12:03:42.678" v="458"/>
          <ac:inkMkLst>
            <pc:docMk/>
            <pc:sldMk cId="2274255877" sldId="274"/>
            <ac:inkMk id="483" creationId="{F5319527-B0FD-AD90-8562-C05372EAAD9F}"/>
          </ac:inkMkLst>
        </pc:inkChg>
        <pc:inkChg chg="add mod">
          <ac:chgData name="Aniket Chhabra" userId="598e0514-bef3-4e71-b6aa-f2edd6441cff" providerId="ADAL" clId="{52FA2838-D78F-F343-9C67-1CFDAE5CF071}" dt="2023-10-29T12:10:54.613" v="701"/>
          <ac:inkMkLst>
            <pc:docMk/>
            <pc:sldMk cId="2274255877" sldId="274"/>
            <ac:inkMk id="485" creationId="{FFAD0AE8-8E26-C8F4-E122-2B5B7AB7C0E9}"/>
          </ac:inkMkLst>
        </pc:inkChg>
        <pc:inkChg chg="add mod">
          <ac:chgData name="Aniket Chhabra" userId="598e0514-bef3-4e71-b6aa-f2edd6441cff" providerId="ADAL" clId="{52FA2838-D78F-F343-9C67-1CFDAE5CF071}" dt="2023-10-29T12:10:54.613" v="701"/>
          <ac:inkMkLst>
            <pc:docMk/>
            <pc:sldMk cId="2274255877" sldId="274"/>
            <ac:inkMk id="486" creationId="{3491A15E-B580-6B38-8F6A-610EB6E04AA7}"/>
          </ac:inkMkLst>
        </pc:inkChg>
        <pc:inkChg chg="add mod">
          <ac:chgData name="Aniket Chhabra" userId="598e0514-bef3-4e71-b6aa-f2edd6441cff" providerId="ADAL" clId="{52FA2838-D78F-F343-9C67-1CFDAE5CF071}" dt="2023-10-29T12:03:52.842" v="464"/>
          <ac:inkMkLst>
            <pc:docMk/>
            <pc:sldMk cId="2274255877" sldId="274"/>
            <ac:inkMk id="488" creationId="{5AB9DA40-B4D0-C548-A76F-B9FBCE6608D4}"/>
          </ac:inkMkLst>
        </pc:inkChg>
        <pc:inkChg chg="add mod">
          <ac:chgData name="Aniket Chhabra" userId="598e0514-bef3-4e71-b6aa-f2edd6441cff" providerId="ADAL" clId="{52FA2838-D78F-F343-9C67-1CFDAE5CF071}" dt="2023-10-29T12:03:52.842" v="464"/>
          <ac:inkMkLst>
            <pc:docMk/>
            <pc:sldMk cId="2274255877" sldId="274"/>
            <ac:inkMk id="489" creationId="{5136DEA0-730A-518F-F2C3-CB40B75D385C}"/>
          </ac:inkMkLst>
        </pc:inkChg>
        <pc:inkChg chg="add mod">
          <ac:chgData name="Aniket Chhabra" userId="598e0514-bef3-4e71-b6aa-f2edd6441cff" providerId="ADAL" clId="{52FA2838-D78F-F343-9C67-1CFDAE5CF071}" dt="2023-10-29T12:03:55.821" v="467"/>
          <ac:inkMkLst>
            <pc:docMk/>
            <pc:sldMk cId="2274255877" sldId="274"/>
            <ac:inkMk id="491" creationId="{FCA43918-452B-180D-C8C3-52A5B9CCD7DC}"/>
          </ac:inkMkLst>
        </pc:inkChg>
        <pc:inkChg chg="add mod">
          <ac:chgData name="Aniket Chhabra" userId="598e0514-bef3-4e71-b6aa-f2edd6441cff" providerId="ADAL" clId="{52FA2838-D78F-F343-9C67-1CFDAE5CF071}" dt="2023-10-29T12:03:55.821" v="467"/>
          <ac:inkMkLst>
            <pc:docMk/>
            <pc:sldMk cId="2274255877" sldId="274"/>
            <ac:inkMk id="492" creationId="{2F0E7567-27F7-1CF1-84F7-D5068BF4B523}"/>
          </ac:inkMkLst>
        </pc:inkChg>
        <pc:inkChg chg="add mod">
          <ac:chgData name="Aniket Chhabra" userId="598e0514-bef3-4e71-b6aa-f2edd6441cff" providerId="ADAL" clId="{52FA2838-D78F-F343-9C67-1CFDAE5CF071}" dt="2023-10-29T12:10:54.613" v="701"/>
          <ac:inkMkLst>
            <pc:docMk/>
            <pc:sldMk cId="2274255877" sldId="274"/>
            <ac:inkMk id="494" creationId="{7A0FD6A8-1942-5BA9-C7A2-F4C3828574FC}"/>
          </ac:inkMkLst>
        </pc:inkChg>
        <pc:inkChg chg="add mod">
          <ac:chgData name="Aniket Chhabra" userId="598e0514-bef3-4e71-b6aa-f2edd6441cff" providerId="ADAL" clId="{52FA2838-D78F-F343-9C67-1CFDAE5CF071}" dt="2023-10-29T12:10:54.613" v="701"/>
          <ac:inkMkLst>
            <pc:docMk/>
            <pc:sldMk cId="2274255877" sldId="274"/>
            <ac:inkMk id="495" creationId="{5E9EE10A-3197-30D6-CDD8-8ED116F06CF2}"/>
          </ac:inkMkLst>
        </pc:inkChg>
        <pc:inkChg chg="add mod">
          <ac:chgData name="Aniket Chhabra" userId="598e0514-bef3-4e71-b6aa-f2edd6441cff" providerId="ADAL" clId="{52FA2838-D78F-F343-9C67-1CFDAE5CF071}" dt="2023-10-29T12:10:54.613" v="701"/>
          <ac:inkMkLst>
            <pc:docMk/>
            <pc:sldMk cId="2274255877" sldId="274"/>
            <ac:inkMk id="497" creationId="{7FAECA19-7159-3FEE-D127-9379833EC4AC}"/>
          </ac:inkMkLst>
        </pc:inkChg>
        <pc:inkChg chg="add mod">
          <ac:chgData name="Aniket Chhabra" userId="598e0514-bef3-4e71-b6aa-f2edd6441cff" providerId="ADAL" clId="{52FA2838-D78F-F343-9C67-1CFDAE5CF071}" dt="2023-10-29T12:10:54.613" v="701"/>
          <ac:inkMkLst>
            <pc:docMk/>
            <pc:sldMk cId="2274255877" sldId="274"/>
            <ac:inkMk id="498" creationId="{EC26F99B-74FB-EA2A-8D1F-C1CC4B61F8A1}"/>
          </ac:inkMkLst>
        </pc:inkChg>
        <pc:inkChg chg="add mod">
          <ac:chgData name="Aniket Chhabra" userId="598e0514-bef3-4e71-b6aa-f2edd6441cff" providerId="ADAL" clId="{52FA2838-D78F-F343-9C67-1CFDAE5CF071}" dt="2023-10-29T12:10:54.613" v="701"/>
          <ac:inkMkLst>
            <pc:docMk/>
            <pc:sldMk cId="2274255877" sldId="274"/>
            <ac:inkMk id="499" creationId="{CD9C2E41-C9B6-44D7-C954-622705DA3EBD}"/>
          </ac:inkMkLst>
        </pc:inkChg>
        <pc:inkChg chg="add mod">
          <ac:chgData name="Aniket Chhabra" userId="598e0514-bef3-4e71-b6aa-f2edd6441cff" providerId="ADAL" clId="{52FA2838-D78F-F343-9C67-1CFDAE5CF071}" dt="2023-10-29T12:10:54.613" v="701"/>
          <ac:inkMkLst>
            <pc:docMk/>
            <pc:sldMk cId="2274255877" sldId="274"/>
            <ac:inkMk id="500" creationId="{9994E23E-0422-82B5-B55C-EF0536C9A147}"/>
          </ac:inkMkLst>
        </pc:inkChg>
        <pc:inkChg chg="add mod">
          <ac:chgData name="Aniket Chhabra" userId="598e0514-bef3-4e71-b6aa-f2edd6441cff" providerId="ADAL" clId="{52FA2838-D78F-F343-9C67-1CFDAE5CF071}" dt="2023-10-29T12:10:54.613" v="701"/>
          <ac:inkMkLst>
            <pc:docMk/>
            <pc:sldMk cId="2274255877" sldId="274"/>
            <ac:inkMk id="501" creationId="{DDC32666-21E5-583C-57A1-A654584EF37B}"/>
          </ac:inkMkLst>
        </pc:inkChg>
        <pc:inkChg chg="add mod">
          <ac:chgData name="Aniket Chhabra" userId="598e0514-bef3-4e71-b6aa-f2edd6441cff" providerId="ADAL" clId="{52FA2838-D78F-F343-9C67-1CFDAE5CF071}" dt="2023-10-29T12:10:54.613" v="701"/>
          <ac:inkMkLst>
            <pc:docMk/>
            <pc:sldMk cId="2274255877" sldId="274"/>
            <ac:inkMk id="502" creationId="{59CCDBCD-8B44-EBAA-0E02-EB154CB439F7}"/>
          </ac:inkMkLst>
        </pc:inkChg>
        <pc:inkChg chg="add mod">
          <ac:chgData name="Aniket Chhabra" userId="598e0514-bef3-4e71-b6aa-f2edd6441cff" providerId="ADAL" clId="{52FA2838-D78F-F343-9C67-1CFDAE5CF071}" dt="2023-10-29T12:10:54.613" v="701"/>
          <ac:inkMkLst>
            <pc:docMk/>
            <pc:sldMk cId="2274255877" sldId="274"/>
            <ac:inkMk id="503" creationId="{761C8923-4A1B-BEE6-FCFB-4706A34B6FF2}"/>
          </ac:inkMkLst>
        </pc:inkChg>
        <pc:inkChg chg="add mod">
          <ac:chgData name="Aniket Chhabra" userId="598e0514-bef3-4e71-b6aa-f2edd6441cff" providerId="ADAL" clId="{52FA2838-D78F-F343-9C67-1CFDAE5CF071}" dt="2023-10-29T12:10:54.613" v="701"/>
          <ac:inkMkLst>
            <pc:docMk/>
            <pc:sldMk cId="2274255877" sldId="274"/>
            <ac:inkMk id="504" creationId="{91BBC8DF-23AF-95C9-542E-E6C2F6D6F4A8}"/>
          </ac:inkMkLst>
        </pc:inkChg>
        <pc:inkChg chg="add mod">
          <ac:chgData name="Aniket Chhabra" userId="598e0514-bef3-4e71-b6aa-f2edd6441cff" providerId="ADAL" clId="{52FA2838-D78F-F343-9C67-1CFDAE5CF071}" dt="2023-10-29T12:10:54.613" v="701"/>
          <ac:inkMkLst>
            <pc:docMk/>
            <pc:sldMk cId="2274255877" sldId="274"/>
            <ac:inkMk id="505" creationId="{AABA6C06-84AA-1FB3-D5DA-F88346DF1EF2}"/>
          </ac:inkMkLst>
        </pc:inkChg>
        <pc:inkChg chg="add mod">
          <ac:chgData name="Aniket Chhabra" userId="598e0514-bef3-4e71-b6aa-f2edd6441cff" providerId="ADAL" clId="{52FA2838-D78F-F343-9C67-1CFDAE5CF071}" dt="2023-10-29T12:10:54.613" v="701"/>
          <ac:inkMkLst>
            <pc:docMk/>
            <pc:sldMk cId="2274255877" sldId="274"/>
            <ac:inkMk id="506" creationId="{6A1D1F12-DFBD-049D-4BBF-4ADE50F59B2B}"/>
          </ac:inkMkLst>
        </pc:inkChg>
        <pc:inkChg chg="add mod">
          <ac:chgData name="Aniket Chhabra" userId="598e0514-bef3-4e71-b6aa-f2edd6441cff" providerId="ADAL" clId="{52FA2838-D78F-F343-9C67-1CFDAE5CF071}" dt="2023-10-29T12:10:54.613" v="701"/>
          <ac:inkMkLst>
            <pc:docMk/>
            <pc:sldMk cId="2274255877" sldId="274"/>
            <ac:inkMk id="507" creationId="{DB6DCD39-DE65-3346-0999-171D95ADC970}"/>
          </ac:inkMkLst>
        </pc:inkChg>
        <pc:inkChg chg="add mod">
          <ac:chgData name="Aniket Chhabra" userId="598e0514-bef3-4e71-b6aa-f2edd6441cff" providerId="ADAL" clId="{52FA2838-D78F-F343-9C67-1CFDAE5CF071}" dt="2023-10-29T12:10:54.613" v="701"/>
          <ac:inkMkLst>
            <pc:docMk/>
            <pc:sldMk cId="2274255877" sldId="274"/>
            <ac:inkMk id="508" creationId="{EAFA6E84-10E7-6141-8B18-5451A6C4B8D0}"/>
          </ac:inkMkLst>
        </pc:inkChg>
        <pc:inkChg chg="add mod">
          <ac:chgData name="Aniket Chhabra" userId="598e0514-bef3-4e71-b6aa-f2edd6441cff" providerId="ADAL" clId="{52FA2838-D78F-F343-9C67-1CFDAE5CF071}" dt="2023-10-29T12:10:54.613" v="701"/>
          <ac:inkMkLst>
            <pc:docMk/>
            <pc:sldMk cId="2274255877" sldId="274"/>
            <ac:inkMk id="509" creationId="{AD09EFE8-44D5-2AC1-3CA1-6E31F6ABBB17}"/>
          </ac:inkMkLst>
        </pc:inkChg>
        <pc:inkChg chg="add mod">
          <ac:chgData name="Aniket Chhabra" userId="598e0514-bef3-4e71-b6aa-f2edd6441cff" providerId="ADAL" clId="{52FA2838-D78F-F343-9C67-1CFDAE5CF071}" dt="2023-10-29T12:10:54.613" v="701"/>
          <ac:inkMkLst>
            <pc:docMk/>
            <pc:sldMk cId="2274255877" sldId="274"/>
            <ac:inkMk id="510" creationId="{86C4A72D-42F8-1D8E-933F-380CD76336E1}"/>
          </ac:inkMkLst>
        </pc:inkChg>
        <pc:inkChg chg="add mod">
          <ac:chgData name="Aniket Chhabra" userId="598e0514-bef3-4e71-b6aa-f2edd6441cff" providerId="ADAL" clId="{52FA2838-D78F-F343-9C67-1CFDAE5CF071}" dt="2023-10-29T12:10:54.613" v="701"/>
          <ac:inkMkLst>
            <pc:docMk/>
            <pc:sldMk cId="2274255877" sldId="274"/>
            <ac:inkMk id="511" creationId="{20CFF894-BEAF-F0C6-5C41-DF784A765CDF}"/>
          </ac:inkMkLst>
        </pc:inkChg>
        <pc:inkChg chg="add mod">
          <ac:chgData name="Aniket Chhabra" userId="598e0514-bef3-4e71-b6aa-f2edd6441cff" providerId="ADAL" clId="{52FA2838-D78F-F343-9C67-1CFDAE5CF071}" dt="2023-10-29T12:10:54.613" v="701"/>
          <ac:inkMkLst>
            <pc:docMk/>
            <pc:sldMk cId="2274255877" sldId="274"/>
            <ac:inkMk id="512" creationId="{531CF6F5-0ABE-5980-D8C0-573908C02267}"/>
          </ac:inkMkLst>
        </pc:inkChg>
        <pc:inkChg chg="add mod">
          <ac:chgData name="Aniket Chhabra" userId="598e0514-bef3-4e71-b6aa-f2edd6441cff" providerId="ADAL" clId="{52FA2838-D78F-F343-9C67-1CFDAE5CF071}" dt="2023-10-29T12:10:54.613" v="701"/>
          <ac:inkMkLst>
            <pc:docMk/>
            <pc:sldMk cId="2274255877" sldId="274"/>
            <ac:inkMk id="513" creationId="{CA9B34DA-9308-4DC6-D240-B38E689E58C6}"/>
          </ac:inkMkLst>
        </pc:inkChg>
        <pc:inkChg chg="add mod">
          <ac:chgData name="Aniket Chhabra" userId="598e0514-bef3-4e71-b6aa-f2edd6441cff" providerId="ADAL" clId="{52FA2838-D78F-F343-9C67-1CFDAE5CF071}" dt="2023-10-29T12:10:54.613" v="701"/>
          <ac:inkMkLst>
            <pc:docMk/>
            <pc:sldMk cId="2274255877" sldId="274"/>
            <ac:inkMk id="514" creationId="{A6A8C89B-E928-8A1E-B7E8-24C068C15F52}"/>
          </ac:inkMkLst>
        </pc:inkChg>
        <pc:inkChg chg="add mod">
          <ac:chgData name="Aniket Chhabra" userId="598e0514-bef3-4e71-b6aa-f2edd6441cff" providerId="ADAL" clId="{52FA2838-D78F-F343-9C67-1CFDAE5CF071}" dt="2023-10-29T12:10:54.613" v="701"/>
          <ac:inkMkLst>
            <pc:docMk/>
            <pc:sldMk cId="2274255877" sldId="274"/>
            <ac:inkMk id="515" creationId="{46BC86E1-8EB4-8F73-FFDA-67961B20F2A4}"/>
          </ac:inkMkLst>
        </pc:inkChg>
        <pc:inkChg chg="add mod">
          <ac:chgData name="Aniket Chhabra" userId="598e0514-bef3-4e71-b6aa-f2edd6441cff" providerId="ADAL" clId="{52FA2838-D78F-F343-9C67-1CFDAE5CF071}" dt="2023-10-29T12:10:54.613" v="701"/>
          <ac:inkMkLst>
            <pc:docMk/>
            <pc:sldMk cId="2274255877" sldId="274"/>
            <ac:inkMk id="516" creationId="{EF5599BE-6F10-6D11-10F8-F05A00BBDBF0}"/>
          </ac:inkMkLst>
        </pc:inkChg>
        <pc:inkChg chg="add mod">
          <ac:chgData name="Aniket Chhabra" userId="598e0514-bef3-4e71-b6aa-f2edd6441cff" providerId="ADAL" clId="{52FA2838-D78F-F343-9C67-1CFDAE5CF071}" dt="2023-10-29T12:10:54.613" v="701"/>
          <ac:inkMkLst>
            <pc:docMk/>
            <pc:sldMk cId="2274255877" sldId="274"/>
            <ac:inkMk id="517" creationId="{716D2DB7-70C9-7F64-3367-F305AF92BCF8}"/>
          </ac:inkMkLst>
        </pc:inkChg>
        <pc:inkChg chg="add mod">
          <ac:chgData name="Aniket Chhabra" userId="598e0514-bef3-4e71-b6aa-f2edd6441cff" providerId="ADAL" clId="{52FA2838-D78F-F343-9C67-1CFDAE5CF071}" dt="2023-10-29T12:10:54.613" v="701"/>
          <ac:inkMkLst>
            <pc:docMk/>
            <pc:sldMk cId="2274255877" sldId="274"/>
            <ac:inkMk id="518" creationId="{F296885D-86EE-078F-9FC2-F0800C37EF1A}"/>
          </ac:inkMkLst>
        </pc:inkChg>
        <pc:inkChg chg="add mod">
          <ac:chgData name="Aniket Chhabra" userId="598e0514-bef3-4e71-b6aa-f2edd6441cff" providerId="ADAL" clId="{52FA2838-D78F-F343-9C67-1CFDAE5CF071}" dt="2023-10-29T12:10:54.613" v="701"/>
          <ac:inkMkLst>
            <pc:docMk/>
            <pc:sldMk cId="2274255877" sldId="274"/>
            <ac:inkMk id="519" creationId="{472FFDC1-3A8D-8A92-2E51-B681FD24945E}"/>
          </ac:inkMkLst>
        </pc:inkChg>
        <pc:inkChg chg="add mod">
          <ac:chgData name="Aniket Chhabra" userId="598e0514-bef3-4e71-b6aa-f2edd6441cff" providerId="ADAL" clId="{52FA2838-D78F-F343-9C67-1CFDAE5CF071}" dt="2023-10-29T12:10:54.613" v="701"/>
          <ac:inkMkLst>
            <pc:docMk/>
            <pc:sldMk cId="2274255877" sldId="274"/>
            <ac:inkMk id="520" creationId="{A5E781AC-DF9F-742F-4B2E-1D89F250CF50}"/>
          </ac:inkMkLst>
        </pc:inkChg>
        <pc:inkChg chg="add mod">
          <ac:chgData name="Aniket Chhabra" userId="598e0514-bef3-4e71-b6aa-f2edd6441cff" providerId="ADAL" clId="{52FA2838-D78F-F343-9C67-1CFDAE5CF071}" dt="2023-10-29T12:10:54.613" v="701"/>
          <ac:inkMkLst>
            <pc:docMk/>
            <pc:sldMk cId="2274255877" sldId="274"/>
            <ac:inkMk id="521" creationId="{9590B4A2-4E66-176D-F256-28A31E310509}"/>
          </ac:inkMkLst>
        </pc:inkChg>
        <pc:inkChg chg="add mod">
          <ac:chgData name="Aniket Chhabra" userId="598e0514-bef3-4e71-b6aa-f2edd6441cff" providerId="ADAL" clId="{52FA2838-D78F-F343-9C67-1CFDAE5CF071}" dt="2023-10-29T12:10:54.613" v="701"/>
          <ac:inkMkLst>
            <pc:docMk/>
            <pc:sldMk cId="2274255877" sldId="274"/>
            <ac:inkMk id="522" creationId="{D022266F-2F4B-B9A4-2523-2D14F0697C1D}"/>
          </ac:inkMkLst>
        </pc:inkChg>
        <pc:inkChg chg="add mod">
          <ac:chgData name="Aniket Chhabra" userId="598e0514-bef3-4e71-b6aa-f2edd6441cff" providerId="ADAL" clId="{52FA2838-D78F-F343-9C67-1CFDAE5CF071}" dt="2023-10-29T12:10:54.613" v="701"/>
          <ac:inkMkLst>
            <pc:docMk/>
            <pc:sldMk cId="2274255877" sldId="274"/>
            <ac:inkMk id="525" creationId="{B65779C9-E75B-5B24-B13E-6D72CBB656DD}"/>
          </ac:inkMkLst>
        </pc:inkChg>
        <pc:inkChg chg="add mod">
          <ac:chgData name="Aniket Chhabra" userId="598e0514-bef3-4e71-b6aa-f2edd6441cff" providerId="ADAL" clId="{52FA2838-D78F-F343-9C67-1CFDAE5CF071}" dt="2023-10-29T12:10:54.613" v="701"/>
          <ac:inkMkLst>
            <pc:docMk/>
            <pc:sldMk cId="2274255877" sldId="274"/>
            <ac:inkMk id="526" creationId="{F5553D50-F0C7-FCA7-44CD-BB4E2D4EC80F}"/>
          </ac:inkMkLst>
        </pc:inkChg>
        <pc:inkChg chg="add mod">
          <ac:chgData name="Aniket Chhabra" userId="598e0514-bef3-4e71-b6aa-f2edd6441cff" providerId="ADAL" clId="{52FA2838-D78F-F343-9C67-1CFDAE5CF071}" dt="2023-10-29T12:10:54.613" v="701"/>
          <ac:inkMkLst>
            <pc:docMk/>
            <pc:sldMk cId="2274255877" sldId="274"/>
            <ac:inkMk id="527" creationId="{95E6C13C-D08C-F37C-38E6-BD5E081F0D4A}"/>
          </ac:inkMkLst>
        </pc:inkChg>
        <pc:inkChg chg="add mod">
          <ac:chgData name="Aniket Chhabra" userId="598e0514-bef3-4e71-b6aa-f2edd6441cff" providerId="ADAL" clId="{52FA2838-D78F-F343-9C67-1CFDAE5CF071}" dt="2023-10-29T12:10:54.613" v="701"/>
          <ac:inkMkLst>
            <pc:docMk/>
            <pc:sldMk cId="2274255877" sldId="274"/>
            <ac:inkMk id="529" creationId="{034ED9FC-BB1A-72F8-FBF3-8B86DC7175CD}"/>
          </ac:inkMkLst>
        </pc:inkChg>
        <pc:inkChg chg="add mod">
          <ac:chgData name="Aniket Chhabra" userId="598e0514-bef3-4e71-b6aa-f2edd6441cff" providerId="ADAL" clId="{52FA2838-D78F-F343-9C67-1CFDAE5CF071}" dt="2023-10-29T12:10:54.613" v="701"/>
          <ac:inkMkLst>
            <pc:docMk/>
            <pc:sldMk cId="2274255877" sldId="274"/>
            <ac:inkMk id="530" creationId="{D027C913-416B-6FE3-659C-5F1B66BB67FF}"/>
          </ac:inkMkLst>
        </pc:inkChg>
        <pc:inkChg chg="add mod">
          <ac:chgData name="Aniket Chhabra" userId="598e0514-bef3-4e71-b6aa-f2edd6441cff" providerId="ADAL" clId="{52FA2838-D78F-F343-9C67-1CFDAE5CF071}" dt="2023-10-29T12:10:54.613" v="701"/>
          <ac:inkMkLst>
            <pc:docMk/>
            <pc:sldMk cId="2274255877" sldId="274"/>
            <ac:inkMk id="531" creationId="{E40E2552-E3E4-7313-9ED8-9D22E4E91C4B}"/>
          </ac:inkMkLst>
        </pc:inkChg>
        <pc:inkChg chg="add mod">
          <ac:chgData name="Aniket Chhabra" userId="598e0514-bef3-4e71-b6aa-f2edd6441cff" providerId="ADAL" clId="{52FA2838-D78F-F343-9C67-1CFDAE5CF071}" dt="2023-10-29T12:10:54.613" v="701"/>
          <ac:inkMkLst>
            <pc:docMk/>
            <pc:sldMk cId="2274255877" sldId="274"/>
            <ac:inkMk id="532" creationId="{90D2A98D-D727-C5DA-F651-7C8C1A87F71C}"/>
          </ac:inkMkLst>
        </pc:inkChg>
        <pc:inkChg chg="add mod">
          <ac:chgData name="Aniket Chhabra" userId="598e0514-bef3-4e71-b6aa-f2edd6441cff" providerId="ADAL" clId="{52FA2838-D78F-F343-9C67-1CFDAE5CF071}" dt="2023-10-29T12:10:54.613" v="701"/>
          <ac:inkMkLst>
            <pc:docMk/>
            <pc:sldMk cId="2274255877" sldId="274"/>
            <ac:inkMk id="533" creationId="{0FBBE601-2835-79ED-018C-5D1FFAAFBFF1}"/>
          </ac:inkMkLst>
        </pc:inkChg>
        <pc:inkChg chg="add mod">
          <ac:chgData name="Aniket Chhabra" userId="598e0514-bef3-4e71-b6aa-f2edd6441cff" providerId="ADAL" clId="{52FA2838-D78F-F343-9C67-1CFDAE5CF071}" dt="2023-10-29T12:10:54.613" v="701"/>
          <ac:inkMkLst>
            <pc:docMk/>
            <pc:sldMk cId="2274255877" sldId="274"/>
            <ac:inkMk id="534" creationId="{A1DAE5A6-2599-F9CA-09F2-9F7794155992}"/>
          </ac:inkMkLst>
        </pc:inkChg>
        <pc:inkChg chg="add mod">
          <ac:chgData name="Aniket Chhabra" userId="598e0514-bef3-4e71-b6aa-f2edd6441cff" providerId="ADAL" clId="{52FA2838-D78F-F343-9C67-1CFDAE5CF071}" dt="2023-10-29T12:10:54.613" v="701"/>
          <ac:inkMkLst>
            <pc:docMk/>
            <pc:sldMk cId="2274255877" sldId="274"/>
            <ac:inkMk id="535" creationId="{D27A36EB-EDE5-D14A-AABB-D6FAC08F7964}"/>
          </ac:inkMkLst>
        </pc:inkChg>
        <pc:inkChg chg="add mod">
          <ac:chgData name="Aniket Chhabra" userId="598e0514-bef3-4e71-b6aa-f2edd6441cff" providerId="ADAL" clId="{52FA2838-D78F-F343-9C67-1CFDAE5CF071}" dt="2023-10-29T12:10:54.613" v="701"/>
          <ac:inkMkLst>
            <pc:docMk/>
            <pc:sldMk cId="2274255877" sldId="274"/>
            <ac:inkMk id="536" creationId="{EFF34228-05A5-1100-E42E-3C4315A51B31}"/>
          </ac:inkMkLst>
        </pc:inkChg>
        <pc:inkChg chg="add mod">
          <ac:chgData name="Aniket Chhabra" userId="598e0514-bef3-4e71-b6aa-f2edd6441cff" providerId="ADAL" clId="{52FA2838-D78F-F343-9C67-1CFDAE5CF071}" dt="2023-10-29T12:10:54.613" v="701"/>
          <ac:inkMkLst>
            <pc:docMk/>
            <pc:sldMk cId="2274255877" sldId="274"/>
            <ac:inkMk id="537" creationId="{67C3D008-D972-F65D-16E7-FCC4DA1B3F45}"/>
          </ac:inkMkLst>
        </pc:inkChg>
        <pc:inkChg chg="add mod">
          <ac:chgData name="Aniket Chhabra" userId="598e0514-bef3-4e71-b6aa-f2edd6441cff" providerId="ADAL" clId="{52FA2838-D78F-F343-9C67-1CFDAE5CF071}" dt="2023-10-29T12:10:54.613" v="701"/>
          <ac:inkMkLst>
            <pc:docMk/>
            <pc:sldMk cId="2274255877" sldId="274"/>
            <ac:inkMk id="538" creationId="{1E4C1CE2-87D5-76FC-CEB8-3499AB30367A}"/>
          </ac:inkMkLst>
        </pc:inkChg>
        <pc:inkChg chg="add mod">
          <ac:chgData name="Aniket Chhabra" userId="598e0514-bef3-4e71-b6aa-f2edd6441cff" providerId="ADAL" clId="{52FA2838-D78F-F343-9C67-1CFDAE5CF071}" dt="2023-10-29T12:10:54.613" v="701"/>
          <ac:inkMkLst>
            <pc:docMk/>
            <pc:sldMk cId="2274255877" sldId="274"/>
            <ac:inkMk id="539" creationId="{DF16E172-2E81-18AC-2EBA-AD8B2BB468F9}"/>
          </ac:inkMkLst>
        </pc:inkChg>
        <pc:inkChg chg="add mod">
          <ac:chgData name="Aniket Chhabra" userId="598e0514-bef3-4e71-b6aa-f2edd6441cff" providerId="ADAL" clId="{52FA2838-D78F-F343-9C67-1CFDAE5CF071}" dt="2023-10-29T12:10:54.613" v="701"/>
          <ac:inkMkLst>
            <pc:docMk/>
            <pc:sldMk cId="2274255877" sldId="274"/>
            <ac:inkMk id="540" creationId="{60BBDD69-EE89-B0DE-CB2F-E7FA5323E286}"/>
          </ac:inkMkLst>
        </pc:inkChg>
        <pc:inkChg chg="add mod">
          <ac:chgData name="Aniket Chhabra" userId="598e0514-bef3-4e71-b6aa-f2edd6441cff" providerId="ADAL" clId="{52FA2838-D78F-F343-9C67-1CFDAE5CF071}" dt="2023-10-29T12:10:54.613" v="701"/>
          <ac:inkMkLst>
            <pc:docMk/>
            <pc:sldMk cId="2274255877" sldId="274"/>
            <ac:inkMk id="542" creationId="{E42786F0-E0CC-9475-33D8-3EAE283BE14D}"/>
          </ac:inkMkLst>
        </pc:inkChg>
        <pc:inkChg chg="add mod">
          <ac:chgData name="Aniket Chhabra" userId="598e0514-bef3-4e71-b6aa-f2edd6441cff" providerId="ADAL" clId="{52FA2838-D78F-F343-9C67-1CFDAE5CF071}" dt="2023-10-29T12:10:54.613" v="701"/>
          <ac:inkMkLst>
            <pc:docMk/>
            <pc:sldMk cId="2274255877" sldId="274"/>
            <ac:inkMk id="543" creationId="{3B86B68D-A7BD-80C9-725D-B7F847101EEE}"/>
          </ac:inkMkLst>
        </pc:inkChg>
        <pc:inkChg chg="add mod">
          <ac:chgData name="Aniket Chhabra" userId="598e0514-bef3-4e71-b6aa-f2edd6441cff" providerId="ADAL" clId="{52FA2838-D78F-F343-9C67-1CFDAE5CF071}" dt="2023-10-29T12:10:54.613" v="701"/>
          <ac:inkMkLst>
            <pc:docMk/>
            <pc:sldMk cId="2274255877" sldId="274"/>
            <ac:inkMk id="544" creationId="{A0DE362C-60E3-88D1-997F-F4D30AAA3AC7}"/>
          </ac:inkMkLst>
        </pc:inkChg>
        <pc:inkChg chg="add mod">
          <ac:chgData name="Aniket Chhabra" userId="598e0514-bef3-4e71-b6aa-f2edd6441cff" providerId="ADAL" clId="{52FA2838-D78F-F343-9C67-1CFDAE5CF071}" dt="2023-10-29T12:10:54.613" v="701"/>
          <ac:inkMkLst>
            <pc:docMk/>
            <pc:sldMk cId="2274255877" sldId="274"/>
            <ac:inkMk id="545" creationId="{BCDB5859-9E23-AE0A-E3CF-DAC50AE49880}"/>
          </ac:inkMkLst>
        </pc:inkChg>
        <pc:inkChg chg="add mod">
          <ac:chgData name="Aniket Chhabra" userId="598e0514-bef3-4e71-b6aa-f2edd6441cff" providerId="ADAL" clId="{52FA2838-D78F-F343-9C67-1CFDAE5CF071}" dt="2023-10-29T12:10:54.613" v="701"/>
          <ac:inkMkLst>
            <pc:docMk/>
            <pc:sldMk cId="2274255877" sldId="274"/>
            <ac:inkMk id="546" creationId="{E378E126-75D7-5CF2-177B-584C34A53B52}"/>
          </ac:inkMkLst>
        </pc:inkChg>
        <pc:inkChg chg="add mod">
          <ac:chgData name="Aniket Chhabra" userId="598e0514-bef3-4e71-b6aa-f2edd6441cff" providerId="ADAL" clId="{52FA2838-D78F-F343-9C67-1CFDAE5CF071}" dt="2023-10-29T12:10:54.613" v="701"/>
          <ac:inkMkLst>
            <pc:docMk/>
            <pc:sldMk cId="2274255877" sldId="274"/>
            <ac:inkMk id="547" creationId="{E6C0B295-206A-E326-5049-7AD7E6857881}"/>
          </ac:inkMkLst>
        </pc:inkChg>
        <pc:inkChg chg="add mod">
          <ac:chgData name="Aniket Chhabra" userId="598e0514-bef3-4e71-b6aa-f2edd6441cff" providerId="ADAL" clId="{52FA2838-D78F-F343-9C67-1CFDAE5CF071}" dt="2023-10-29T12:10:54.613" v="701"/>
          <ac:inkMkLst>
            <pc:docMk/>
            <pc:sldMk cId="2274255877" sldId="274"/>
            <ac:inkMk id="548" creationId="{1705042F-426E-F86B-57A7-E6021F055C95}"/>
          </ac:inkMkLst>
        </pc:inkChg>
        <pc:inkChg chg="add mod">
          <ac:chgData name="Aniket Chhabra" userId="598e0514-bef3-4e71-b6aa-f2edd6441cff" providerId="ADAL" clId="{52FA2838-D78F-F343-9C67-1CFDAE5CF071}" dt="2023-10-29T12:10:54.613" v="701"/>
          <ac:inkMkLst>
            <pc:docMk/>
            <pc:sldMk cId="2274255877" sldId="274"/>
            <ac:inkMk id="549" creationId="{1FD667AA-1F48-22A2-0F4E-616FFDBE7C93}"/>
          </ac:inkMkLst>
        </pc:inkChg>
        <pc:inkChg chg="add mod">
          <ac:chgData name="Aniket Chhabra" userId="598e0514-bef3-4e71-b6aa-f2edd6441cff" providerId="ADAL" clId="{52FA2838-D78F-F343-9C67-1CFDAE5CF071}" dt="2023-10-29T12:10:54.613" v="701"/>
          <ac:inkMkLst>
            <pc:docMk/>
            <pc:sldMk cId="2274255877" sldId="274"/>
            <ac:inkMk id="550" creationId="{FC0D00B3-571D-5D50-3B8E-58BF18F5470C}"/>
          </ac:inkMkLst>
        </pc:inkChg>
        <pc:inkChg chg="add mod">
          <ac:chgData name="Aniket Chhabra" userId="598e0514-bef3-4e71-b6aa-f2edd6441cff" providerId="ADAL" clId="{52FA2838-D78F-F343-9C67-1CFDAE5CF071}" dt="2023-10-29T12:10:54.613" v="701"/>
          <ac:inkMkLst>
            <pc:docMk/>
            <pc:sldMk cId="2274255877" sldId="274"/>
            <ac:inkMk id="551" creationId="{AA90B7FA-D91C-143C-2A1C-3AD556940BDD}"/>
          </ac:inkMkLst>
        </pc:inkChg>
        <pc:inkChg chg="add mod">
          <ac:chgData name="Aniket Chhabra" userId="598e0514-bef3-4e71-b6aa-f2edd6441cff" providerId="ADAL" clId="{52FA2838-D78F-F343-9C67-1CFDAE5CF071}" dt="2023-10-29T12:10:54.613" v="701"/>
          <ac:inkMkLst>
            <pc:docMk/>
            <pc:sldMk cId="2274255877" sldId="274"/>
            <ac:inkMk id="552" creationId="{A0D3CE81-A408-695E-22F5-D0635B72A5A2}"/>
          </ac:inkMkLst>
        </pc:inkChg>
        <pc:inkChg chg="add mod">
          <ac:chgData name="Aniket Chhabra" userId="598e0514-bef3-4e71-b6aa-f2edd6441cff" providerId="ADAL" clId="{52FA2838-D78F-F343-9C67-1CFDAE5CF071}" dt="2023-10-29T12:10:54.613" v="701"/>
          <ac:inkMkLst>
            <pc:docMk/>
            <pc:sldMk cId="2274255877" sldId="274"/>
            <ac:inkMk id="553" creationId="{E5E48327-9460-7846-B74C-21E5DE6F71AA}"/>
          </ac:inkMkLst>
        </pc:inkChg>
        <pc:inkChg chg="add mod">
          <ac:chgData name="Aniket Chhabra" userId="598e0514-bef3-4e71-b6aa-f2edd6441cff" providerId="ADAL" clId="{52FA2838-D78F-F343-9C67-1CFDAE5CF071}" dt="2023-10-29T12:10:54.613" v="701"/>
          <ac:inkMkLst>
            <pc:docMk/>
            <pc:sldMk cId="2274255877" sldId="274"/>
            <ac:inkMk id="554" creationId="{84E5B9FD-4977-24AF-2F93-8F20AB2F96D6}"/>
          </ac:inkMkLst>
        </pc:inkChg>
        <pc:inkChg chg="add mod">
          <ac:chgData name="Aniket Chhabra" userId="598e0514-bef3-4e71-b6aa-f2edd6441cff" providerId="ADAL" clId="{52FA2838-D78F-F343-9C67-1CFDAE5CF071}" dt="2023-10-29T12:10:54.613" v="701"/>
          <ac:inkMkLst>
            <pc:docMk/>
            <pc:sldMk cId="2274255877" sldId="274"/>
            <ac:inkMk id="555" creationId="{2D43B2AC-A698-B2AB-E928-CCB2A6461C9B}"/>
          </ac:inkMkLst>
        </pc:inkChg>
        <pc:inkChg chg="add mod">
          <ac:chgData name="Aniket Chhabra" userId="598e0514-bef3-4e71-b6aa-f2edd6441cff" providerId="ADAL" clId="{52FA2838-D78F-F343-9C67-1CFDAE5CF071}" dt="2023-10-29T12:10:54.613" v="701"/>
          <ac:inkMkLst>
            <pc:docMk/>
            <pc:sldMk cId="2274255877" sldId="274"/>
            <ac:inkMk id="557" creationId="{B33E6BED-48C0-D59D-AA0D-D51E87F16464}"/>
          </ac:inkMkLst>
        </pc:inkChg>
        <pc:inkChg chg="add mod">
          <ac:chgData name="Aniket Chhabra" userId="598e0514-bef3-4e71-b6aa-f2edd6441cff" providerId="ADAL" clId="{52FA2838-D78F-F343-9C67-1CFDAE5CF071}" dt="2023-10-29T12:10:54.613" v="701"/>
          <ac:inkMkLst>
            <pc:docMk/>
            <pc:sldMk cId="2274255877" sldId="274"/>
            <ac:inkMk id="558" creationId="{2E7291EF-48F6-416D-BB99-1C064FA1BACB}"/>
          </ac:inkMkLst>
        </pc:inkChg>
        <pc:inkChg chg="add mod">
          <ac:chgData name="Aniket Chhabra" userId="598e0514-bef3-4e71-b6aa-f2edd6441cff" providerId="ADAL" clId="{52FA2838-D78F-F343-9C67-1CFDAE5CF071}" dt="2023-10-29T12:10:54.613" v="701"/>
          <ac:inkMkLst>
            <pc:docMk/>
            <pc:sldMk cId="2274255877" sldId="274"/>
            <ac:inkMk id="559" creationId="{BF19B275-75EE-202D-0D96-E615A1761F80}"/>
          </ac:inkMkLst>
        </pc:inkChg>
        <pc:inkChg chg="add mod">
          <ac:chgData name="Aniket Chhabra" userId="598e0514-bef3-4e71-b6aa-f2edd6441cff" providerId="ADAL" clId="{52FA2838-D78F-F343-9C67-1CFDAE5CF071}" dt="2023-10-29T12:10:54.613" v="701"/>
          <ac:inkMkLst>
            <pc:docMk/>
            <pc:sldMk cId="2274255877" sldId="274"/>
            <ac:inkMk id="560" creationId="{6B8AFCCA-692F-52B4-6783-91710991D5AB}"/>
          </ac:inkMkLst>
        </pc:inkChg>
        <pc:inkChg chg="add mod">
          <ac:chgData name="Aniket Chhabra" userId="598e0514-bef3-4e71-b6aa-f2edd6441cff" providerId="ADAL" clId="{52FA2838-D78F-F343-9C67-1CFDAE5CF071}" dt="2023-10-29T12:10:54.613" v="701"/>
          <ac:inkMkLst>
            <pc:docMk/>
            <pc:sldMk cId="2274255877" sldId="274"/>
            <ac:inkMk id="561" creationId="{D89D5F8B-6641-BC75-54CD-10FE8CF2D46E}"/>
          </ac:inkMkLst>
        </pc:inkChg>
        <pc:inkChg chg="add mod">
          <ac:chgData name="Aniket Chhabra" userId="598e0514-bef3-4e71-b6aa-f2edd6441cff" providerId="ADAL" clId="{52FA2838-D78F-F343-9C67-1CFDAE5CF071}" dt="2023-10-29T12:10:54.613" v="701"/>
          <ac:inkMkLst>
            <pc:docMk/>
            <pc:sldMk cId="2274255877" sldId="274"/>
            <ac:inkMk id="562" creationId="{E839FE37-4716-60BC-2EE2-5871AEBA9B94}"/>
          </ac:inkMkLst>
        </pc:inkChg>
        <pc:inkChg chg="add mod">
          <ac:chgData name="Aniket Chhabra" userId="598e0514-bef3-4e71-b6aa-f2edd6441cff" providerId="ADAL" clId="{52FA2838-D78F-F343-9C67-1CFDAE5CF071}" dt="2023-10-29T12:10:54.613" v="701"/>
          <ac:inkMkLst>
            <pc:docMk/>
            <pc:sldMk cId="2274255877" sldId="274"/>
            <ac:inkMk id="563" creationId="{11371D11-47E9-4B11-6B5B-E99CECEFCD78}"/>
          </ac:inkMkLst>
        </pc:inkChg>
        <pc:inkChg chg="add mod">
          <ac:chgData name="Aniket Chhabra" userId="598e0514-bef3-4e71-b6aa-f2edd6441cff" providerId="ADAL" clId="{52FA2838-D78F-F343-9C67-1CFDAE5CF071}" dt="2023-10-29T12:10:54.613" v="701"/>
          <ac:inkMkLst>
            <pc:docMk/>
            <pc:sldMk cId="2274255877" sldId="274"/>
            <ac:inkMk id="564" creationId="{6AB992EC-6A2F-C9D5-FB15-72EC9ED6814D}"/>
          </ac:inkMkLst>
        </pc:inkChg>
        <pc:inkChg chg="add mod">
          <ac:chgData name="Aniket Chhabra" userId="598e0514-bef3-4e71-b6aa-f2edd6441cff" providerId="ADAL" clId="{52FA2838-D78F-F343-9C67-1CFDAE5CF071}" dt="2023-10-29T12:10:54.613" v="701"/>
          <ac:inkMkLst>
            <pc:docMk/>
            <pc:sldMk cId="2274255877" sldId="274"/>
            <ac:inkMk id="566" creationId="{CFCBB124-D7F2-104E-A811-3F84258D8A6A}"/>
          </ac:inkMkLst>
        </pc:inkChg>
        <pc:inkChg chg="add mod">
          <ac:chgData name="Aniket Chhabra" userId="598e0514-bef3-4e71-b6aa-f2edd6441cff" providerId="ADAL" clId="{52FA2838-D78F-F343-9C67-1CFDAE5CF071}" dt="2023-10-29T12:10:54.613" v="701"/>
          <ac:inkMkLst>
            <pc:docMk/>
            <pc:sldMk cId="2274255877" sldId="274"/>
            <ac:inkMk id="567" creationId="{7FFCC8E3-8F77-6DF6-881C-F21BEA1A14EF}"/>
          </ac:inkMkLst>
        </pc:inkChg>
        <pc:inkChg chg="add mod">
          <ac:chgData name="Aniket Chhabra" userId="598e0514-bef3-4e71-b6aa-f2edd6441cff" providerId="ADAL" clId="{52FA2838-D78F-F343-9C67-1CFDAE5CF071}" dt="2023-10-29T12:10:54.613" v="701"/>
          <ac:inkMkLst>
            <pc:docMk/>
            <pc:sldMk cId="2274255877" sldId="274"/>
            <ac:inkMk id="568" creationId="{8EC43814-4CD5-E744-DA2F-3588442A8FA2}"/>
          </ac:inkMkLst>
        </pc:inkChg>
        <pc:inkChg chg="add mod">
          <ac:chgData name="Aniket Chhabra" userId="598e0514-bef3-4e71-b6aa-f2edd6441cff" providerId="ADAL" clId="{52FA2838-D78F-F343-9C67-1CFDAE5CF071}" dt="2023-10-29T12:10:54.613" v="701"/>
          <ac:inkMkLst>
            <pc:docMk/>
            <pc:sldMk cId="2274255877" sldId="274"/>
            <ac:inkMk id="569" creationId="{67D03D18-C28A-17D7-2EBB-B000DB6C3452}"/>
          </ac:inkMkLst>
        </pc:inkChg>
        <pc:inkChg chg="add mod">
          <ac:chgData name="Aniket Chhabra" userId="598e0514-bef3-4e71-b6aa-f2edd6441cff" providerId="ADAL" clId="{52FA2838-D78F-F343-9C67-1CFDAE5CF071}" dt="2023-10-29T12:10:54.613" v="701"/>
          <ac:inkMkLst>
            <pc:docMk/>
            <pc:sldMk cId="2274255877" sldId="274"/>
            <ac:inkMk id="570" creationId="{DA42F22E-3F4C-C0A1-4709-6245C4CA3367}"/>
          </ac:inkMkLst>
        </pc:inkChg>
        <pc:inkChg chg="add mod">
          <ac:chgData name="Aniket Chhabra" userId="598e0514-bef3-4e71-b6aa-f2edd6441cff" providerId="ADAL" clId="{52FA2838-D78F-F343-9C67-1CFDAE5CF071}" dt="2023-10-29T12:10:54.613" v="701"/>
          <ac:inkMkLst>
            <pc:docMk/>
            <pc:sldMk cId="2274255877" sldId="274"/>
            <ac:inkMk id="571" creationId="{E87D57AB-96EB-4433-21DA-FAC6252A78CA}"/>
          </ac:inkMkLst>
        </pc:inkChg>
        <pc:inkChg chg="add mod">
          <ac:chgData name="Aniket Chhabra" userId="598e0514-bef3-4e71-b6aa-f2edd6441cff" providerId="ADAL" clId="{52FA2838-D78F-F343-9C67-1CFDAE5CF071}" dt="2023-10-29T12:10:54.613" v="701"/>
          <ac:inkMkLst>
            <pc:docMk/>
            <pc:sldMk cId="2274255877" sldId="274"/>
            <ac:inkMk id="572" creationId="{7AF3F312-7D73-B995-F02A-4510F8CFF50A}"/>
          </ac:inkMkLst>
        </pc:inkChg>
        <pc:inkChg chg="add mod">
          <ac:chgData name="Aniket Chhabra" userId="598e0514-bef3-4e71-b6aa-f2edd6441cff" providerId="ADAL" clId="{52FA2838-D78F-F343-9C67-1CFDAE5CF071}" dt="2023-10-29T12:10:54.613" v="701"/>
          <ac:inkMkLst>
            <pc:docMk/>
            <pc:sldMk cId="2274255877" sldId="274"/>
            <ac:inkMk id="574" creationId="{452A058C-8BDA-C4BF-172B-F52C2679129A}"/>
          </ac:inkMkLst>
        </pc:inkChg>
        <pc:inkChg chg="add mod">
          <ac:chgData name="Aniket Chhabra" userId="598e0514-bef3-4e71-b6aa-f2edd6441cff" providerId="ADAL" clId="{52FA2838-D78F-F343-9C67-1CFDAE5CF071}" dt="2023-10-29T12:10:54.613" v="701"/>
          <ac:inkMkLst>
            <pc:docMk/>
            <pc:sldMk cId="2274255877" sldId="274"/>
            <ac:inkMk id="576" creationId="{3FB71CBE-85A2-3B33-5927-7F7A6DEE029F}"/>
          </ac:inkMkLst>
        </pc:inkChg>
        <pc:inkChg chg="add mod">
          <ac:chgData name="Aniket Chhabra" userId="598e0514-bef3-4e71-b6aa-f2edd6441cff" providerId="ADAL" clId="{52FA2838-D78F-F343-9C67-1CFDAE5CF071}" dt="2023-10-29T12:10:54.613" v="701"/>
          <ac:inkMkLst>
            <pc:docMk/>
            <pc:sldMk cId="2274255877" sldId="274"/>
            <ac:inkMk id="577" creationId="{75921F9B-0DA7-C6CA-869E-C991BEAD90B0}"/>
          </ac:inkMkLst>
        </pc:inkChg>
        <pc:inkChg chg="add mod">
          <ac:chgData name="Aniket Chhabra" userId="598e0514-bef3-4e71-b6aa-f2edd6441cff" providerId="ADAL" clId="{52FA2838-D78F-F343-9C67-1CFDAE5CF071}" dt="2023-10-29T12:10:54.613" v="701"/>
          <ac:inkMkLst>
            <pc:docMk/>
            <pc:sldMk cId="2274255877" sldId="274"/>
            <ac:inkMk id="578" creationId="{16307CF7-B723-A6AF-D365-AA44169AC13A}"/>
          </ac:inkMkLst>
        </pc:inkChg>
        <pc:inkChg chg="add mod">
          <ac:chgData name="Aniket Chhabra" userId="598e0514-bef3-4e71-b6aa-f2edd6441cff" providerId="ADAL" clId="{52FA2838-D78F-F343-9C67-1CFDAE5CF071}" dt="2023-10-29T12:10:54.613" v="701"/>
          <ac:inkMkLst>
            <pc:docMk/>
            <pc:sldMk cId="2274255877" sldId="274"/>
            <ac:inkMk id="579" creationId="{2FF0F9A2-E75A-DB0F-737D-A81BB8889559}"/>
          </ac:inkMkLst>
        </pc:inkChg>
        <pc:inkChg chg="add mod">
          <ac:chgData name="Aniket Chhabra" userId="598e0514-bef3-4e71-b6aa-f2edd6441cff" providerId="ADAL" clId="{52FA2838-D78F-F343-9C67-1CFDAE5CF071}" dt="2023-10-29T12:10:54.613" v="701"/>
          <ac:inkMkLst>
            <pc:docMk/>
            <pc:sldMk cId="2274255877" sldId="274"/>
            <ac:inkMk id="580" creationId="{D8542946-4293-91EE-CD37-973D1A13642D}"/>
          </ac:inkMkLst>
        </pc:inkChg>
        <pc:inkChg chg="add mod">
          <ac:chgData name="Aniket Chhabra" userId="598e0514-bef3-4e71-b6aa-f2edd6441cff" providerId="ADAL" clId="{52FA2838-D78F-F343-9C67-1CFDAE5CF071}" dt="2023-10-29T12:10:54.613" v="701"/>
          <ac:inkMkLst>
            <pc:docMk/>
            <pc:sldMk cId="2274255877" sldId="274"/>
            <ac:inkMk id="581" creationId="{F02A8311-AEC4-D83E-29BB-9A2969032DB6}"/>
          </ac:inkMkLst>
        </pc:inkChg>
        <pc:inkChg chg="add mod">
          <ac:chgData name="Aniket Chhabra" userId="598e0514-bef3-4e71-b6aa-f2edd6441cff" providerId="ADAL" clId="{52FA2838-D78F-F343-9C67-1CFDAE5CF071}" dt="2023-10-29T12:10:54.613" v="701"/>
          <ac:inkMkLst>
            <pc:docMk/>
            <pc:sldMk cId="2274255877" sldId="274"/>
            <ac:inkMk id="582" creationId="{DB4A2101-BB82-D320-8149-ADB50C78BF57}"/>
          </ac:inkMkLst>
        </pc:inkChg>
        <pc:inkChg chg="add mod">
          <ac:chgData name="Aniket Chhabra" userId="598e0514-bef3-4e71-b6aa-f2edd6441cff" providerId="ADAL" clId="{52FA2838-D78F-F343-9C67-1CFDAE5CF071}" dt="2023-10-29T12:10:54.613" v="701"/>
          <ac:inkMkLst>
            <pc:docMk/>
            <pc:sldMk cId="2274255877" sldId="274"/>
            <ac:inkMk id="584" creationId="{77705276-12B0-5446-94C2-71A8D5201692}"/>
          </ac:inkMkLst>
        </pc:inkChg>
        <pc:inkChg chg="add mod">
          <ac:chgData name="Aniket Chhabra" userId="598e0514-bef3-4e71-b6aa-f2edd6441cff" providerId="ADAL" clId="{52FA2838-D78F-F343-9C67-1CFDAE5CF071}" dt="2023-10-29T12:10:54.613" v="701"/>
          <ac:inkMkLst>
            <pc:docMk/>
            <pc:sldMk cId="2274255877" sldId="274"/>
            <ac:inkMk id="585" creationId="{6EEBC859-E446-8182-856F-7BAE9EBB9368}"/>
          </ac:inkMkLst>
        </pc:inkChg>
        <pc:inkChg chg="add mod">
          <ac:chgData name="Aniket Chhabra" userId="598e0514-bef3-4e71-b6aa-f2edd6441cff" providerId="ADAL" clId="{52FA2838-D78F-F343-9C67-1CFDAE5CF071}" dt="2023-10-29T12:10:54.613" v="701"/>
          <ac:inkMkLst>
            <pc:docMk/>
            <pc:sldMk cId="2274255877" sldId="274"/>
            <ac:inkMk id="586" creationId="{3900607E-D55C-81B1-CA33-A3D7E3A46C40}"/>
          </ac:inkMkLst>
        </pc:inkChg>
        <pc:inkChg chg="add mod">
          <ac:chgData name="Aniket Chhabra" userId="598e0514-bef3-4e71-b6aa-f2edd6441cff" providerId="ADAL" clId="{52FA2838-D78F-F343-9C67-1CFDAE5CF071}" dt="2023-10-29T12:10:54.613" v="701"/>
          <ac:inkMkLst>
            <pc:docMk/>
            <pc:sldMk cId="2274255877" sldId="274"/>
            <ac:inkMk id="587" creationId="{1DC34C2C-9F6D-9C65-C847-9BEC874E9DFF}"/>
          </ac:inkMkLst>
        </pc:inkChg>
        <pc:inkChg chg="add mod">
          <ac:chgData name="Aniket Chhabra" userId="598e0514-bef3-4e71-b6aa-f2edd6441cff" providerId="ADAL" clId="{52FA2838-D78F-F343-9C67-1CFDAE5CF071}" dt="2023-10-29T12:10:54.613" v="701"/>
          <ac:inkMkLst>
            <pc:docMk/>
            <pc:sldMk cId="2274255877" sldId="274"/>
            <ac:inkMk id="588" creationId="{875FD195-8D13-B421-6A3B-8A77B27D262F}"/>
          </ac:inkMkLst>
        </pc:inkChg>
        <pc:inkChg chg="add mod">
          <ac:chgData name="Aniket Chhabra" userId="598e0514-bef3-4e71-b6aa-f2edd6441cff" providerId="ADAL" clId="{52FA2838-D78F-F343-9C67-1CFDAE5CF071}" dt="2023-10-29T12:10:54.613" v="701"/>
          <ac:inkMkLst>
            <pc:docMk/>
            <pc:sldMk cId="2274255877" sldId="274"/>
            <ac:inkMk id="590" creationId="{3C20C647-819F-CF54-EF50-F85AED58EAEB}"/>
          </ac:inkMkLst>
        </pc:inkChg>
        <pc:inkChg chg="add mod">
          <ac:chgData name="Aniket Chhabra" userId="598e0514-bef3-4e71-b6aa-f2edd6441cff" providerId="ADAL" clId="{52FA2838-D78F-F343-9C67-1CFDAE5CF071}" dt="2023-10-29T12:10:54.613" v="701"/>
          <ac:inkMkLst>
            <pc:docMk/>
            <pc:sldMk cId="2274255877" sldId="274"/>
            <ac:inkMk id="591" creationId="{24A1F097-48D4-9D69-96D0-6E1FF8F5D701}"/>
          </ac:inkMkLst>
        </pc:inkChg>
        <pc:inkChg chg="add mod">
          <ac:chgData name="Aniket Chhabra" userId="598e0514-bef3-4e71-b6aa-f2edd6441cff" providerId="ADAL" clId="{52FA2838-D78F-F343-9C67-1CFDAE5CF071}" dt="2023-10-29T12:10:54.613" v="701"/>
          <ac:inkMkLst>
            <pc:docMk/>
            <pc:sldMk cId="2274255877" sldId="274"/>
            <ac:inkMk id="593" creationId="{871E99E2-51CE-34ED-9BBD-4C6E78607BD7}"/>
          </ac:inkMkLst>
        </pc:inkChg>
        <pc:inkChg chg="add mod">
          <ac:chgData name="Aniket Chhabra" userId="598e0514-bef3-4e71-b6aa-f2edd6441cff" providerId="ADAL" clId="{52FA2838-D78F-F343-9C67-1CFDAE5CF071}" dt="2023-10-29T12:10:54.613" v="701"/>
          <ac:inkMkLst>
            <pc:docMk/>
            <pc:sldMk cId="2274255877" sldId="274"/>
            <ac:inkMk id="594" creationId="{D19C1FA2-B620-06A7-0394-DE1672B994E6}"/>
          </ac:inkMkLst>
        </pc:inkChg>
        <pc:inkChg chg="add mod">
          <ac:chgData name="Aniket Chhabra" userId="598e0514-bef3-4e71-b6aa-f2edd6441cff" providerId="ADAL" clId="{52FA2838-D78F-F343-9C67-1CFDAE5CF071}" dt="2023-10-29T12:10:54.613" v="701"/>
          <ac:inkMkLst>
            <pc:docMk/>
            <pc:sldMk cId="2274255877" sldId="274"/>
            <ac:inkMk id="596" creationId="{D6C58D1A-E1E5-6400-1BFD-F4348F4DE7AD}"/>
          </ac:inkMkLst>
        </pc:inkChg>
        <pc:inkChg chg="add mod">
          <ac:chgData name="Aniket Chhabra" userId="598e0514-bef3-4e71-b6aa-f2edd6441cff" providerId="ADAL" clId="{52FA2838-D78F-F343-9C67-1CFDAE5CF071}" dt="2023-10-29T12:10:54.613" v="701"/>
          <ac:inkMkLst>
            <pc:docMk/>
            <pc:sldMk cId="2274255877" sldId="274"/>
            <ac:inkMk id="598" creationId="{BF431107-1FEF-30CF-CE67-47675B24057E}"/>
          </ac:inkMkLst>
        </pc:inkChg>
        <pc:inkChg chg="add mod">
          <ac:chgData name="Aniket Chhabra" userId="598e0514-bef3-4e71-b6aa-f2edd6441cff" providerId="ADAL" clId="{52FA2838-D78F-F343-9C67-1CFDAE5CF071}" dt="2023-10-29T12:10:54.613" v="701"/>
          <ac:inkMkLst>
            <pc:docMk/>
            <pc:sldMk cId="2274255877" sldId="274"/>
            <ac:inkMk id="600" creationId="{4F10FCEE-2030-FE3F-C526-0B47BAC41C13}"/>
          </ac:inkMkLst>
        </pc:inkChg>
        <pc:inkChg chg="add mod">
          <ac:chgData name="Aniket Chhabra" userId="598e0514-bef3-4e71-b6aa-f2edd6441cff" providerId="ADAL" clId="{52FA2838-D78F-F343-9C67-1CFDAE5CF071}" dt="2023-10-29T12:10:54.613" v="701"/>
          <ac:inkMkLst>
            <pc:docMk/>
            <pc:sldMk cId="2274255877" sldId="274"/>
            <ac:inkMk id="601" creationId="{5E2BB365-1383-7708-8EFF-13494371D30B}"/>
          </ac:inkMkLst>
        </pc:inkChg>
        <pc:inkChg chg="add mod">
          <ac:chgData name="Aniket Chhabra" userId="598e0514-bef3-4e71-b6aa-f2edd6441cff" providerId="ADAL" clId="{52FA2838-D78F-F343-9C67-1CFDAE5CF071}" dt="2023-10-29T12:10:54.613" v="701"/>
          <ac:inkMkLst>
            <pc:docMk/>
            <pc:sldMk cId="2274255877" sldId="274"/>
            <ac:inkMk id="603" creationId="{10AE5086-AEA2-5945-844E-4C5DCA3317F2}"/>
          </ac:inkMkLst>
        </pc:inkChg>
        <pc:inkChg chg="add mod">
          <ac:chgData name="Aniket Chhabra" userId="598e0514-bef3-4e71-b6aa-f2edd6441cff" providerId="ADAL" clId="{52FA2838-D78F-F343-9C67-1CFDAE5CF071}" dt="2023-10-29T12:10:54.613" v="701"/>
          <ac:inkMkLst>
            <pc:docMk/>
            <pc:sldMk cId="2274255877" sldId="274"/>
            <ac:inkMk id="604" creationId="{EB448E0F-BAE1-1891-6A56-2BE71345BED2}"/>
          </ac:inkMkLst>
        </pc:inkChg>
        <pc:inkChg chg="add mod">
          <ac:chgData name="Aniket Chhabra" userId="598e0514-bef3-4e71-b6aa-f2edd6441cff" providerId="ADAL" clId="{52FA2838-D78F-F343-9C67-1CFDAE5CF071}" dt="2023-10-29T12:10:54.613" v="701"/>
          <ac:inkMkLst>
            <pc:docMk/>
            <pc:sldMk cId="2274255877" sldId="274"/>
            <ac:inkMk id="605" creationId="{B9C2C50D-6376-ECC9-1EB4-491684E13767}"/>
          </ac:inkMkLst>
        </pc:inkChg>
        <pc:inkChg chg="add mod">
          <ac:chgData name="Aniket Chhabra" userId="598e0514-bef3-4e71-b6aa-f2edd6441cff" providerId="ADAL" clId="{52FA2838-D78F-F343-9C67-1CFDAE5CF071}" dt="2023-10-29T12:10:54.613" v="701"/>
          <ac:inkMkLst>
            <pc:docMk/>
            <pc:sldMk cId="2274255877" sldId="274"/>
            <ac:inkMk id="606" creationId="{6F6C338A-A3F3-11B5-C72E-7CEFC4F1A4DC}"/>
          </ac:inkMkLst>
        </pc:inkChg>
        <pc:inkChg chg="add mod">
          <ac:chgData name="Aniket Chhabra" userId="598e0514-bef3-4e71-b6aa-f2edd6441cff" providerId="ADAL" clId="{52FA2838-D78F-F343-9C67-1CFDAE5CF071}" dt="2023-10-29T12:10:54.613" v="701"/>
          <ac:inkMkLst>
            <pc:docMk/>
            <pc:sldMk cId="2274255877" sldId="274"/>
            <ac:inkMk id="607" creationId="{EA22D2A9-51A3-8213-BD33-ED72CE84DA2D}"/>
          </ac:inkMkLst>
        </pc:inkChg>
        <pc:inkChg chg="add mod">
          <ac:chgData name="Aniket Chhabra" userId="598e0514-bef3-4e71-b6aa-f2edd6441cff" providerId="ADAL" clId="{52FA2838-D78F-F343-9C67-1CFDAE5CF071}" dt="2023-10-29T12:10:54.613" v="701"/>
          <ac:inkMkLst>
            <pc:docMk/>
            <pc:sldMk cId="2274255877" sldId="274"/>
            <ac:inkMk id="608" creationId="{DE6FA5A6-2E53-6E38-0033-3CAF46EDC17D}"/>
          </ac:inkMkLst>
        </pc:inkChg>
        <pc:inkChg chg="add mod">
          <ac:chgData name="Aniket Chhabra" userId="598e0514-bef3-4e71-b6aa-f2edd6441cff" providerId="ADAL" clId="{52FA2838-D78F-F343-9C67-1CFDAE5CF071}" dt="2023-10-29T12:10:54.613" v="701"/>
          <ac:inkMkLst>
            <pc:docMk/>
            <pc:sldMk cId="2274255877" sldId="274"/>
            <ac:inkMk id="609" creationId="{C7068002-BF7F-41E5-B797-1234AF7ADECA}"/>
          </ac:inkMkLst>
        </pc:inkChg>
        <pc:inkChg chg="add mod">
          <ac:chgData name="Aniket Chhabra" userId="598e0514-bef3-4e71-b6aa-f2edd6441cff" providerId="ADAL" clId="{52FA2838-D78F-F343-9C67-1CFDAE5CF071}" dt="2023-10-29T12:10:54.613" v="701"/>
          <ac:inkMkLst>
            <pc:docMk/>
            <pc:sldMk cId="2274255877" sldId="274"/>
            <ac:inkMk id="610" creationId="{8F88E975-DF21-CB52-304F-54405816EADD}"/>
          </ac:inkMkLst>
        </pc:inkChg>
        <pc:inkChg chg="add mod">
          <ac:chgData name="Aniket Chhabra" userId="598e0514-bef3-4e71-b6aa-f2edd6441cff" providerId="ADAL" clId="{52FA2838-D78F-F343-9C67-1CFDAE5CF071}" dt="2023-10-29T12:10:54.613" v="701"/>
          <ac:inkMkLst>
            <pc:docMk/>
            <pc:sldMk cId="2274255877" sldId="274"/>
            <ac:inkMk id="611" creationId="{1E172419-1377-E24A-9C5D-C9CCE6753EC3}"/>
          </ac:inkMkLst>
        </pc:inkChg>
        <pc:inkChg chg="add mod">
          <ac:chgData name="Aniket Chhabra" userId="598e0514-bef3-4e71-b6aa-f2edd6441cff" providerId="ADAL" clId="{52FA2838-D78F-F343-9C67-1CFDAE5CF071}" dt="2023-10-29T12:10:54.613" v="701"/>
          <ac:inkMkLst>
            <pc:docMk/>
            <pc:sldMk cId="2274255877" sldId="274"/>
            <ac:inkMk id="612" creationId="{820AC9F7-86C5-64A8-E491-01C0368B7160}"/>
          </ac:inkMkLst>
        </pc:inkChg>
        <pc:inkChg chg="add mod">
          <ac:chgData name="Aniket Chhabra" userId="598e0514-bef3-4e71-b6aa-f2edd6441cff" providerId="ADAL" clId="{52FA2838-D78F-F343-9C67-1CFDAE5CF071}" dt="2023-10-29T12:10:54.613" v="701"/>
          <ac:inkMkLst>
            <pc:docMk/>
            <pc:sldMk cId="2274255877" sldId="274"/>
            <ac:inkMk id="614" creationId="{DE6EFA94-BA60-E057-94B9-CA3F35F038B2}"/>
          </ac:inkMkLst>
        </pc:inkChg>
        <pc:inkChg chg="add mod">
          <ac:chgData name="Aniket Chhabra" userId="598e0514-bef3-4e71-b6aa-f2edd6441cff" providerId="ADAL" clId="{52FA2838-D78F-F343-9C67-1CFDAE5CF071}" dt="2023-10-29T12:10:54.613" v="701"/>
          <ac:inkMkLst>
            <pc:docMk/>
            <pc:sldMk cId="2274255877" sldId="274"/>
            <ac:inkMk id="615" creationId="{C930D188-9ADD-F4E6-7888-41D28FCB4898}"/>
          </ac:inkMkLst>
        </pc:inkChg>
        <pc:inkChg chg="add mod">
          <ac:chgData name="Aniket Chhabra" userId="598e0514-bef3-4e71-b6aa-f2edd6441cff" providerId="ADAL" clId="{52FA2838-D78F-F343-9C67-1CFDAE5CF071}" dt="2023-10-29T12:07:32.671" v="606"/>
          <ac:inkMkLst>
            <pc:docMk/>
            <pc:sldMk cId="2274255877" sldId="274"/>
            <ac:inkMk id="617" creationId="{BABB8173-29B8-75A4-A5A2-18B670706365}"/>
          </ac:inkMkLst>
        </pc:inkChg>
        <pc:inkChg chg="add mod">
          <ac:chgData name="Aniket Chhabra" userId="598e0514-bef3-4e71-b6aa-f2edd6441cff" providerId="ADAL" clId="{52FA2838-D78F-F343-9C67-1CFDAE5CF071}" dt="2023-10-29T12:07:32.671" v="606"/>
          <ac:inkMkLst>
            <pc:docMk/>
            <pc:sldMk cId="2274255877" sldId="274"/>
            <ac:inkMk id="618" creationId="{D177D2A5-4E81-22BC-1E96-A8A56BFCC292}"/>
          </ac:inkMkLst>
        </pc:inkChg>
        <pc:inkChg chg="add mod">
          <ac:chgData name="Aniket Chhabra" userId="598e0514-bef3-4e71-b6aa-f2edd6441cff" providerId="ADAL" clId="{52FA2838-D78F-F343-9C67-1CFDAE5CF071}" dt="2023-10-29T12:07:32.671" v="606"/>
          <ac:inkMkLst>
            <pc:docMk/>
            <pc:sldMk cId="2274255877" sldId="274"/>
            <ac:inkMk id="619" creationId="{E269BD0A-B0DB-A988-B62F-6C3B832F3F40}"/>
          </ac:inkMkLst>
        </pc:inkChg>
        <pc:inkChg chg="add mod">
          <ac:chgData name="Aniket Chhabra" userId="598e0514-bef3-4e71-b6aa-f2edd6441cff" providerId="ADAL" clId="{52FA2838-D78F-F343-9C67-1CFDAE5CF071}" dt="2023-10-29T12:07:32.671" v="606"/>
          <ac:inkMkLst>
            <pc:docMk/>
            <pc:sldMk cId="2274255877" sldId="274"/>
            <ac:inkMk id="620" creationId="{1DC2D8B9-D498-28AE-87D1-124781E6048E}"/>
          </ac:inkMkLst>
        </pc:inkChg>
        <pc:inkChg chg="add mod">
          <ac:chgData name="Aniket Chhabra" userId="598e0514-bef3-4e71-b6aa-f2edd6441cff" providerId="ADAL" clId="{52FA2838-D78F-F343-9C67-1CFDAE5CF071}" dt="2023-10-29T12:07:32.671" v="606"/>
          <ac:inkMkLst>
            <pc:docMk/>
            <pc:sldMk cId="2274255877" sldId="274"/>
            <ac:inkMk id="621" creationId="{D8ADACC8-CCD5-2998-B190-528E66A251AC}"/>
          </ac:inkMkLst>
        </pc:inkChg>
        <pc:inkChg chg="add mod">
          <ac:chgData name="Aniket Chhabra" userId="598e0514-bef3-4e71-b6aa-f2edd6441cff" providerId="ADAL" clId="{52FA2838-D78F-F343-9C67-1CFDAE5CF071}" dt="2023-10-29T12:07:32.671" v="606"/>
          <ac:inkMkLst>
            <pc:docMk/>
            <pc:sldMk cId="2274255877" sldId="274"/>
            <ac:inkMk id="622" creationId="{AF83A0B1-1199-E9C7-128E-F8F5A7E801EB}"/>
          </ac:inkMkLst>
        </pc:inkChg>
        <pc:inkChg chg="add mod">
          <ac:chgData name="Aniket Chhabra" userId="598e0514-bef3-4e71-b6aa-f2edd6441cff" providerId="ADAL" clId="{52FA2838-D78F-F343-9C67-1CFDAE5CF071}" dt="2023-10-29T12:07:32.671" v="606"/>
          <ac:inkMkLst>
            <pc:docMk/>
            <pc:sldMk cId="2274255877" sldId="274"/>
            <ac:inkMk id="623" creationId="{6C123A4B-0F72-BDB8-C32E-97F5996A8B16}"/>
          </ac:inkMkLst>
        </pc:inkChg>
        <pc:inkChg chg="add mod">
          <ac:chgData name="Aniket Chhabra" userId="598e0514-bef3-4e71-b6aa-f2edd6441cff" providerId="ADAL" clId="{52FA2838-D78F-F343-9C67-1CFDAE5CF071}" dt="2023-10-29T12:07:32.671" v="606"/>
          <ac:inkMkLst>
            <pc:docMk/>
            <pc:sldMk cId="2274255877" sldId="274"/>
            <ac:inkMk id="624" creationId="{7C663734-FD5A-7A58-E847-560EE92F71D6}"/>
          </ac:inkMkLst>
        </pc:inkChg>
        <pc:inkChg chg="add mod">
          <ac:chgData name="Aniket Chhabra" userId="598e0514-bef3-4e71-b6aa-f2edd6441cff" providerId="ADAL" clId="{52FA2838-D78F-F343-9C67-1CFDAE5CF071}" dt="2023-10-29T12:07:32.671" v="606"/>
          <ac:inkMkLst>
            <pc:docMk/>
            <pc:sldMk cId="2274255877" sldId="274"/>
            <ac:inkMk id="625" creationId="{1672C0AD-591C-F8FC-AF49-B7E38EA2BC8A}"/>
          </ac:inkMkLst>
        </pc:inkChg>
        <pc:inkChg chg="add mod">
          <ac:chgData name="Aniket Chhabra" userId="598e0514-bef3-4e71-b6aa-f2edd6441cff" providerId="ADAL" clId="{52FA2838-D78F-F343-9C67-1CFDAE5CF071}" dt="2023-10-29T12:07:32.671" v="606"/>
          <ac:inkMkLst>
            <pc:docMk/>
            <pc:sldMk cId="2274255877" sldId="274"/>
            <ac:inkMk id="626" creationId="{0B79B7E3-0198-A317-D9BB-E4B2C9AEF405}"/>
          </ac:inkMkLst>
        </pc:inkChg>
        <pc:inkChg chg="add mod">
          <ac:chgData name="Aniket Chhabra" userId="598e0514-bef3-4e71-b6aa-f2edd6441cff" providerId="ADAL" clId="{52FA2838-D78F-F343-9C67-1CFDAE5CF071}" dt="2023-10-29T12:07:32.671" v="606"/>
          <ac:inkMkLst>
            <pc:docMk/>
            <pc:sldMk cId="2274255877" sldId="274"/>
            <ac:inkMk id="627" creationId="{048E83CF-E63A-7E1A-D754-65F668E6D076}"/>
          </ac:inkMkLst>
        </pc:inkChg>
        <pc:inkChg chg="add mod">
          <ac:chgData name="Aniket Chhabra" userId="598e0514-bef3-4e71-b6aa-f2edd6441cff" providerId="ADAL" clId="{52FA2838-D78F-F343-9C67-1CFDAE5CF071}" dt="2023-10-29T12:07:32.671" v="606"/>
          <ac:inkMkLst>
            <pc:docMk/>
            <pc:sldMk cId="2274255877" sldId="274"/>
            <ac:inkMk id="628" creationId="{6882EA6D-95C8-AC06-B825-5488CBB9E1B9}"/>
          </ac:inkMkLst>
        </pc:inkChg>
        <pc:inkChg chg="add mod">
          <ac:chgData name="Aniket Chhabra" userId="598e0514-bef3-4e71-b6aa-f2edd6441cff" providerId="ADAL" clId="{52FA2838-D78F-F343-9C67-1CFDAE5CF071}" dt="2023-10-29T12:07:32.671" v="606"/>
          <ac:inkMkLst>
            <pc:docMk/>
            <pc:sldMk cId="2274255877" sldId="274"/>
            <ac:inkMk id="630" creationId="{BD5B5244-87E6-95FE-80B9-C3DD221A820F}"/>
          </ac:inkMkLst>
        </pc:inkChg>
        <pc:inkChg chg="add mod">
          <ac:chgData name="Aniket Chhabra" userId="598e0514-bef3-4e71-b6aa-f2edd6441cff" providerId="ADAL" clId="{52FA2838-D78F-F343-9C67-1CFDAE5CF071}" dt="2023-10-29T12:07:32.671" v="606"/>
          <ac:inkMkLst>
            <pc:docMk/>
            <pc:sldMk cId="2274255877" sldId="274"/>
            <ac:inkMk id="631" creationId="{ACF6FDEF-8805-1393-4C7F-05AC332E77BD}"/>
          </ac:inkMkLst>
        </pc:inkChg>
        <pc:inkChg chg="add mod">
          <ac:chgData name="Aniket Chhabra" userId="598e0514-bef3-4e71-b6aa-f2edd6441cff" providerId="ADAL" clId="{52FA2838-D78F-F343-9C67-1CFDAE5CF071}" dt="2023-10-29T12:07:32.671" v="606"/>
          <ac:inkMkLst>
            <pc:docMk/>
            <pc:sldMk cId="2274255877" sldId="274"/>
            <ac:inkMk id="632" creationId="{7D811673-EE2C-0326-4F15-D799681842AB}"/>
          </ac:inkMkLst>
        </pc:inkChg>
        <pc:inkChg chg="add mod">
          <ac:chgData name="Aniket Chhabra" userId="598e0514-bef3-4e71-b6aa-f2edd6441cff" providerId="ADAL" clId="{52FA2838-D78F-F343-9C67-1CFDAE5CF071}" dt="2023-10-29T12:08:39.633" v="626"/>
          <ac:inkMkLst>
            <pc:docMk/>
            <pc:sldMk cId="2274255877" sldId="274"/>
            <ac:inkMk id="634" creationId="{DE7410BF-909A-A767-2C35-6AE674F62D35}"/>
          </ac:inkMkLst>
        </pc:inkChg>
        <pc:inkChg chg="add">
          <ac:chgData name="Aniket Chhabra" userId="598e0514-bef3-4e71-b6aa-f2edd6441cff" providerId="ADAL" clId="{52FA2838-D78F-F343-9C67-1CFDAE5CF071}" dt="2023-10-29T12:08:10.050" v="609" actId="9405"/>
          <ac:inkMkLst>
            <pc:docMk/>
            <pc:sldMk cId="2274255877" sldId="274"/>
            <ac:inkMk id="636" creationId="{2A161EFD-39B8-2BAC-462E-513C25320EF6}"/>
          </ac:inkMkLst>
        </pc:inkChg>
        <pc:inkChg chg="add mod">
          <ac:chgData name="Aniket Chhabra" userId="598e0514-bef3-4e71-b6aa-f2edd6441cff" providerId="ADAL" clId="{52FA2838-D78F-F343-9C67-1CFDAE5CF071}" dt="2023-10-29T12:10:54.613" v="701"/>
          <ac:inkMkLst>
            <pc:docMk/>
            <pc:sldMk cId="2274255877" sldId="274"/>
            <ac:inkMk id="637" creationId="{16C43ACB-4691-C827-ED9B-E87E828D60AF}"/>
          </ac:inkMkLst>
        </pc:inkChg>
        <pc:inkChg chg="add mod">
          <ac:chgData name="Aniket Chhabra" userId="598e0514-bef3-4e71-b6aa-f2edd6441cff" providerId="ADAL" clId="{52FA2838-D78F-F343-9C67-1CFDAE5CF071}" dt="2023-10-29T12:10:54.613" v="701"/>
          <ac:inkMkLst>
            <pc:docMk/>
            <pc:sldMk cId="2274255877" sldId="274"/>
            <ac:inkMk id="638" creationId="{D5F7645C-8B07-A034-E4C3-4F89FF5E2A5A}"/>
          </ac:inkMkLst>
        </pc:inkChg>
        <pc:inkChg chg="add mod">
          <ac:chgData name="Aniket Chhabra" userId="598e0514-bef3-4e71-b6aa-f2edd6441cff" providerId="ADAL" clId="{52FA2838-D78F-F343-9C67-1CFDAE5CF071}" dt="2023-10-29T12:10:54.613" v="701"/>
          <ac:inkMkLst>
            <pc:docMk/>
            <pc:sldMk cId="2274255877" sldId="274"/>
            <ac:inkMk id="639" creationId="{32D01F29-BC92-A4E3-9374-12D9539710B6}"/>
          </ac:inkMkLst>
        </pc:inkChg>
        <pc:inkChg chg="add mod">
          <ac:chgData name="Aniket Chhabra" userId="598e0514-bef3-4e71-b6aa-f2edd6441cff" providerId="ADAL" clId="{52FA2838-D78F-F343-9C67-1CFDAE5CF071}" dt="2023-10-29T12:08:39.633" v="626"/>
          <ac:inkMkLst>
            <pc:docMk/>
            <pc:sldMk cId="2274255877" sldId="274"/>
            <ac:inkMk id="641" creationId="{BA3766B7-CDC1-F0C1-B11A-136E6E5706C0}"/>
          </ac:inkMkLst>
        </pc:inkChg>
        <pc:inkChg chg="add mod">
          <ac:chgData name="Aniket Chhabra" userId="598e0514-bef3-4e71-b6aa-f2edd6441cff" providerId="ADAL" clId="{52FA2838-D78F-F343-9C67-1CFDAE5CF071}" dt="2023-10-29T12:10:54.613" v="701"/>
          <ac:inkMkLst>
            <pc:docMk/>
            <pc:sldMk cId="2274255877" sldId="274"/>
            <ac:inkMk id="643" creationId="{13F52F7D-04DC-CDB5-750C-812BA5399CB1}"/>
          </ac:inkMkLst>
        </pc:inkChg>
        <pc:inkChg chg="add mod">
          <ac:chgData name="Aniket Chhabra" userId="598e0514-bef3-4e71-b6aa-f2edd6441cff" providerId="ADAL" clId="{52FA2838-D78F-F343-9C67-1CFDAE5CF071}" dt="2023-10-29T12:10:54.613" v="701"/>
          <ac:inkMkLst>
            <pc:docMk/>
            <pc:sldMk cId="2274255877" sldId="274"/>
            <ac:inkMk id="644" creationId="{A9AE6CD1-433C-2193-47D0-9B5B429E60BB}"/>
          </ac:inkMkLst>
        </pc:inkChg>
        <pc:inkChg chg="add mod">
          <ac:chgData name="Aniket Chhabra" userId="598e0514-bef3-4e71-b6aa-f2edd6441cff" providerId="ADAL" clId="{52FA2838-D78F-F343-9C67-1CFDAE5CF071}" dt="2023-10-29T12:10:54.613" v="701"/>
          <ac:inkMkLst>
            <pc:docMk/>
            <pc:sldMk cId="2274255877" sldId="274"/>
            <ac:inkMk id="645" creationId="{4DE03C98-9AA3-B263-C0A8-153E4C593F50}"/>
          </ac:inkMkLst>
        </pc:inkChg>
        <pc:inkChg chg="add mod">
          <ac:chgData name="Aniket Chhabra" userId="598e0514-bef3-4e71-b6aa-f2edd6441cff" providerId="ADAL" clId="{52FA2838-D78F-F343-9C67-1CFDAE5CF071}" dt="2023-10-29T12:10:54.613" v="701"/>
          <ac:inkMkLst>
            <pc:docMk/>
            <pc:sldMk cId="2274255877" sldId="274"/>
            <ac:inkMk id="646" creationId="{9AEB86A6-1D72-1F80-742B-F6A2E587871E}"/>
          </ac:inkMkLst>
        </pc:inkChg>
        <pc:inkChg chg="add mod">
          <ac:chgData name="Aniket Chhabra" userId="598e0514-bef3-4e71-b6aa-f2edd6441cff" providerId="ADAL" clId="{52FA2838-D78F-F343-9C67-1CFDAE5CF071}" dt="2023-10-29T12:10:54.613" v="701"/>
          <ac:inkMkLst>
            <pc:docMk/>
            <pc:sldMk cId="2274255877" sldId="274"/>
            <ac:inkMk id="647" creationId="{EBF2CF54-BAA4-EA08-F3EB-36846286F9A2}"/>
          </ac:inkMkLst>
        </pc:inkChg>
        <pc:inkChg chg="add mod">
          <ac:chgData name="Aniket Chhabra" userId="598e0514-bef3-4e71-b6aa-f2edd6441cff" providerId="ADAL" clId="{52FA2838-D78F-F343-9C67-1CFDAE5CF071}" dt="2023-10-29T12:10:54.613" v="701"/>
          <ac:inkMkLst>
            <pc:docMk/>
            <pc:sldMk cId="2274255877" sldId="274"/>
            <ac:inkMk id="648" creationId="{1F50E7FE-6F50-F744-44EA-73AA306BD9CA}"/>
          </ac:inkMkLst>
        </pc:inkChg>
        <pc:inkChg chg="add mod">
          <ac:chgData name="Aniket Chhabra" userId="598e0514-bef3-4e71-b6aa-f2edd6441cff" providerId="ADAL" clId="{52FA2838-D78F-F343-9C67-1CFDAE5CF071}" dt="2023-10-29T12:10:54.613" v="701"/>
          <ac:inkMkLst>
            <pc:docMk/>
            <pc:sldMk cId="2274255877" sldId="274"/>
            <ac:inkMk id="649" creationId="{C42A127F-ECEF-00FA-DBDC-83740838597D}"/>
          </ac:inkMkLst>
        </pc:inkChg>
        <pc:inkChg chg="add mod">
          <ac:chgData name="Aniket Chhabra" userId="598e0514-bef3-4e71-b6aa-f2edd6441cff" providerId="ADAL" clId="{52FA2838-D78F-F343-9C67-1CFDAE5CF071}" dt="2023-10-29T12:10:54.613" v="701"/>
          <ac:inkMkLst>
            <pc:docMk/>
            <pc:sldMk cId="2274255877" sldId="274"/>
            <ac:inkMk id="650" creationId="{10CCE2C2-091D-210F-E505-C89AC19F15BC}"/>
          </ac:inkMkLst>
        </pc:inkChg>
        <pc:inkChg chg="add mod">
          <ac:chgData name="Aniket Chhabra" userId="598e0514-bef3-4e71-b6aa-f2edd6441cff" providerId="ADAL" clId="{52FA2838-D78F-F343-9C67-1CFDAE5CF071}" dt="2023-10-29T12:10:54.613" v="701"/>
          <ac:inkMkLst>
            <pc:docMk/>
            <pc:sldMk cId="2274255877" sldId="274"/>
            <ac:inkMk id="651" creationId="{2A690166-5E77-B98C-9CD9-0C4F63A7F0E0}"/>
          </ac:inkMkLst>
        </pc:inkChg>
        <pc:inkChg chg="add mod">
          <ac:chgData name="Aniket Chhabra" userId="598e0514-bef3-4e71-b6aa-f2edd6441cff" providerId="ADAL" clId="{52FA2838-D78F-F343-9C67-1CFDAE5CF071}" dt="2023-10-29T12:10:54.613" v="701"/>
          <ac:inkMkLst>
            <pc:docMk/>
            <pc:sldMk cId="2274255877" sldId="274"/>
            <ac:inkMk id="652" creationId="{069BE4F7-056A-F618-316F-96F78C4741EC}"/>
          </ac:inkMkLst>
        </pc:inkChg>
        <pc:inkChg chg="add mod">
          <ac:chgData name="Aniket Chhabra" userId="598e0514-bef3-4e71-b6aa-f2edd6441cff" providerId="ADAL" clId="{52FA2838-D78F-F343-9C67-1CFDAE5CF071}" dt="2023-10-29T12:10:54.613" v="701"/>
          <ac:inkMkLst>
            <pc:docMk/>
            <pc:sldMk cId="2274255877" sldId="274"/>
            <ac:inkMk id="654" creationId="{6779B6D3-C041-724D-91EA-404EB864C1F9}"/>
          </ac:inkMkLst>
        </pc:inkChg>
        <pc:inkChg chg="add mod">
          <ac:chgData name="Aniket Chhabra" userId="598e0514-bef3-4e71-b6aa-f2edd6441cff" providerId="ADAL" clId="{52FA2838-D78F-F343-9C67-1CFDAE5CF071}" dt="2023-10-29T12:10:54.613" v="701"/>
          <ac:inkMkLst>
            <pc:docMk/>
            <pc:sldMk cId="2274255877" sldId="274"/>
            <ac:inkMk id="655" creationId="{4D6349EA-B31D-5522-6056-DAD80238ADDE}"/>
          </ac:inkMkLst>
        </pc:inkChg>
        <pc:inkChg chg="add mod">
          <ac:chgData name="Aniket Chhabra" userId="598e0514-bef3-4e71-b6aa-f2edd6441cff" providerId="ADAL" clId="{52FA2838-D78F-F343-9C67-1CFDAE5CF071}" dt="2023-10-29T12:10:54.613" v="701"/>
          <ac:inkMkLst>
            <pc:docMk/>
            <pc:sldMk cId="2274255877" sldId="274"/>
            <ac:inkMk id="656" creationId="{7B96B019-8AF4-2B81-152F-57D5F857F4BE}"/>
          </ac:inkMkLst>
        </pc:inkChg>
        <pc:inkChg chg="add mod">
          <ac:chgData name="Aniket Chhabra" userId="598e0514-bef3-4e71-b6aa-f2edd6441cff" providerId="ADAL" clId="{52FA2838-D78F-F343-9C67-1CFDAE5CF071}" dt="2023-10-29T12:10:54.613" v="701"/>
          <ac:inkMkLst>
            <pc:docMk/>
            <pc:sldMk cId="2274255877" sldId="274"/>
            <ac:inkMk id="657" creationId="{8D2B4B5E-C123-49A9-0527-2EB52874AE24}"/>
          </ac:inkMkLst>
        </pc:inkChg>
        <pc:inkChg chg="add mod">
          <ac:chgData name="Aniket Chhabra" userId="598e0514-bef3-4e71-b6aa-f2edd6441cff" providerId="ADAL" clId="{52FA2838-D78F-F343-9C67-1CFDAE5CF071}" dt="2023-10-29T12:10:54.613" v="701"/>
          <ac:inkMkLst>
            <pc:docMk/>
            <pc:sldMk cId="2274255877" sldId="274"/>
            <ac:inkMk id="659" creationId="{249E5FC5-DB5D-98F9-866B-AFB4B6A0D876}"/>
          </ac:inkMkLst>
        </pc:inkChg>
        <pc:inkChg chg="add mod">
          <ac:chgData name="Aniket Chhabra" userId="598e0514-bef3-4e71-b6aa-f2edd6441cff" providerId="ADAL" clId="{52FA2838-D78F-F343-9C67-1CFDAE5CF071}" dt="2023-10-29T12:10:54.613" v="701"/>
          <ac:inkMkLst>
            <pc:docMk/>
            <pc:sldMk cId="2274255877" sldId="274"/>
            <ac:inkMk id="660" creationId="{345246A2-DD2F-13AF-E109-B1994A10C1D8}"/>
          </ac:inkMkLst>
        </pc:inkChg>
        <pc:inkChg chg="add mod">
          <ac:chgData name="Aniket Chhabra" userId="598e0514-bef3-4e71-b6aa-f2edd6441cff" providerId="ADAL" clId="{52FA2838-D78F-F343-9C67-1CFDAE5CF071}" dt="2023-10-29T12:10:54.613" v="701"/>
          <ac:inkMkLst>
            <pc:docMk/>
            <pc:sldMk cId="2274255877" sldId="274"/>
            <ac:inkMk id="662" creationId="{433664BA-C6CB-9D4B-D2E5-2CC7A47C94ED}"/>
          </ac:inkMkLst>
        </pc:inkChg>
        <pc:inkChg chg="add mod">
          <ac:chgData name="Aniket Chhabra" userId="598e0514-bef3-4e71-b6aa-f2edd6441cff" providerId="ADAL" clId="{52FA2838-D78F-F343-9C67-1CFDAE5CF071}" dt="2023-10-29T12:10:54.613" v="701"/>
          <ac:inkMkLst>
            <pc:docMk/>
            <pc:sldMk cId="2274255877" sldId="274"/>
            <ac:inkMk id="663" creationId="{3D16746B-1919-A987-5496-ED9E6A72E6EF}"/>
          </ac:inkMkLst>
        </pc:inkChg>
        <pc:inkChg chg="add mod">
          <ac:chgData name="Aniket Chhabra" userId="598e0514-bef3-4e71-b6aa-f2edd6441cff" providerId="ADAL" clId="{52FA2838-D78F-F343-9C67-1CFDAE5CF071}" dt="2023-10-29T12:10:54.613" v="701"/>
          <ac:inkMkLst>
            <pc:docMk/>
            <pc:sldMk cId="2274255877" sldId="274"/>
            <ac:inkMk id="665" creationId="{93B0D917-2BC1-AFC1-61CB-BBE70A6C0CAC}"/>
          </ac:inkMkLst>
        </pc:inkChg>
        <pc:inkChg chg="add mod">
          <ac:chgData name="Aniket Chhabra" userId="598e0514-bef3-4e71-b6aa-f2edd6441cff" providerId="ADAL" clId="{52FA2838-D78F-F343-9C67-1CFDAE5CF071}" dt="2023-10-29T12:10:54.613" v="701"/>
          <ac:inkMkLst>
            <pc:docMk/>
            <pc:sldMk cId="2274255877" sldId="274"/>
            <ac:inkMk id="666" creationId="{A82016AE-8530-8941-5A3C-74FA9EF1CBB0}"/>
          </ac:inkMkLst>
        </pc:inkChg>
        <pc:inkChg chg="add mod">
          <ac:chgData name="Aniket Chhabra" userId="598e0514-bef3-4e71-b6aa-f2edd6441cff" providerId="ADAL" clId="{52FA2838-D78F-F343-9C67-1CFDAE5CF071}" dt="2023-10-29T12:10:54.613" v="701"/>
          <ac:inkMkLst>
            <pc:docMk/>
            <pc:sldMk cId="2274255877" sldId="274"/>
            <ac:inkMk id="667" creationId="{C33E06FD-BF89-5427-DDF0-BB065B6D05DC}"/>
          </ac:inkMkLst>
        </pc:inkChg>
        <pc:inkChg chg="add mod">
          <ac:chgData name="Aniket Chhabra" userId="598e0514-bef3-4e71-b6aa-f2edd6441cff" providerId="ADAL" clId="{52FA2838-D78F-F343-9C67-1CFDAE5CF071}" dt="2023-10-29T12:10:54.613" v="701"/>
          <ac:inkMkLst>
            <pc:docMk/>
            <pc:sldMk cId="2274255877" sldId="274"/>
            <ac:inkMk id="668" creationId="{63BC593A-29AA-F182-8F62-E769DC2FD48B}"/>
          </ac:inkMkLst>
        </pc:inkChg>
        <pc:inkChg chg="add mod">
          <ac:chgData name="Aniket Chhabra" userId="598e0514-bef3-4e71-b6aa-f2edd6441cff" providerId="ADAL" clId="{52FA2838-D78F-F343-9C67-1CFDAE5CF071}" dt="2023-10-29T12:10:54.613" v="701"/>
          <ac:inkMkLst>
            <pc:docMk/>
            <pc:sldMk cId="2274255877" sldId="274"/>
            <ac:inkMk id="670" creationId="{26BE36DB-A909-AAB2-C9F6-17D30770A90C}"/>
          </ac:inkMkLst>
        </pc:inkChg>
        <pc:inkChg chg="add mod">
          <ac:chgData name="Aniket Chhabra" userId="598e0514-bef3-4e71-b6aa-f2edd6441cff" providerId="ADAL" clId="{52FA2838-D78F-F343-9C67-1CFDAE5CF071}" dt="2023-10-29T12:10:46.894" v="689"/>
          <ac:inkMkLst>
            <pc:docMk/>
            <pc:sldMk cId="2274255877" sldId="274"/>
            <ac:inkMk id="672" creationId="{5DEC4F4B-9D05-EF0A-9D9C-19F29ADF46E9}"/>
          </ac:inkMkLst>
        </pc:inkChg>
        <pc:inkChg chg="add mod">
          <ac:chgData name="Aniket Chhabra" userId="598e0514-bef3-4e71-b6aa-f2edd6441cff" providerId="ADAL" clId="{52FA2838-D78F-F343-9C67-1CFDAE5CF071}" dt="2023-10-29T12:10:46.894" v="689"/>
          <ac:inkMkLst>
            <pc:docMk/>
            <pc:sldMk cId="2274255877" sldId="274"/>
            <ac:inkMk id="673" creationId="{4D7E686C-0267-01AE-E0FE-B103C86DCDC3}"/>
          </ac:inkMkLst>
        </pc:inkChg>
        <pc:inkChg chg="add mod">
          <ac:chgData name="Aniket Chhabra" userId="598e0514-bef3-4e71-b6aa-f2edd6441cff" providerId="ADAL" clId="{52FA2838-D78F-F343-9C67-1CFDAE5CF071}" dt="2023-10-29T12:10:54.613" v="701"/>
          <ac:inkMkLst>
            <pc:docMk/>
            <pc:sldMk cId="2274255877" sldId="274"/>
            <ac:inkMk id="675" creationId="{960184E6-993D-A451-931A-6722FFAF5344}"/>
          </ac:inkMkLst>
        </pc:inkChg>
        <pc:inkChg chg="add mod">
          <ac:chgData name="Aniket Chhabra" userId="598e0514-bef3-4e71-b6aa-f2edd6441cff" providerId="ADAL" clId="{52FA2838-D78F-F343-9C67-1CFDAE5CF071}" dt="2023-10-29T12:10:54.613" v="701"/>
          <ac:inkMkLst>
            <pc:docMk/>
            <pc:sldMk cId="2274255877" sldId="274"/>
            <ac:inkMk id="676" creationId="{AB5B28FF-647F-8066-FE31-64346845E855}"/>
          </ac:inkMkLst>
        </pc:inkChg>
        <pc:inkChg chg="add mod">
          <ac:chgData name="Aniket Chhabra" userId="598e0514-bef3-4e71-b6aa-f2edd6441cff" providerId="ADAL" clId="{52FA2838-D78F-F343-9C67-1CFDAE5CF071}" dt="2023-10-29T12:10:54.613" v="701"/>
          <ac:inkMkLst>
            <pc:docMk/>
            <pc:sldMk cId="2274255877" sldId="274"/>
            <ac:inkMk id="677" creationId="{D51FFD31-2110-1303-B797-F217D63E591F}"/>
          </ac:inkMkLst>
        </pc:inkChg>
        <pc:inkChg chg="add mod">
          <ac:chgData name="Aniket Chhabra" userId="598e0514-bef3-4e71-b6aa-f2edd6441cff" providerId="ADAL" clId="{52FA2838-D78F-F343-9C67-1CFDAE5CF071}" dt="2023-10-29T12:10:54.613" v="701"/>
          <ac:inkMkLst>
            <pc:docMk/>
            <pc:sldMk cId="2274255877" sldId="274"/>
            <ac:inkMk id="678" creationId="{182F4BE1-102C-E106-DAA0-448A1D0E65A5}"/>
          </ac:inkMkLst>
        </pc:inkChg>
        <pc:inkChg chg="add mod">
          <ac:chgData name="Aniket Chhabra" userId="598e0514-bef3-4e71-b6aa-f2edd6441cff" providerId="ADAL" clId="{52FA2838-D78F-F343-9C67-1CFDAE5CF071}" dt="2023-10-29T12:10:54.613" v="701"/>
          <ac:inkMkLst>
            <pc:docMk/>
            <pc:sldMk cId="2274255877" sldId="274"/>
            <ac:inkMk id="679" creationId="{11144749-8FB7-E6F4-D3EC-A87EEBCAAFF5}"/>
          </ac:inkMkLst>
        </pc:inkChg>
        <pc:inkChg chg="add mod">
          <ac:chgData name="Aniket Chhabra" userId="598e0514-bef3-4e71-b6aa-f2edd6441cff" providerId="ADAL" clId="{52FA2838-D78F-F343-9C67-1CFDAE5CF071}" dt="2023-10-29T12:10:54.613" v="701"/>
          <ac:inkMkLst>
            <pc:docMk/>
            <pc:sldMk cId="2274255877" sldId="274"/>
            <ac:inkMk id="680" creationId="{B6C415B6-7833-B368-595B-1F434D9C66CE}"/>
          </ac:inkMkLst>
        </pc:inkChg>
        <pc:inkChg chg="add mod">
          <ac:chgData name="Aniket Chhabra" userId="598e0514-bef3-4e71-b6aa-f2edd6441cff" providerId="ADAL" clId="{52FA2838-D78F-F343-9C67-1CFDAE5CF071}" dt="2023-10-29T12:10:54.613" v="701"/>
          <ac:inkMkLst>
            <pc:docMk/>
            <pc:sldMk cId="2274255877" sldId="274"/>
            <ac:inkMk id="681" creationId="{A0922996-A956-6F18-7817-38F1D84330FF}"/>
          </ac:inkMkLst>
        </pc:inkChg>
        <pc:inkChg chg="add mod">
          <ac:chgData name="Aniket Chhabra" userId="598e0514-bef3-4e71-b6aa-f2edd6441cff" providerId="ADAL" clId="{52FA2838-D78F-F343-9C67-1CFDAE5CF071}" dt="2023-10-29T12:10:54.613" v="701"/>
          <ac:inkMkLst>
            <pc:docMk/>
            <pc:sldMk cId="2274255877" sldId="274"/>
            <ac:inkMk id="682" creationId="{8311F02E-D46C-DDCA-41C9-CF550C3B7E11}"/>
          </ac:inkMkLst>
        </pc:inkChg>
        <pc:inkChg chg="add mod">
          <ac:chgData name="Aniket Chhabra" userId="598e0514-bef3-4e71-b6aa-f2edd6441cff" providerId="ADAL" clId="{52FA2838-D78F-F343-9C67-1CFDAE5CF071}" dt="2023-10-29T12:10:54.613" v="701"/>
          <ac:inkMkLst>
            <pc:docMk/>
            <pc:sldMk cId="2274255877" sldId="274"/>
            <ac:inkMk id="683" creationId="{722D2D70-A9C6-8900-AEE0-F003E89508C4}"/>
          </ac:inkMkLst>
        </pc:inkChg>
        <pc:inkChg chg="add mod">
          <ac:chgData name="Aniket Chhabra" userId="598e0514-bef3-4e71-b6aa-f2edd6441cff" providerId="ADAL" clId="{52FA2838-D78F-F343-9C67-1CFDAE5CF071}" dt="2023-10-29T12:10:54.613" v="701"/>
          <ac:inkMkLst>
            <pc:docMk/>
            <pc:sldMk cId="2274255877" sldId="274"/>
            <ac:inkMk id="684" creationId="{9613481A-CE63-98E1-D8AD-46EE6D032E09}"/>
          </ac:inkMkLst>
        </pc:inkChg>
        <pc:inkChg chg="add mod">
          <ac:chgData name="Aniket Chhabra" userId="598e0514-bef3-4e71-b6aa-f2edd6441cff" providerId="ADAL" clId="{52FA2838-D78F-F343-9C67-1CFDAE5CF071}" dt="2023-10-29T12:10:54.613" v="701"/>
          <ac:inkMkLst>
            <pc:docMk/>
            <pc:sldMk cId="2274255877" sldId="274"/>
            <ac:inkMk id="685" creationId="{72B78EB4-4421-3B44-96A7-3B76422DF91C}"/>
          </ac:inkMkLst>
        </pc:inkChg>
      </pc:sldChg>
      <pc:sldChg chg="addSp delSp modSp new mod">
        <pc:chgData name="Aniket Chhabra" userId="598e0514-bef3-4e71-b6aa-f2edd6441cff" providerId="ADAL" clId="{52FA2838-D78F-F343-9C67-1CFDAE5CF071}" dt="2023-10-29T12:14:52.536" v="875"/>
        <pc:sldMkLst>
          <pc:docMk/>
          <pc:sldMk cId="473912542" sldId="275"/>
        </pc:sldMkLst>
        <pc:grpChg chg="del mod">
          <ac:chgData name="Aniket Chhabra" userId="598e0514-bef3-4e71-b6aa-f2edd6441cff" providerId="ADAL" clId="{52FA2838-D78F-F343-9C67-1CFDAE5CF071}" dt="2023-10-29T12:10:07.926" v="657"/>
          <ac:grpSpMkLst>
            <pc:docMk/>
            <pc:sldMk cId="473912542" sldId="275"/>
            <ac:grpSpMk id="17" creationId="{D4E86FC3-8193-E868-D729-9E3299130116}"/>
          </ac:grpSpMkLst>
        </pc:grpChg>
        <pc:grpChg chg="del mod">
          <ac:chgData name="Aniket Chhabra" userId="598e0514-bef3-4e71-b6aa-f2edd6441cff" providerId="ADAL" clId="{52FA2838-D78F-F343-9C67-1CFDAE5CF071}" dt="2023-10-29T12:10:10.959" v="660"/>
          <ac:grpSpMkLst>
            <pc:docMk/>
            <pc:sldMk cId="473912542" sldId="275"/>
            <ac:grpSpMk id="21" creationId="{0DE68B79-D26F-F642-BA90-4724CFA167B5}"/>
          </ac:grpSpMkLst>
        </pc:grpChg>
        <pc:grpChg chg="del mod">
          <ac:chgData name="Aniket Chhabra" userId="598e0514-bef3-4e71-b6aa-f2edd6441cff" providerId="ADAL" clId="{52FA2838-D78F-F343-9C67-1CFDAE5CF071}" dt="2023-10-29T12:10:13.246" v="665"/>
          <ac:grpSpMkLst>
            <pc:docMk/>
            <pc:sldMk cId="473912542" sldId="275"/>
            <ac:grpSpMk id="24" creationId="{9F0F5B4C-EA4D-F486-11A8-AB65BD4A0C65}"/>
          </ac:grpSpMkLst>
        </pc:grpChg>
        <pc:grpChg chg="del mod">
          <ac:chgData name="Aniket Chhabra" userId="598e0514-bef3-4e71-b6aa-f2edd6441cff" providerId="ADAL" clId="{52FA2838-D78F-F343-9C67-1CFDAE5CF071}" dt="2023-10-29T12:10:14.602" v="667"/>
          <ac:grpSpMkLst>
            <pc:docMk/>
            <pc:sldMk cId="473912542" sldId="275"/>
            <ac:grpSpMk id="29" creationId="{B0BFF09E-CAC3-0F84-9C89-A21399C0BB76}"/>
          </ac:grpSpMkLst>
        </pc:grpChg>
        <pc:grpChg chg="del mod">
          <ac:chgData name="Aniket Chhabra" userId="598e0514-bef3-4e71-b6aa-f2edd6441cff" providerId="ADAL" clId="{52FA2838-D78F-F343-9C67-1CFDAE5CF071}" dt="2023-10-29T12:10:15.542" v="669"/>
          <ac:grpSpMkLst>
            <pc:docMk/>
            <pc:sldMk cId="473912542" sldId="275"/>
            <ac:grpSpMk id="31" creationId="{71087B74-6908-1E9A-649F-25D4F4CA4494}"/>
          </ac:grpSpMkLst>
        </pc:grpChg>
        <pc:grpChg chg="del mod">
          <ac:chgData name="Aniket Chhabra" userId="598e0514-bef3-4e71-b6aa-f2edd6441cff" providerId="ADAL" clId="{52FA2838-D78F-F343-9C67-1CFDAE5CF071}" dt="2023-10-29T12:10:20.142" v="673"/>
          <ac:grpSpMkLst>
            <pc:docMk/>
            <pc:sldMk cId="473912542" sldId="275"/>
            <ac:grpSpMk id="33" creationId="{F75731B5-2504-EA29-E4A1-04ACEB6D0E52}"/>
          </ac:grpSpMkLst>
        </pc:grpChg>
        <pc:grpChg chg="del mod">
          <ac:chgData name="Aniket Chhabra" userId="598e0514-bef3-4e71-b6aa-f2edd6441cff" providerId="ADAL" clId="{52FA2838-D78F-F343-9C67-1CFDAE5CF071}" dt="2023-10-29T12:10:24.527" v="679"/>
          <ac:grpSpMkLst>
            <pc:docMk/>
            <pc:sldMk cId="473912542" sldId="275"/>
            <ac:grpSpMk id="37" creationId="{F275F05B-1750-7F89-B404-347C55082697}"/>
          </ac:grpSpMkLst>
        </pc:grpChg>
        <pc:grpChg chg="mod">
          <ac:chgData name="Aniket Chhabra" userId="598e0514-bef3-4e71-b6aa-f2edd6441cff" providerId="ADAL" clId="{52FA2838-D78F-F343-9C67-1CFDAE5CF071}" dt="2023-10-29T12:10:24.527" v="679"/>
          <ac:grpSpMkLst>
            <pc:docMk/>
            <pc:sldMk cId="473912542" sldId="275"/>
            <ac:grpSpMk id="43" creationId="{A93FE2D2-A412-A913-022E-7F8FBE08E2DE}"/>
          </ac:grpSpMkLst>
        </pc:grpChg>
        <pc:grpChg chg="del mod">
          <ac:chgData name="Aniket Chhabra" userId="598e0514-bef3-4e71-b6aa-f2edd6441cff" providerId="ADAL" clId="{52FA2838-D78F-F343-9C67-1CFDAE5CF071}" dt="2023-10-29T12:12:25.364" v="718"/>
          <ac:grpSpMkLst>
            <pc:docMk/>
            <pc:sldMk cId="473912542" sldId="275"/>
            <ac:grpSpMk id="57" creationId="{C1079304-4FCD-2278-C135-48A6514C7BB6}"/>
          </ac:grpSpMkLst>
        </pc:grpChg>
        <pc:grpChg chg="mod">
          <ac:chgData name="Aniket Chhabra" userId="598e0514-bef3-4e71-b6aa-f2edd6441cff" providerId="ADAL" clId="{52FA2838-D78F-F343-9C67-1CFDAE5CF071}" dt="2023-10-29T12:12:25.364" v="718"/>
          <ac:grpSpMkLst>
            <pc:docMk/>
            <pc:sldMk cId="473912542" sldId="275"/>
            <ac:grpSpMk id="60" creationId="{F9E8E91E-677B-F7B1-54DE-6D0C28E797FD}"/>
          </ac:grpSpMkLst>
        </pc:grpChg>
        <pc:grpChg chg="del mod">
          <ac:chgData name="Aniket Chhabra" userId="598e0514-bef3-4e71-b6aa-f2edd6441cff" providerId="ADAL" clId="{52FA2838-D78F-F343-9C67-1CFDAE5CF071}" dt="2023-10-29T12:12:32.653" v="732"/>
          <ac:grpSpMkLst>
            <pc:docMk/>
            <pc:sldMk cId="473912542" sldId="275"/>
            <ac:grpSpMk id="74" creationId="{BE20DE1C-E804-09AA-738C-EE3CAFA92B3D}"/>
          </ac:grpSpMkLst>
        </pc:grpChg>
        <pc:grpChg chg="del mod">
          <ac:chgData name="Aniket Chhabra" userId="598e0514-bef3-4e71-b6aa-f2edd6441cff" providerId="ADAL" clId="{52FA2838-D78F-F343-9C67-1CFDAE5CF071}" dt="2023-10-29T12:14:24.148" v="856"/>
          <ac:grpSpMkLst>
            <pc:docMk/>
            <pc:sldMk cId="473912542" sldId="275"/>
            <ac:grpSpMk id="75" creationId="{1C1F01DC-2AFE-8B9F-80DD-79361B237F0B}"/>
          </ac:grpSpMkLst>
        </pc:grpChg>
        <pc:grpChg chg="del mod">
          <ac:chgData name="Aniket Chhabra" userId="598e0514-bef3-4e71-b6aa-f2edd6441cff" providerId="ADAL" clId="{52FA2838-D78F-F343-9C67-1CFDAE5CF071}" dt="2023-10-29T12:12:49.211" v="749"/>
          <ac:grpSpMkLst>
            <pc:docMk/>
            <pc:sldMk cId="473912542" sldId="275"/>
            <ac:grpSpMk id="92" creationId="{B392EEAF-D808-7C87-347F-4939725BB53D}"/>
          </ac:grpSpMkLst>
        </pc:grpChg>
        <pc:grpChg chg="mod">
          <ac:chgData name="Aniket Chhabra" userId="598e0514-bef3-4e71-b6aa-f2edd6441cff" providerId="ADAL" clId="{52FA2838-D78F-F343-9C67-1CFDAE5CF071}" dt="2023-10-29T12:12:49.211" v="749"/>
          <ac:grpSpMkLst>
            <pc:docMk/>
            <pc:sldMk cId="473912542" sldId="275"/>
            <ac:grpSpMk id="93" creationId="{AC14D97F-88D6-A451-C6EE-DE99FB3FD68C}"/>
          </ac:grpSpMkLst>
        </pc:grpChg>
        <pc:grpChg chg="del mod">
          <ac:chgData name="Aniket Chhabra" userId="598e0514-bef3-4e71-b6aa-f2edd6441cff" providerId="ADAL" clId="{52FA2838-D78F-F343-9C67-1CFDAE5CF071}" dt="2023-10-29T12:13:04.905" v="766"/>
          <ac:grpSpMkLst>
            <pc:docMk/>
            <pc:sldMk cId="473912542" sldId="275"/>
            <ac:grpSpMk id="105" creationId="{5EE68E70-0F70-B448-C54E-D408F4AD6398}"/>
          </ac:grpSpMkLst>
        </pc:grpChg>
        <pc:grpChg chg="del mod">
          <ac:chgData name="Aniket Chhabra" userId="598e0514-bef3-4e71-b6aa-f2edd6441cff" providerId="ADAL" clId="{52FA2838-D78F-F343-9C67-1CFDAE5CF071}" dt="2023-10-29T12:13:19.397" v="787"/>
          <ac:grpSpMkLst>
            <pc:docMk/>
            <pc:sldMk cId="473912542" sldId="275"/>
            <ac:grpSpMk id="108" creationId="{0785F364-331C-57E5-DFC3-39152F444303}"/>
          </ac:grpSpMkLst>
        </pc:grpChg>
        <pc:grpChg chg="del mod">
          <ac:chgData name="Aniket Chhabra" userId="598e0514-bef3-4e71-b6aa-f2edd6441cff" providerId="ADAL" clId="{52FA2838-D78F-F343-9C67-1CFDAE5CF071}" dt="2023-10-29T12:13:19.397" v="787"/>
          <ac:grpSpMkLst>
            <pc:docMk/>
            <pc:sldMk cId="473912542" sldId="275"/>
            <ac:grpSpMk id="110" creationId="{6E34BDE5-AB8D-9BF2-B774-D13D8AFFEFA8}"/>
          </ac:grpSpMkLst>
        </pc:grpChg>
        <pc:grpChg chg="del mod">
          <ac:chgData name="Aniket Chhabra" userId="598e0514-bef3-4e71-b6aa-f2edd6441cff" providerId="ADAL" clId="{52FA2838-D78F-F343-9C67-1CFDAE5CF071}" dt="2023-10-29T12:13:22.419" v="790"/>
          <ac:grpSpMkLst>
            <pc:docMk/>
            <pc:sldMk cId="473912542" sldId="275"/>
            <ac:grpSpMk id="120" creationId="{12C30F7C-C8C6-6018-B929-08D3A049AFD4}"/>
          </ac:grpSpMkLst>
        </pc:grpChg>
        <pc:grpChg chg="del mod">
          <ac:chgData name="Aniket Chhabra" userId="598e0514-bef3-4e71-b6aa-f2edd6441cff" providerId="ADAL" clId="{52FA2838-D78F-F343-9C67-1CFDAE5CF071}" dt="2023-10-29T12:13:28.003" v="804"/>
          <ac:grpSpMkLst>
            <pc:docMk/>
            <pc:sldMk cId="473912542" sldId="275"/>
            <ac:grpSpMk id="131" creationId="{7F44EC82-9E74-7B1B-25E9-D01DD8179373}"/>
          </ac:grpSpMkLst>
        </pc:grpChg>
        <pc:grpChg chg="del mod">
          <ac:chgData name="Aniket Chhabra" userId="598e0514-bef3-4e71-b6aa-f2edd6441cff" providerId="ADAL" clId="{52FA2838-D78F-F343-9C67-1CFDAE5CF071}" dt="2023-10-29T12:14:07.305" v="838"/>
          <ac:grpSpMkLst>
            <pc:docMk/>
            <pc:sldMk cId="473912542" sldId="275"/>
            <ac:grpSpMk id="132" creationId="{76242E54-6B44-8113-B1AD-646514FA3436}"/>
          </ac:grpSpMkLst>
        </pc:grpChg>
        <pc:grpChg chg="del mod">
          <ac:chgData name="Aniket Chhabra" userId="598e0514-bef3-4e71-b6aa-f2edd6441cff" providerId="ADAL" clId="{52FA2838-D78F-F343-9C67-1CFDAE5CF071}" dt="2023-10-29T12:13:23.547" v="792"/>
          <ac:grpSpMkLst>
            <pc:docMk/>
            <pc:sldMk cId="473912542" sldId="275"/>
            <ac:grpSpMk id="135" creationId="{2889A851-E3FA-DF43-0C12-6E4C5C9757DB}"/>
          </ac:grpSpMkLst>
        </pc:grpChg>
        <pc:grpChg chg="del mod">
          <ac:chgData name="Aniket Chhabra" userId="598e0514-bef3-4e71-b6aa-f2edd6441cff" providerId="ADAL" clId="{52FA2838-D78F-F343-9C67-1CFDAE5CF071}" dt="2023-10-29T12:14:12.888" v="846"/>
          <ac:grpSpMkLst>
            <pc:docMk/>
            <pc:sldMk cId="473912542" sldId="275"/>
            <ac:grpSpMk id="137" creationId="{20E732DE-5B6E-8A90-65A0-715937795353}"/>
          </ac:grpSpMkLst>
        </pc:grpChg>
        <pc:grpChg chg="del mod">
          <ac:chgData name="Aniket Chhabra" userId="598e0514-bef3-4e71-b6aa-f2edd6441cff" providerId="ADAL" clId="{52FA2838-D78F-F343-9C67-1CFDAE5CF071}" dt="2023-10-29T12:13:28.003" v="804"/>
          <ac:grpSpMkLst>
            <pc:docMk/>
            <pc:sldMk cId="473912542" sldId="275"/>
            <ac:grpSpMk id="149" creationId="{D7A3A54D-6537-5496-B81E-4EBD4187DFB9}"/>
          </ac:grpSpMkLst>
        </pc:grpChg>
        <pc:grpChg chg="del mod">
          <ac:chgData name="Aniket Chhabra" userId="598e0514-bef3-4e71-b6aa-f2edd6441cff" providerId="ADAL" clId="{52FA2838-D78F-F343-9C67-1CFDAE5CF071}" dt="2023-10-29T12:13:41.160" v="807"/>
          <ac:grpSpMkLst>
            <pc:docMk/>
            <pc:sldMk cId="473912542" sldId="275"/>
            <ac:grpSpMk id="150" creationId="{ED9341A9-A5CB-32C7-5941-E82D29DF870A}"/>
          </ac:grpSpMkLst>
        </pc:grpChg>
        <pc:grpChg chg="del mod">
          <ac:chgData name="Aniket Chhabra" userId="598e0514-bef3-4e71-b6aa-f2edd6441cff" providerId="ADAL" clId="{52FA2838-D78F-F343-9C67-1CFDAE5CF071}" dt="2023-10-29T12:13:50.609" v="810"/>
          <ac:grpSpMkLst>
            <pc:docMk/>
            <pc:sldMk cId="473912542" sldId="275"/>
            <ac:grpSpMk id="153" creationId="{0D65DB3C-8078-A084-0403-5F5A547AADD0}"/>
          </ac:grpSpMkLst>
        </pc:grpChg>
        <pc:grpChg chg="del mod">
          <ac:chgData name="Aniket Chhabra" userId="598e0514-bef3-4e71-b6aa-f2edd6441cff" providerId="ADAL" clId="{52FA2838-D78F-F343-9C67-1CFDAE5CF071}" dt="2023-10-29T12:13:51.557" v="812"/>
          <ac:grpSpMkLst>
            <pc:docMk/>
            <pc:sldMk cId="473912542" sldId="275"/>
            <ac:grpSpMk id="156" creationId="{84978E51-6C13-7E5A-379E-8590AB888F5E}"/>
          </ac:grpSpMkLst>
        </pc:grpChg>
        <pc:grpChg chg="del mod">
          <ac:chgData name="Aniket Chhabra" userId="598e0514-bef3-4e71-b6aa-f2edd6441cff" providerId="ADAL" clId="{52FA2838-D78F-F343-9C67-1CFDAE5CF071}" dt="2023-10-29T12:13:52.266" v="814"/>
          <ac:grpSpMkLst>
            <pc:docMk/>
            <pc:sldMk cId="473912542" sldId="275"/>
            <ac:grpSpMk id="158" creationId="{17AA0096-64C0-1C27-37F1-1D6C77D2A508}"/>
          </ac:grpSpMkLst>
        </pc:grpChg>
        <pc:grpChg chg="del mod">
          <ac:chgData name="Aniket Chhabra" userId="598e0514-bef3-4e71-b6aa-f2edd6441cff" providerId="ADAL" clId="{52FA2838-D78F-F343-9C67-1CFDAE5CF071}" dt="2023-10-29T12:14:16.948" v="851"/>
          <ac:grpSpMkLst>
            <pc:docMk/>
            <pc:sldMk cId="473912542" sldId="275"/>
            <ac:grpSpMk id="160" creationId="{C7CAB9C0-11D2-DB08-1E77-1619E4A620A2}"/>
          </ac:grpSpMkLst>
        </pc:grpChg>
        <pc:grpChg chg="del mod">
          <ac:chgData name="Aniket Chhabra" userId="598e0514-bef3-4e71-b6aa-f2edd6441cff" providerId="ADAL" clId="{52FA2838-D78F-F343-9C67-1CFDAE5CF071}" dt="2023-10-29T12:14:24.148" v="856"/>
          <ac:grpSpMkLst>
            <pc:docMk/>
            <pc:sldMk cId="473912542" sldId="275"/>
            <ac:grpSpMk id="179" creationId="{954272B3-409B-D352-D1C6-EA6259FF952C}"/>
          </ac:grpSpMkLst>
        </pc:grpChg>
        <pc:grpChg chg="del mod">
          <ac:chgData name="Aniket Chhabra" userId="598e0514-bef3-4e71-b6aa-f2edd6441cff" providerId="ADAL" clId="{52FA2838-D78F-F343-9C67-1CFDAE5CF071}" dt="2023-10-29T12:14:12.888" v="846"/>
          <ac:grpSpMkLst>
            <pc:docMk/>
            <pc:sldMk cId="473912542" sldId="275"/>
            <ac:grpSpMk id="184" creationId="{DDBE7678-DB68-FAA8-1C46-FA9A8799B661}"/>
          </ac:grpSpMkLst>
        </pc:grpChg>
        <pc:grpChg chg="del mod">
          <ac:chgData name="Aniket Chhabra" userId="598e0514-bef3-4e71-b6aa-f2edd6441cff" providerId="ADAL" clId="{52FA2838-D78F-F343-9C67-1CFDAE5CF071}" dt="2023-10-29T12:14:14.983" v="849"/>
          <ac:grpSpMkLst>
            <pc:docMk/>
            <pc:sldMk cId="473912542" sldId="275"/>
            <ac:grpSpMk id="192" creationId="{CC2C7BA3-58C8-B521-D6FF-4DAB50893DF0}"/>
          </ac:grpSpMkLst>
        </pc:grpChg>
        <pc:grpChg chg="del mod">
          <ac:chgData name="Aniket Chhabra" userId="598e0514-bef3-4e71-b6aa-f2edd6441cff" providerId="ADAL" clId="{52FA2838-D78F-F343-9C67-1CFDAE5CF071}" dt="2023-10-29T12:14:24.148" v="856"/>
          <ac:grpSpMkLst>
            <pc:docMk/>
            <pc:sldMk cId="473912542" sldId="275"/>
            <ac:grpSpMk id="193" creationId="{619426CD-BBD8-5053-A57F-B4BFE832C01F}"/>
          </ac:grpSpMkLst>
        </pc:grpChg>
        <pc:grpChg chg="del mod">
          <ac:chgData name="Aniket Chhabra" userId="598e0514-bef3-4e71-b6aa-f2edd6441cff" providerId="ADAL" clId="{52FA2838-D78F-F343-9C67-1CFDAE5CF071}" dt="2023-10-29T12:14:24.148" v="856"/>
          <ac:grpSpMkLst>
            <pc:docMk/>
            <pc:sldMk cId="473912542" sldId="275"/>
            <ac:grpSpMk id="196" creationId="{80FED2E2-0BAC-63FE-4B41-4CB230FE7C72}"/>
          </ac:grpSpMkLst>
        </pc:grpChg>
        <pc:grpChg chg="del mod">
          <ac:chgData name="Aniket Chhabra" userId="598e0514-bef3-4e71-b6aa-f2edd6441cff" providerId="ADAL" clId="{52FA2838-D78F-F343-9C67-1CFDAE5CF071}" dt="2023-10-29T12:14:18.716" v="854"/>
          <ac:grpSpMkLst>
            <pc:docMk/>
            <pc:sldMk cId="473912542" sldId="275"/>
            <ac:grpSpMk id="198" creationId="{F007DB51-D25F-7C2D-D22C-835F187B290A}"/>
          </ac:grpSpMkLst>
        </pc:grpChg>
        <pc:grpChg chg="del mod">
          <ac:chgData name="Aniket Chhabra" userId="598e0514-bef3-4e71-b6aa-f2edd6441cff" providerId="ADAL" clId="{52FA2838-D78F-F343-9C67-1CFDAE5CF071}" dt="2023-10-29T12:14:24.148" v="856"/>
          <ac:grpSpMkLst>
            <pc:docMk/>
            <pc:sldMk cId="473912542" sldId="275"/>
            <ac:grpSpMk id="201" creationId="{91C01CF2-C9CF-ACD1-BFF5-6AA5F9CE5B96}"/>
          </ac:grpSpMkLst>
        </pc:grpChg>
        <pc:grpChg chg="del mod">
          <ac:chgData name="Aniket Chhabra" userId="598e0514-bef3-4e71-b6aa-f2edd6441cff" providerId="ADAL" clId="{52FA2838-D78F-F343-9C67-1CFDAE5CF071}" dt="2023-10-29T12:14:47.165" v="870"/>
          <ac:grpSpMkLst>
            <pc:docMk/>
            <pc:sldMk cId="473912542" sldId="275"/>
            <ac:grpSpMk id="203" creationId="{5BFC8BC6-078C-C58D-BA6A-5A0B0A65C6A6}"/>
          </ac:grpSpMkLst>
        </pc:grpChg>
        <pc:grpChg chg="mod">
          <ac:chgData name="Aniket Chhabra" userId="598e0514-bef3-4e71-b6aa-f2edd6441cff" providerId="ADAL" clId="{52FA2838-D78F-F343-9C67-1CFDAE5CF071}" dt="2023-10-29T12:14:45.038" v="867"/>
          <ac:grpSpMkLst>
            <pc:docMk/>
            <pc:sldMk cId="473912542" sldId="275"/>
            <ac:grpSpMk id="214" creationId="{02C304C7-15A2-A989-7B95-48D49ED49B48}"/>
          </ac:grpSpMkLst>
        </pc:grpChg>
        <pc:grpChg chg="del mod">
          <ac:chgData name="Aniket Chhabra" userId="598e0514-bef3-4e71-b6aa-f2edd6441cff" providerId="ADAL" clId="{52FA2838-D78F-F343-9C67-1CFDAE5CF071}" dt="2023-10-29T12:14:52.536" v="875"/>
          <ac:grpSpMkLst>
            <pc:docMk/>
            <pc:sldMk cId="473912542" sldId="275"/>
            <ac:grpSpMk id="217" creationId="{6C96FD4E-8302-9D2A-C41D-C4E33C7D7AD2}"/>
          </ac:grpSpMkLst>
        </pc:grpChg>
        <pc:grpChg chg="mod">
          <ac:chgData name="Aniket Chhabra" userId="598e0514-bef3-4e71-b6aa-f2edd6441cff" providerId="ADAL" clId="{52FA2838-D78F-F343-9C67-1CFDAE5CF071}" dt="2023-10-29T12:14:52.536" v="875"/>
          <ac:grpSpMkLst>
            <pc:docMk/>
            <pc:sldMk cId="473912542" sldId="275"/>
            <ac:grpSpMk id="222" creationId="{9ADDF34B-1E13-600B-38C4-CF47ACD7C712}"/>
          </ac:grpSpMkLst>
        </pc:grpChg>
        <pc:inkChg chg="add mod">
          <ac:chgData name="Aniket Chhabra" userId="598e0514-bef3-4e71-b6aa-f2edd6441cff" providerId="ADAL" clId="{52FA2838-D78F-F343-9C67-1CFDAE5CF071}" dt="2023-10-29T12:10:24.527" v="679"/>
          <ac:inkMkLst>
            <pc:docMk/>
            <pc:sldMk cId="473912542" sldId="275"/>
            <ac:inkMk id="3" creationId="{1E1768D5-971A-8B53-5C2C-8ACC03C15FC4}"/>
          </ac:inkMkLst>
        </pc:inkChg>
        <pc:inkChg chg="add mod">
          <ac:chgData name="Aniket Chhabra" userId="598e0514-bef3-4e71-b6aa-f2edd6441cff" providerId="ADAL" clId="{52FA2838-D78F-F343-9C67-1CFDAE5CF071}" dt="2023-10-29T12:10:24.527" v="679"/>
          <ac:inkMkLst>
            <pc:docMk/>
            <pc:sldMk cId="473912542" sldId="275"/>
            <ac:inkMk id="4" creationId="{29FDDE66-5E59-9626-89D8-7EC79E6B2B80}"/>
          </ac:inkMkLst>
        </pc:inkChg>
        <pc:inkChg chg="add mod">
          <ac:chgData name="Aniket Chhabra" userId="598e0514-bef3-4e71-b6aa-f2edd6441cff" providerId="ADAL" clId="{52FA2838-D78F-F343-9C67-1CFDAE5CF071}" dt="2023-10-29T12:10:24.527" v="679"/>
          <ac:inkMkLst>
            <pc:docMk/>
            <pc:sldMk cId="473912542" sldId="275"/>
            <ac:inkMk id="5" creationId="{5A9FFC02-B03A-315D-29D7-172F939370E6}"/>
          </ac:inkMkLst>
        </pc:inkChg>
        <pc:inkChg chg="add mod">
          <ac:chgData name="Aniket Chhabra" userId="598e0514-bef3-4e71-b6aa-f2edd6441cff" providerId="ADAL" clId="{52FA2838-D78F-F343-9C67-1CFDAE5CF071}" dt="2023-10-29T12:10:24.527" v="679"/>
          <ac:inkMkLst>
            <pc:docMk/>
            <pc:sldMk cId="473912542" sldId="275"/>
            <ac:inkMk id="6" creationId="{398AE63B-BE1A-596B-3216-28EDCFF9992C}"/>
          </ac:inkMkLst>
        </pc:inkChg>
        <pc:inkChg chg="add mod">
          <ac:chgData name="Aniket Chhabra" userId="598e0514-bef3-4e71-b6aa-f2edd6441cff" providerId="ADAL" clId="{52FA2838-D78F-F343-9C67-1CFDAE5CF071}" dt="2023-10-29T12:10:24.527" v="679"/>
          <ac:inkMkLst>
            <pc:docMk/>
            <pc:sldMk cId="473912542" sldId="275"/>
            <ac:inkMk id="7" creationId="{BB684B04-846F-22CF-091A-9621011F679A}"/>
          </ac:inkMkLst>
        </pc:inkChg>
        <pc:inkChg chg="add mod">
          <ac:chgData name="Aniket Chhabra" userId="598e0514-bef3-4e71-b6aa-f2edd6441cff" providerId="ADAL" clId="{52FA2838-D78F-F343-9C67-1CFDAE5CF071}" dt="2023-10-29T12:10:24.527" v="679"/>
          <ac:inkMkLst>
            <pc:docMk/>
            <pc:sldMk cId="473912542" sldId="275"/>
            <ac:inkMk id="8" creationId="{1E3C6743-2C4A-2C22-E580-CF42E7C33BED}"/>
          </ac:inkMkLst>
        </pc:inkChg>
        <pc:inkChg chg="add mod">
          <ac:chgData name="Aniket Chhabra" userId="598e0514-bef3-4e71-b6aa-f2edd6441cff" providerId="ADAL" clId="{52FA2838-D78F-F343-9C67-1CFDAE5CF071}" dt="2023-10-29T12:10:24.527" v="679"/>
          <ac:inkMkLst>
            <pc:docMk/>
            <pc:sldMk cId="473912542" sldId="275"/>
            <ac:inkMk id="9" creationId="{E5496CE0-E7BD-DF5A-FC90-9DD06E88BB25}"/>
          </ac:inkMkLst>
        </pc:inkChg>
        <pc:inkChg chg="add mod">
          <ac:chgData name="Aniket Chhabra" userId="598e0514-bef3-4e71-b6aa-f2edd6441cff" providerId="ADAL" clId="{52FA2838-D78F-F343-9C67-1CFDAE5CF071}" dt="2023-10-29T12:10:24.527" v="679"/>
          <ac:inkMkLst>
            <pc:docMk/>
            <pc:sldMk cId="473912542" sldId="275"/>
            <ac:inkMk id="10" creationId="{77DDF21B-0C83-D118-ACEE-AB7456813A33}"/>
          </ac:inkMkLst>
        </pc:inkChg>
        <pc:inkChg chg="add mod">
          <ac:chgData name="Aniket Chhabra" userId="598e0514-bef3-4e71-b6aa-f2edd6441cff" providerId="ADAL" clId="{52FA2838-D78F-F343-9C67-1CFDAE5CF071}" dt="2023-10-29T12:10:24.527" v="679"/>
          <ac:inkMkLst>
            <pc:docMk/>
            <pc:sldMk cId="473912542" sldId="275"/>
            <ac:inkMk id="11" creationId="{8BC4C3A0-6CA9-1C49-631B-FA3751045FBD}"/>
          </ac:inkMkLst>
        </pc:inkChg>
        <pc:inkChg chg="add mod">
          <ac:chgData name="Aniket Chhabra" userId="598e0514-bef3-4e71-b6aa-f2edd6441cff" providerId="ADAL" clId="{52FA2838-D78F-F343-9C67-1CFDAE5CF071}" dt="2023-10-29T12:10:24.527" v="679"/>
          <ac:inkMkLst>
            <pc:docMk/>
            <pc:sldMk cId="473912542" sldId="275"/>
            <ac:inkMk id="12" creationId="{EDDDAC38-A784-F2C6-977E-81A6E169825E}"/>
          </ac:inkMkLst>
        </pc:inkChg>
        <pc:inkChg chg="add mod">
          <ac:chgData name="Aniket Chhabra" userId="598e0514-bef3-4e71-b6aa-f2edd6441cff" providerId="ADAL" clId="{52FA2838-D78F-F343-9C67-1CFDAE5CF071}" dt="2023-10-29T12:10:24.527" v="679"/>
          <ac:inkMkLst>
            <pc:docMk/>
            <pc:sldMk cId="473912542" sldId="275"/>
            <ac:inkMk id="13" creationId="{286C66A4-580D-0016-D9ED-50BAC5D39A3E}"/>
          </ac:inkMkLst>
        </pc:inkChg>
        <pc:inkChg chg="add mod">
          <ac:chgData name="Aniket Chhabra" userId="598e0514-bef3-4e71-b6aa-f2edd6441cff" providerId="ADAL" clId="{52FA2838-D78F-F343-9C67-1CFDAE5CF071}" dt="2023-10-29T12:10:24.527" v="679"/>
          <ac:inkMkLst>
            <pc:docMk/>
            <pc:sldMk cId="473912542" sldId="275"/>
            <ac:inkMk id="14" creationId="{7CA20AF4-8EF7-484F-6482-33EBAA671443}"/>
          </ac:inkMkLst>
        </pc:inkChg>
        <pc:inkChg chg="add mod">
          <ac:chgData name="Aniket Chhabra" userId="598e0514-bef3-4e71-b6aa-f2edd6441cff" providerId="ADAL" clId="{52FA2838-D78F-F343-9C67-1CFDAE5CF071}" dt="2023-10-29T12:10:24.527" v="679"/>
          <ac:inkMkLst>
            <pc:docMk/>
            <pc:sldMk cId="473912542" sldId="275"/>
            <ac:inkMk id="15" creationId="{94399315-554E-F5E7-136C-B546B5CEF423}"/>
          </ac:inkMkLst>
        </pc:inkChg>
        <pc:inkChg chg="add mod">
          <ac:chgData name="Aniket Chhabra" userId="598e0514-bef3-4e71-b6aa-f2edd6441cff" providerId="ADAL" clId="{52FA2838-D78F-F343-9C67-1CFDAE5CF071}" dt="2023-10-29T12:10:24.527" v="679"/>
          <ac:inkMkLst>
            <pc:docMk/>
            <pc:sldMk cId="473912542" sldId="275"/>
            <ac:inkMk id="16" creationId="{420116D8-59FE-3C66-C35B-284A3C6C2408}"/>
          </ac:inkMkLst>
        </pc:inkChg>
        <pc:inkChg chg="add mod">
          <ac:chgData name="Aniket Chhabra" userId="598e0514-bef3-4e71-b6aa-f2edd6441cff" providerId="ADAL" clId="{52FA2838-D78F-F343-9C67-1CFDAE5CF071}" dt="2023-10-29T12:10:24.527" v="679"/>
          <ac:inkMkLst>
            <pc:docMk/>
            <pc:sldMk cId="473912542" sldId="275"/>
            <ac:inkMk id="18" creationId="{66B66C28-B594-9DA6-256B-2DC91A37BB60}"/>
          </ac:inkMkLst>
        </pc:inkChg>
        <pc:inkChg chg="add mod">
          <ac:chgData name="Aniket Chhabra" userId="598e0514-bef3-4e71-b6aa-f2edd6441cff" providerId="ADAL" clId="{52FA2838-D78F-F343-9C67-1CFDAE5CF071}" dt="2023-10-29T12:10:24.527" v="679"/>
          <ac:inkMkLst>
            <pc:docMk/>
            <pc:sldMk cId="473912542" sldId="275"/>
            <ac:inkMk id="19" creationId="{083DBDD9-1650-5085-4FA0-500ACC57C96F}"/>
          </ac:inkMkLst>
        </pc:inkChg>
        <pc:inkChg chg="add mod">
          <ac:chgData name="Aniket Chhabra" userId="598e0514-bef3-4e71-b6aa-f2edd6441cff" providerId="ADAL" clId="{52FA2838-D78F-F343-9C67-1CFDAE5CF071}" dt="2023-10-29T12:10:24.527" v="679"/>
          <ac:inkMkLst>
            <pc:docMk/>
            <pc:sldMk cId="473912542" sldId="275"/>
            <ac:inkMk id="20" creationId="{27963F85-E9D7-3437-9388-B045F412A594}"/>
          </ac:inkMkLst>
        </pc:inkChg>
        <pc:inkChg chg="add mod">
          <ac:chgData name="Aniket Chhabra" userId="598e0514-bef3-4e71-b6aa-f2edd6441cff" providerId="ADAL" clId="{52FA2838-D78F-F343-9C67-1CFDAE5CF071}" dt="2023-10-29T12:10:24.527" v="679"/>
          <ac:inkMkLst>
            <pc:docMk/>
            <pc:sldMk cId="473912542" sldId="275"/>
            <ac:inkMk id="22" creationId="{59C5C0EE-02C6-9C53-6181-BD1B6DFFB3A9}"/>
          </ac:inkMkLst>
        </pc:inkChg>
        <pc:inkChg chg="add mod">
          <ac:chgData name="Aniket Chhabra" userId="598e0514-bef3-4e71-b6aa-f2edd6441cff" providerId="ADAL" clId="{52FA2838-D78F-F343-9C67-1CFDAE5CF071}" dt="2023-10-29T12:10:24.527" v="679"/>
          <ac:inkMkLst>
            <pc:docMk/>
            <pc:sldMk cId="473912542" sldId="275"/>
            <ac:inkMk id="23" creationId="{31A3EB99-AEF3-1CDD-CDEF-A72C7C83DB3D}"/>
          </ac:inkMkLst>
        </pc:inkChg>
        <pc:inkChg chg="add mod">
          <ac:chgData name="Aniket Chhabra" userId="598e0514-bef3-4e71-b6aa-f2edd6441cff" providerId="ADAL" clId="{52FA2838-D78F-F343-9C67-1CFDAE5CF071}" dt="2023-10-29T12:10:24.527" v="679"/>
          <ac:inkMkLst>
            <pc:docMk/>
            <pc:sldMk cId="473912542" sldId="275"/>
            <ac:inkMk id="25" creationId="{BE7B962D-BE14-7A1F-F8C8-468E897F9593}"/>
          </ac:inkMkLst>
        </pc:inkChg>
        <pc:inkChg chg="add mod">
          <ac:chgData name="Aniket Chhabra" userId="598e0514-bef3-4e71-b6aa-f2edd6441cff" providerId="ADAL" clId="{52FA2838-D78F-F343-9C67-1CFDAE5CF071}" dt="2023-10-29T12:10:24.527" v="679"/>
          <ac:inkMkLst>
            <pc:docMk/>
            <pc:sldMk cId="473912542" sldId="275"/>
            <ac:inkMk id="26" creationId="{A1628A1F-946E-3B40-4BF3-79B1EBA8245F}"/>
          </ac:inkMkLst>
        </pc:inkChg>
        <pc:inkChg chg="add mod">
          <ac:chgData name="Aniket Chhabra" userId="598e0514-bef3-4e71-b6aa-f2edd6441cff" providerId="ADAL" clId="{52FA2838-D78F-F343-9C67-1CFDAE5CF071}" dt="2023-10-29T12:10:24.527" v="679"/>
          <ac:inkMkLst>
            <pc:docMk/>
            <pc:sldMk cId="473912542" sldId="275"/>
            <ac:inkMk id="27" creationId="{8849D3EF-934E-78B3-8980-D417CA8668B7}"/>
          </ac:inkMkLst>
        </pc:inkChg>
        <pc:inkChg chg="add mod">
          <ac:chgData name="Aniket Chhabra" userId="598e0514-bef3-4e71-b6aa-f2edd6441cff" providerId="ADAL" clId="{52FA2838-D78F-F343-9C67-1CFDAE5CF071}" dt="2023-10-29T12:10:24.527" v="679"/>
          <ac:inkMkLst>
            <pc:docMk/>
            <pc:sldMk cId="473912542" sldId="275"/>
            <ac:inkMk id="28" creationId="{0308810A-0CAB-C1FE-BB32-B388DABBD80E}"/>
          </ac:inkMkLst>
        </pc:inkChg>
        <pc:inkChg chg="add mod">
          <ac:chgData name="Aniket Chhabra" userId="598e0514-bef3-4e71-b6aa-f2edd6441cff" providerId="ADAL" clId="{52FA2838-D78F-F343-9C67-1CFDAE5CF071}" dt="2023-10-29T12:10:24.527" v="679"/>
          <ac:inkMkLst>
            <pc:docMk/>
            <pc:sldMk cId="473912542" sldId="275"/>
            <ac:inkMk id="30" creationId="{61B1F632-EFCA-25EE-1443-AC85E6003201}"/>
          </ac:inkMkLst>
        </pc:inkChg>
        <pc:inkChg chg="add mod">
          <ac:chgData name="Aniket Chhabra" userId="598e0514-bef3-4e71-b6aa-f2edd6441cff" providerId="ADAL" clId="{52FA2838-D78F-F343-9C67-1CFDAE5CF071}" dt="2023-10-29T12:10:24.527" v="679"/>
          <ac:inkMkLst>
            <pc:docMk/>
            <pc:sldMk cId="473912542" sldId="275"/>
            <ac:inkMk id="32" creationId="{376FD2EC-5ADA-BBD0-43FE-39860CD8CDD4}"/>
          </ac:inkMkLst>
        </pc:inkChg>
        <pc:inkChg chg="add mod">
          <ac:chgData name="Aniket Chhabra" userId="598e0514-bef3-4e71-b6aa-f2edd6441cff" providerId="ADAL" clId="{52FA2838-D78F-F343-9C67-1CFDAE5CF071}" dt="2023-10-29T12:10:24.527" v="679"/>
          <ac:inkMkLst>
            <pc:docMk/>
            <pc:sldMk cId="473912542" sldId="275"/>
            <ac:inkMk id="34" creationId="{84E5A6C7-A21E-0B10-A73C-D7C051F0F308}"/>
          </ac:inkMkLst>
        </pc:inkChg>
        <pc:inkChg chg="add mod">
          <ac:chgData name="Aniket Chhabra" userId="598e0514-bef3-4e71-b6aa-f2edd6441cff" providerId="ADAL" clId="{52FA2838-D78F-F343-9C67-1CFDAE5CF071}" dt="2023-10-29T12:10:24.527" v="679"/>
          <ac:inkMkLst>
            <pc:docMk/>
            <pc:sldMk cId="473912542" sldId="275"/>
            <ac:inkMk id="35" creationId="{4744194A-3316-E3C6-CDAA-E81C41AC7374}"/>
          </ac:inkMkLst>
        </pc:inkChg>
        <pc:inkChg chg="add mod">
          <ac:chgData name="Aniket Chhabra" userId="598e0514-bef3-4e71-b6aa-f2edd6441cff" providerId="ADAL" clId="{52FA2838-D78F-F343-9C67-1CFDAE5CF071}" dt="2023-10-29T12:10:24.527" v="679"/>
          <ac:inkMkLst>
            <pc:docMk/>
            <pc:sldMk cId="473912542" sldId="275"/>
            <ac:inkMk id="36" creationId="{CD598EB2-63F4-3A5E-1FF4-CB8456CF4C70}"/>
          </ac:inkMkLst>
        </pc:inkChg>
        <pc:inkChg chg="add mod">
          <ac:chgData name="Aniket Chhabra" userId="598e0514-bef3-4e71-b6aa-f2edd6441cff" providerId="ADAL" clId="{52FA2838-D78F-F343-9C67-1CFDAE5CF071}" dt="2023-10-29T12:10:24.527" v="679"/>
          <ac:inkMkLst>
            <pc:docMk/>
            <pc:sldMk cId="473912542" sldId="275"/>
            <ac:inkMk id="38" creationId="{D3191851-89AF-48F4-2179-F8761E83D6AC}"/>
          </ac:inkMkLst>
        </pc:inkChg>
        <pc:inkChg chg="add mod">
          <ac:chgData name="Aniket Chhabra" userId="598e0514-bef3-4e71-b6aa-f2edd6441cff" providerId="ADAL" clId="{52FA2838-D78F-F343-9C67-1CFDAE5CF071}" dt="2023-10-29T12:10:24.527" v="679"/>
          <ac:inkMkLst>
            <pc:docMk/>
            <pc:sldMk cId="473912542" sldId="275"/>
            <ac:inkMk id="39" creationId="{F26DCF31-C868-1B1C-F52C-56F9C69A44C8}"/>
          </ac:inkMkLst>
        </pc:inkChg>
        <pc:inkChg chg="add mod">
          <ac:chgData name="Aniket Chhabra" userId="598e0514-bef3-4e71-b6aa-f2edd6441cff" providerId="ADAL" clId="{52FA2838-D78F-F343-9C67-1CFDAE5CF071}" dt="2023-10-29T12:10:24.527" v="679"/>
          <ac:inkMkLst>
            <pc:docMk/>
            <pc:sldMk cId="473912542" sldId="275"/>
            <ac:inkMk id="40" creationId="{2C577272-1224-CCDB-7BF5-CCD606440EC1}"/>
          </ac:inkMkLst>
        </pc:inkChg>
        <pc:inkChg chg="add mod">
          <ac:chgData name="Aniket Chhabra" userId="598e0514-bef3-4e71-b6aa-f2edd6441cff" providerId="ADAL" clId="{52FA2838-D78F-F343-9C67-1CFDAE5CF071}" dt="2023-10-29T12:10:24.527" v="679"/>
          <ac:inkMkLst>
            <pc:docMk/>
            <pc:sldMk cId="473912542" sldId="275"/>
            <ac:inkMk id="41" creationId="{C3A9FB7A-1777-8BD8-A55E-0B410FA49121}"/>
          </ac:inkMkLst>
        </pc:inkChg>
        <pc:inkChg chg="add mod">
          <ac:chgData name="Aniket Chhabra" userId="598e0514-bef3-4e71-b6aa-f2edd6441cff" providerId="ADAL" clId="{52FA2838-D78F-F343-9C67-1CFDAE5CF071}" dt="2023-10-29T12:10:24.527" v="679"/>
          <ac:inkMkLst>
            <pc:docMk/>
            <pc:sldMk cId="473912542" sldId="275"/>
            <ac:inkMk id="42" creationId="{370B7655-16E0-D617-5649-FF418464BA93}"/>
          </ac:inkMkLst>
        </pc:inkChg>
        <pc:inkChg chg="add mod">
          <ac:chgData name="Aniket Chhabra" userId="598e0514-bef3-4e71-b6aa-f2edd6441cff" providerId="ADAL" clId="{52FA2838-D78F-F343-9C67-1CFDAE5CF071}" dt="2023-10-29T12:12:25.364" v="718"/>
          <ac:inkMkLst>
            <pc:docMk/>
            <pc:sldMk cId="473912542" sldId="275"/>
            <ac:inkMk id="44" creationId="{6857510E-215A-43E0-352A-2C8318CAAEB7}"/>
          </ac:inkMkLst>
        </pc:inkChg>
        <pc:inkChg chg="add mod">
          <ac:chgData name="Aniket Chhabra" userId="598e0514-bef3-4e71-b6aa-f2edd6441cff" providerId="ADAL" clId="{52FA2838-D78F-F343-9C67-1CFDAE5CF071}" dt="2023-10-29T12:12:25.364" v="718"/>
          <ac:inkMkLst>
            <pc:docMk/>
            <pc:sldMk cId="473912542" sldId="275"/>
            <ac:inkMk id="45" creationId="{EE6981A0-DB21-41B0-047B-3F9D1B781190}"/>
          </ac:inkMkLst>
        </pc:inkChg>
        <pc:inkChg chg="add mod">
          <ac:chgData name="Aniket Chhabra" userId="598e0514-bef3-4e71-b6aa-f2edd6441cff" providerId="ADAL" clId="{52FA2838-D78F-F343-9C67-1CFDAE5CF071}" dt="2023-10-29T12:12:25.364" v="718"/>
          <ac:inkMkLst>
            <pc:docMk/>
            <pc:sldMk cId="473912542" sldId="275"/>
            <ac:inkMk id="46" creationId="{01910A03-3830-942B-B835-C86B52EC79B9}"/>
          </ac:inkMkLst>
        </pc:inkChg>
        <pc:inkChg chg="add mod">
          <ac:chgData name="Aniket Chhabra" userId="598e0514-bef3-4e71-b6aa-f2edd6441cff" providerId="ADAL" clId="{52FA2838-D78F-F343-9C67-1CFDAE5CF071}" dt="2023-10-29T12:12:25.364" v="718"/>
          <ac:inkMkLst>
            <pc:docMk/>
            <pc:sldMk cId="473912542" sldId="275"/>
            <ac:inkMk id="47" creationId="{56A1F4E0-B02A-5848-C565-5198CC60004E}"/>
          </ac:inkMkLst>
        </pc:inkChg>
        <pc:inkChg chg="add mod">
          <ac:chgData name="Aniket Chhabra" userId="598e0514-bef3-4e71-b6aa-f2edd6441cff" providerId="ADAL" clId="{52FA2838-D78F-F343-9C67-1CFDAE5CF071}" dt="2023-10-29T12:12:25.364" v="718"/>
          <ac:inkMkLst>
            <pc:docMk/>
            <pc:sldMk cId="473912542" sldId="275"/>
            <ac:inkMk id="48" creationId="{418D5687-38EF-AFEE-EA8C-8A0CE827FD81}"/>
          </ac:inkMkLst>
        </pc:inkChg>
        <pc:inkChg chg="add mod">
          <ac:chgData name="Aniket Chhabra" userId="598e0514-bef3-4e71-b6aa-f2edd6441cff" providerId="ADAL" clId="{52FA2838-D78F-F343-9C67-1CFDAE5CF071}" dt="2023-10-29T12:12:25.364" v="718"/>
          <ac:inkMkLst>
            <pc:docMk/>
            <pc:sldMk cId="473912542" sldId="275"/>
            <ac:inkMk id="49" creationId="{A97F3845-48CE-CC97-4AB1-BF8A898AC3E2}"/>
          </ac:inkMkLst>
        </pc:inkChg>
        <pc:inkChg chg="add mod">
          <ac:chgData name="Aniket Chhabra" userId="598e0514-bef3-4e71-b6aa-f2edd6441cff" providerId="ADAL" clId="{52FA2838-D78F-F343-9C67-1CFDAE5CF071}" dt="2023-10-29T12:12:25.364" v="718"/>
          <ac:inkMkLst>
            <pc:docMk/>
            <pc:sldMk cId="473912542" sldId="275"/>
            <ac:inkMk id="50" creationId="{7707177A-CFB8-31B3-14F1-84BEFD3BABEC}"/>
          </ac:inkMkLst>
        </pc:inkChg>
        <pc:inkChg chg="add mod">
          <ac:chgData name="Aniket Chhabra" userId="598e0514-bef3-4e71-b6aa-f2edd6441cff" providerId="ADAL" clId="{52FA2838-D78F-F343-9C67-1CFDAE5CF071}" dt="2023-10-29T12:12:25.364" v="718"/>
          <ac:inkMkLst>
            <pc:docMk/>
            <pc:sldMk cId="473912542" sldId="275"/>
            <ac:inkMk id="51" creationId="{12C43042-C6F6-1AF9-88CE-64CB4F685E18}"/>
          </ac:inkMkLst>
        </pc:inkChg>
        <pc:inkChg chg="add mod">
          <ac:chgData name="Aniket Chhabra" userId="598e0514-bef3-4e71-b6aa-f2edd6441cff" providerId="ADAL" clId="{52FA2838-D78F-F343-9C67-1CFDAE5CF071}" dt="2023-10-29T12:12:25.364" v="718"/>
          <ac:inkMkLst>
            <pc:docMk/>
            <pc:sldMk cId="473912542" sldId="275"/>
            <ac:inkMk id="52" creationId="{2DDDE0F8-E927-E157-7CD0-39E8EF6195CE}"/>
          </ac:inkMkLst>
        </pc:inkChg>
        <pc:inkChg chg="add mod">
          <ac:chgData name="Aniket Chhabra" userId="598e0514-bef3-4e71-b6aa-f2edd6441cff" providerId="ADAL" clId="{52FA2838-D78F-F343-9C67-1CFDAE5CF071}" dt="2023-10-29T12:12:25.364" v="718"/>
          <ac:inkMkLst>
            <pc:docMk/>
            <pc:sldMk cId="473912542" sldId="275"/>
            <ac:inkMk id="53" creationId="{2CEA2CFD-526B-16EC-C7B2-3AB9F109BC70}"/>
          </ac:inkMkLst>
        </pc:inkChg>
        <pc:inkChg chg="add mod">
          <ac:chgData name="Aniket Chhabra" userId="598e0514-bef3-4e71-b6aa-f2edd6441cff" providerId="ADAL" clId="{52FA2838-D78F-F343-9C67-1CFDAE5CF071}" dt="2023-10-29T12:12:25.364" v="718"/>
          <ac:inkMkLst>
            <pc:docMk/>
            <pc:sldMk cId="473912542" sldId="275"/>
            <ac:inkMk id="54" creationId="{EF5B4F87-C456-1098-6272-3AF5941DD2FD}"/>
          </ac:inkMkLst>
        </pc:inkChg>
        <pc:inkChg chg="add mod">
          <ac:chgData name="Aniket Chhabra" userId="598e0514-bef3-4e71-b6aa-f2edd6441cff" providerId="ADAL" clId="{52FA2838-D78F-F343-9C67-1CFDAE5CF071}" dt="2023-10-29T12:12:25.364" v="718"/>
          <ac:inkMkLst>
            <pc:docMk/>
            <pc:sldMk cId="473912542" sldId="275"/>
            <ac:inkMk id="55" creationId="{359CB9F5-3260-26CB-5948-A2F791FF65E0}"/>
          </ac:inkMkLst>
        </pc:inkChg>
        <pc:inkChg chg="add mod">
          <ac:chgData name="Aniket Chhabra" userId="598e0514-bef3-4e71-b6aa-f2edd6441cff" providerId="ADAL" clId="{52FA2838-D78F-F343-9C67-1CFDAE5CF071}" dt="2023-10-29T12:12:25.364" v="718"/>
          <ac:inkMkLst>
            <pc:docMk/>
            <pc:sldMk cId="473912542" sldId="275"/>
            <ac:inkMk id="56" creationId="{B9DFBFAF-9CC2-2421-5AA7-6239C90330E8}"/>
          </ac:inkMkLst>
        </pc:inkChg>
        <pc:inkChg chg="add mod">
          <ac:chgData name="Aniket Chhabra" userId="598e0514-bef3-4e71-b6aa-f2edd6441cff" providerId="ADAL" clId="{52FA2838-D78F-F343-9C67-1CFDAE5CF071}" dt="2023-10-29T12:12:25.364" v="718"/>
          <ac:inkMkLst>
            <pc:docMk/>
            <pc:sldMk cId="473912542" sldId="275"/>
            <ac:inkMk id="58" creationId="{361F7775-5CE9-E6AF-F9A0-AF33B2365205}"/>
          </ac:inkMkLst>
        </pc:inkChg>
        <pc:inkChg chg="add mod">
          <ac:chgData name="Aniket Chhabra" userId="598e0514-bef3-4e71-b6aa-f2edd6441cff" providerId="ADAL" clId="{52FA2838-D78F-F343-9C67-1CFDAE5CF071}" dt="2023-10-29T12:12:25.364" v="718"/>
          <ac:inkMkLst>
            <pc:docMk/>
            <pc:sldMk cId="473912542" sldId="275"/>
            <ac:inkMk id="59" creationId="{D2006E86-CBDA-9391-DA1F-2DD4C641624A}"/>
          </ac:inkMkLst>
        </pc:inkChg>
        <pc:inkChg chg="add mod">
          <ac:chgData name="Aniket Chhabra" userId="598e0514-bef3-4e71-b6aa-f2edd6441cff" providerId="ADAL" clId="{52FA2838-D78F-F343-9C67-1CFDAE5CF071}" dt="2023-10-29T12:14:52.536" v="875"/>
          <ac:inkMkLst>
            <pc:docMk/>
            <pc:sldMk cId="473912542" sldId="275"/>
            <ac:inkMk id="61" creationId="{58EE2D3C-D0D8-D0DB-761F-FCFFA0B47540}"/>
          </ac:inkMkLst>
        </pc:inkChg>
        <pc:inkChg chg="add mod">
          <ac:chgData name="Aniket Chhabra" userId="598e0514-bef3-4e71-b6aa-f2edd6441cff" providerId="ADAL" clId="{52FA2838-D78F-F343-9C67-1CFDAE5CF071}" dt="2023-10-29T12:14:52.536" v="875"/>
          <ac:inkMkLst>
            <pc:docMk/>
            <pc:sldMk cId="473912542" sldId="275"/>
            <ac:inkMk id="62" creationId="{870EF1A6-BEE3-EC84-74C3-90F90B658141}"/>
          </ac:inkMkLst>
        </pc:inkChg>
        <pc:inkChg chg="add mod">
          <ac:chgData name="Aniket Chhabra" userId="598e0514-bef3-4e71-b6aa-f2edd6441cff" providerId="ADAL" clId="{52FA2838-D78F-F343-9C67-1CFDAE5CF071}" dt="2023-10-29T12:14:52.536" v="875"/>
          <ac:inkMkLst>
            <pc:docMk/>
            <pc:sldMk cId="473912542" sldId="275"/>
            <ac:inkMk id="63" creationId="{2941337B-AE44-A4F3-DB7F-7217C6078F12}"/>
          </ac:inkMkLst>
        </pc:inkChg>
        <pc:inkChg chg="add mod">
          <ac:chgData name="Aniket Chhabra" userId="598e0514-bef3-4e71-b6aa-f2edd6441cff" providerId="ADAL" clId="{52FA2838-D78F-F343-9C67-1CFDAE5CF071}" dt="2023-10-29T12:14:52.536" v="875"/>
          <ac:inkMkLst>
            <pc:docMk/>
            <pc:sldMk cId="473912542" sldId="275"/>
            <ac:inkMk id="64" creationId="{DF2AEDB8-4C25-F69B-88C9-6F1D08EC5D6E}"/>
          </ac:inkMkLst>
        </pc:inkChg>
        <pc:inkChg chg="add mod">
          <ac:chgData name="Aniket Chhabra" userId="598e0514-bef3-4e71-b6aa-f2edd6441cff" providerId="ADAL" clId="{52FA2838-D78F-F343-9C67-1CFDAE5CF071}" dt="2023-10-29T12:14:52.536" v="875"/>
          <ac:inkMkLst>
            <pc:docMk/>
            <pc:sldMk cId="473912542" sldId="275"/>
            <ac:inkMk id="65" creationId="{2D0CFB85-0BFC-55BF-288F-F065CE048DF1}"/>
          </ac:inkMkLst>
        </pc:inkChg>
        <pc:inkChg chg="add mod">
          <ac:chgData name="Aniket Chhabra" userId="598e0514-bef3-4e71-b6aa-f2edd6441cff" providerId="ADAL" clId="{52FA2838-D78F-F343-9C67-1CFDAE5CF071}" dt="2023-10-29T12:14:52.536" v="875"/>
          <ac:inkMkLst>
            <pc:docMk/>
            <pc:sldMk cId="473912542" sldId="275"/>
            <ac:inkMk id="66" creationId="{2D18F336-D3B0-7F2B-3F34-E48A664F2322}"/>
          </ac:inkMkLst>
        </pc:inkChg>
        <pc:inkChg chg="add mod">
          <ac:chgData name="Aniket Chhabra" userId="598e0514-bef3-4e71-b6aa-f2edd6441cff" providerId="ADAL" clId="{52FA2838-D78F-F343-9C67-1CFDAE5CF071}" dt="2023-10-29T12:14:52.536" v="875"/>
          <ac:inkMkLst>
            <pc:docMk/>
            <pc:sldMk cId="473912542" sldId="275"/>
            <ac:inkMk id="67" creationId="{F5BB72E7-6D0A-B6AF-2125-D651BCA0E361}"/>
          </ac:inkMkLst>
        </pc:inkChg>
        <pc:inkChg chg="add mod">
          <ac:chgData name="Aniket Chhabra" userId="598e0514-bef3-4e71-b6aa-f2edd6441cff" providerId="ADAL" clId="{52FA2838-D78F-F343-9C67-1CFDAE5CF071}" dt="2023-10-29T12:14:52.536" v="875"/>
          <ac:inkMkLst>
            <pc:docMk/>
            <pc:sldMk cId="473912542" sldId="275"/>
            <ac:inkMk id="68" creationId="{0E31EA0C-31EA-EC90-F6FB-6270E330A190}"/>
          </ac:inkMkLst>
        </pc:inkChg>
        <pc:inkChg chg="add mod">
          <ac:chgData name="Aniket Chhabra" userId="598e0514-bef3-4e71-b6aa-f2edd6441cff" providerId="ADAL" clId="{52FA2838-D78F-F343-9C67-1CFDAE5CF071}" dt="2023-10-29T12:14:52.536" v="875"/>
          <ac:inkMkLst>
            <pc:docMk/>
            <pc:sldMk cId="473912542" sldId="275"/>
            <ac:inkMk id="69" creationId="{07573594-4FDB-582A-2C0F-A9F5BBEF2AA6}"/>
          </ac:inkMkLst>
        </pc:inkChg>
        <pc:inkChg chg="add mod">
          <ac:chgData name="Aniket Chhabra" userId="598e0514-bef3-4e71-b6aa-f2edd6441cff" providerId="ADAL" clId="{52FA2838-D78F-F343-9C67-1CFDAE5CF071}" dt="2023-10-29T12:14:52.536" v="875"/>
          <ac:inkMkLst>
            <pc:docMk/>
            <pc:sldMk cId="473912542" sldId="275"/>
            <ac:inkMk id="70" creationId="{E4E9B414-C121-E463-B58E-5E97D662C6D6}"/>
          </ac:inkMkLst>
        </pc:inkChg>
        <pc:inkChg chg="add mod">
          <ac:chgData name="Aniket Chhabra" userId="598e0514-bef3-4e71-b6aa-f2edd6441cff" providerId="ADAL" clId="{52FA2838-D78F-F343-9C67-1CFDAE5CF071}" dt="2023-10-29T12:14:52.536" v="875"/>
          <ac:inkMkLst>
            <pc:docMk/>
            <pc:sldMk cId="473912542" sldId="275"/>
            <ac:inkMk id="71" creationId="{60731D21-0D38-78A6-17C2-7F0889220FF6}"/>
          </ac:inkMkLst>
        </pc:inkChg>
        <pc:inkChg chg="add mod">
          <ac:chgData name="Aniket Chhabra" userId="598e0514-bef3-4e71-b6aa-f2edd6441cff" providerId="ADAL" clId="{52FA2838-D78F-F343-9C67-1CFDAE5CF071}" dt="2023-10-29T12:14:52.536" v="875"/>
          <ac:inkMkLst>
            <pc:docMk/>
            <pc:sldMk cId="473912542" sldId="275"/>
            <ac:inkMk id="72" creationId="{74D22D25-0F54-799D-78B1-177FD82B4980}"/>
          </ac:inkMkLst>
        </pc:inkChg>
        <pc:inkChg chg="add mod">
          <ac:chgData name="Aniket Chhabra" userId="598e0514-bef3-4e71-b6aa-f2edd6441cff" providerId="ADAL" clId="{52FA2838-D78F-F343-9C67-1CFDAE5CF071}" dt="2023-10-29T12:14:52.536" v="875"/>
          <ac:inkMkLst>
            <pc:docMk/>
            <pc:sldMk cId="473912542" sldId="275"/>
            <ac:inkMk id="73" creationId="{EF49B17F-0D99-8E70-EE1C-8C4E2B034BF4}"/>
          </ac:inkMkLst>
        </pc:inkChg>
        <pc:inkChg chg="add mod">
          <ac:chgData name="Aniket Chhabra" userId="598e0514-bef3-4e71-b6aa-f2edd6441cff" providerId="ADAL" clId="{52FA2838-D78F-F343-9C67-1CFDAE5CF071}" dt="2023-10-29T12:12:49.211" v="749"/>
          <ac:inkMkLst>
            <pc:docMk/>
            <pc:sldMk cId="473912542" sldId="275"/>
            <ac:inkMk id="76" creationId="{68FC27EF-311B-8D38-4997-448F0A22A4C5}"/>
          </ac:inkMkLst>
        </pc:inkChg>
        <pc:inkChg chg="add mod">
          <ac:chgData name="Aniket Chhabra" userId="598e0514-bef3-4e71-b6aa-f2edd6441cff" providerId="ADAL" clId="{52FA2838-D78F-F343-9C67-1CFDAE5CF071}" dt="2023-10-29T12:12:49.211" v="749"/>
          <ac:inkMkLst>
            <pc:docMk/>
            <pc:sldMk cId="473912542" sldId="275"/>
            <ac:inkMk id="77" creationId="{92DD1156-FF76-6407-4998-255B2E4480BD}"/>
          </ac:inkMkLst>
        </pc:inkChg>
        <pc:inkChg chg="add mod">
          <ac:chgData name="Aniket Chhabra" userId="598e0514-bef3-4e71-b6aa-f2edd6441cff" providerId="ADAL" clId="{52FA2838-D78F-F343-9C67-1CFDAE5CF071}" dt="2023-10-29T12:12:49.211" v="749"/>
          <ac:inkMkLst>
            <pc:docMk/>
            <pc:sldMk cId="473912542" sldId="275"/>
            <ac:inkMk id="78" creationId="{27FD2EFA-763E-527D-FB1B-6E3A3EE8D2AB}"/>
          </ac:inkMkLst>
        </pc:inkChg>
        <pc:inkChg chg="add mod">
          <ac:chgData name="Aniket Chhabra" userId="598e0514-bef3-4e71-b6aa-f2edd6441cff" providerId="ADAL" clId="{52FA2838-D78F-F343-9C67-1CFDAE5CF071}" dt="2023-10-29T12:12:49.211" v="749"/>
          <ac:inkMkLst>
            <pc:docMk/>
            <pc:sldMk cId="473912542" sldId="275"/>
            <ac:inkMk id="79" creationId="{D5BE154C-102F-D819-5CF4-FA4008693F0C}"/>
          </ac:inkMkLst>
        </pc:inkChg>
        <pc:inkChg chg="add mod">
          <ac:chgData name="Aniket Chhabra" userId="598e0514-bef3-4e71-b6aa-f2edd6441cff" providerId="ADAL" clId="{52FA2838-D78F-F343-9C67-1CFDAE5CF071}" dt="2023-10-29T12:12:49.211" v="749"/>
          <ac:inkMkLst>
            <pc:docMk/>
            <pc:sldMk cId="473912542" sldId="275"/>
            <ac:inkMk id="80" creationId="{A5C49792-2077-0B5A-8E59-99837AACCFFF}"/>
          </ac:inkMkLst>
        </pc:inkChg>
        <pc:inkChg chg="add mod">
          <ac:chgData name="Aniket Chhabra" userId="598e0514-bef3-4e71-b6aa-f2edd6441cff" providerId="ADAL" clId="{52FA2838-D78F-F343-9C67-1CFDAE5CF071}" dt="2023-10-29T12:12:49.211" v="749"/>
          <ac:inkMkLst>
            <pc:docMk/>
            <pc:sldMk cId="473912542" sldId="275"/>
            <ac:inkMk id="81" creationId="{332CE29D-A46E-A4DB-48B9-A3AF35939B6B}"/>
          </ac:inkMkLst>
        </pc:inkChg>
        <pc:inkChg chg="add mod">
          <ac:chgData name="Aniket Chhabra" userId="598e0514-bef3-4e71-b6aa-f2edd6441cff" providerId="ADAL" clId="{52FA2838-D78F-F343-9C67-1CFDAE5CF071}" dt="2023-10-29T12:12:49.211" v="749"/>
          <ac:inkMkLst>
            <pc:docMk/>
            <pc:sldMk cId="473912542" sldId="275"/>
            <ac:inkMk id="82" creationId="{3C853774-47F2-7D2C-3AE7-9F898A07D529}"/>
          </ac:inkMkLst>
        </pc:inkChg>
        <pc:inkChg chg="add mod">
          <ac:chgData name="Aniket Chhabra" userId="598e0514-bef3-4e71-b6aa-f2edd6441cff" providerId="ADAL" clId="{52FA2838-D78F-F343-9C67-1CFDAE5CF071}" dt="2023-10-29T12:12:49.211" v="749"/>
          <ac:inkMkLst>
            <pc:docMk/>
            <pc:sldMk cId="473912542" sldId="275"/>
            <ac:inkMk id="83" creationId="{9FC213CC-FCE5-6DC3-44B0-308B093FEA3D}"/>
          </ac:inkMkLst>
        </pc:inkChg>
        <pc:inkChg chg="add mod">
          <ac:chgData name="Aniket Chhabra" userId="598e0514-bef3-4e71-b6aa-f2edd6441cff" providerId="ADAL" clId="{52FA2838-D78F-F343-9C67-1CFDAE5CF071}" dt="2023-10-29T12:12:49.211" v="749"/>
          <ac:inkMkLst>
            <pc:docMk/>
            <pc:sldMk cId="473912542" sldId="275"/>
            <ac:inkMk id="84" creationId="{62AF2558-EF62-B81C-095C-4D308E095BC7}"/>
          </ac:inkMkLst>
        </pc:inkChg>
        <pc:inkChg chg="add mod">
          <ac:chgData name="Aniket Chhabra" userId="598e0514-bef3-4e71-b6aa-f2edd6441cff" providerId="ADAL" clId="{52FA2838-D78F-F343-9C67-1CFDAE5CF071}" dt="2023-10-29T12:12:49.211" v="749"/>
          <ac:inkMkLst>
            <pc:docMk/>
            <pc:sldMk cId="473912542" sldId="275"/>
            <ac:inkMk id="85" creationId="{957AE01E-8CF5-BAED-52EE-4BEA9CD30E47}"/>
          </ac:inkMkLst>
        </pc:inkChg>
        <pc:inkChg chg="add mod">
          <ac:chgData name="Aniket Chhabra" userId="598e0514-bef3-4e71-b6aa-f2edd6441cff" providerId="ADAL" clId="{52FA2838-D78F-F343-9C67-1CFDAE5CF071}" dt="2023-10-29T12:12:49.211" v="749"/>
          <ac:inkMkLst>
            <pc:docMk/>
            <pc:sldMk cId="473912542" sldId="275"/>
            <ac:inkMk id="86" creationId="{2C728644-CC84-9821-C5E5-AADD92593CAA}"/>
          </ac:inkMkLst>
        </pc:inkChg>
        <pc:inkChg chg="add mod">
          <ac:chgData name="Aniket Chhabra" userId="598e0514-bef3-4e71-b6aa-f2edd6441cff" providerId="ADAL" clId="{52FA2838-D78F-F343-9C67-1CFDAE5CF071}" dt="2023-10-29T12:12:49.211" v="749"/>
          <ac:inkMkLst>
            <pc:docMk/>
            <pc:sldMk cId="473912542" sldId="275"/>
            <ac:inkMk id="87" creationId="{5BDC53E5-1F88-0E77-69C9-19475149C75E}"/>
          </ac:inkMkLst>
        </pc:inkChg>
        <pc:inkChg chg="add mod">
          <ac:chgData name="Aniket Chhabra" userId="598e0514-bef3-4e71-b6aa-f2edd6441cff" providerId="ADAL" clId="{52FA2838-D78F-F343-9C67-1CFDAE5CF071}" dt="2023-10-29T12:12:49.211" v="749"/>
          <ac:inkMkLst>
            <pc:docMk/>
            <pc:sldMk cId="473912542" sldId="275"/>
            <ac:inkMk id="88" creationId="{B2E738F2-8DFF-4886-228B-032F27E920B5}"/>
          </ac:inkMkLst>
        </pc:inkChg>
        <pc:inkChg chg="add mod">
          <ac:chgData name="Aniket Chhabra" userId="598e0514-bef3-4e71-b6aa-f2edd6441cff" providerId="ADAL" clId="{52FA2838-D78F-F343-9C67-1CFDAE5CF071}" dt="2023-10-29T12:12:49.211" v="749"/>
          <ac:inkMkLst>
            <pc:docMk/>
            <pc:sldMk cId="473912542" sldId="275"/>
            <ac:inkMk id="89" creationId="{08FC3AEB-DA08-A1DF-5498-45BE8D1DB253}"/>
          </ac:inkMkLst>
        </pc:inkChg>
        <pc:inkChg chg="add mod">
          <ac:chgData name="Aniket Chhabra" userId="598e0514-bef3-4e71-b6aa-f2edd6441cff" providerId="ADAL" clId="{52FA2838-D78F-F343-9C67-1CFDAE5CF071}" dt="2023-10-29T12:12:49.211" v="749"/>
          <ac:inkMkLst>
            <pc:docMk/>
            <pc:sldMk cId="473912542" sldId="275"/>
            <ac:inkMk id="90" creationId="{349D8CB5-E9AC-A0B9-4166-2934B528DEF2}"/>
          </ac:inkMkLst>
        </pc:inkChg>
        <pc:inkChg chg="add mod">
          <ac:chgData name="Aniket Chhabra" userId="598e0514-bef3-4e71-b6aa-f2edd6441cff" providerId="ADAL" clId="{52FA2838-D78F-F343-9C67-1CFDAE5CF071}" dt="2023-10-29T12:12:49.211" v="749"/>
          <ac:inkMkLst>
            <pc:docMk/>
            <pc:sldMk cId="473912542" sldId="275"/>
            <ac:inkMk id="91" creationId="{3BBA3E14-199A-3A1B-F6D8-8037FB6B062D}"/>
          </ac:inkMkLst>
        </pc:inkChg>
        <pc:inkChg chg="add mod">
          <ac:chgData name="Aniket Chhabra" userId="598e0514-bef3-4e71-b6aa-f2edd6441cff" providerId="ADAL" clId="{52FA2838-D78F-F343-9C67-1CFDAE5CF071}" dt="2023-10-29T12:14:52.536" v="875"/>
          <ac:inkMkLst>
            <pc:docMk/>
            <pc:sldMk cId="473912542" sldId="275"/>
            <ac:inkMk id="94" creationId="{2D225AB2-4347-ED88-55E5-0026041413EB}"/>
          </ac:inkMkLst>
        </pc:inkChg>
        <pc:inkChg chg="add mod">
          <ac:chgData name="Aniket Chhabra" userId="598e0514-bef3-4e71-b6aa-f2edd6441cff" providerId="ADAL" clId="{52FA2838-D78F-F343-9C67-1CFDAE5CF071}" dt="2023-10-29T12:14:52.536" v="875"/>
          <ac:inkMkLst>
            <pc:docMk/>
            <pc:sldMk cId="473912542" sldId="275"/>
            <ac:inkMk id="95" creationId="{447BE770-F7AE-9C9E-841A-1DA2A32FC345}"/>
          </ac:inkMkLst>
        </pc:inkChg>
        <pc:inkChg chg="add mod">
          <ac:chgData name="Aniket Chhabra" userId="598e0514-bef3-4e71-b6aa-f2edd6441cff" providerId="ADAL" clId="{52FA2838-D78F-F343-9C67-1CFDAE5CF071}" dt="2023-10-29T12:14:52.536" v="875"/>
          <ac:inkMkLst>
            <pc:docMk/>
            <pc:sldMk cId="473912542" sldId="275"/>
            <ac:inkMk id="96" creationId="{2E13514D-5C6D-1F58-5D23-1C64355C426F}"/>
          </ac:inkMkLst>
        </pc:inkChg>
        <pc:inkChg chg="add mod">
          <ac:chgData name="Aniket Chhabra" userId="598e0514-bef3-4e71-b6aa-f2edd6441cff" providerId="ADAL" clId="{52FA2838-D78F-F343-9C67-1CFDAE5CF071}" dt="2023-10-29T12:14:52.536" v="875"/>
          <ac:inkMkLst>
            <pc:docMk/>
            <pc:sldMk cId="473912542" sldId="275"/>
            <ac:inkMk id="97" creationId="{EAE56002-3723-3A81-3FFA-2F668D853CF0}"/>
          </ac:inkMkLst>
        </pc:inkChg>
        <pc:inkChg chg="add mod">
          <ac:chgData name="Aniket Chhabra" userId="598e0514-bef3-4e71-b6aa-f2edd6441cff" providerId="ADAL" clId="{52FA2838-D78F-F343-9C67-1CFDAE5CF071}" dt="2023-10-29T12:14:52.536" v="875"/>
          <ac:inkMkLst>
            <pc:docMk/>
            <pc:sldMk cId="473912542" sldId="275"/>
            <ac:inkMk id="98" creationId="{71B8A9BD-A797-A419-5313-85C957EE8DE8}"/>
          </ac:inkMkLst>
        </pc:inkChg>
        <pc:inkChg chg="add mod">
          <ac:chgData name="Aniket Chhabra" userId="598e0514-bef3-4e71-b6aa-f2edd6441cff" providerId="ADAL" clId="{52FA2838-D78F-F343-9C67-1CFDAE5CF071}" dt="2023-10-29T12:14:52.536" v="875"/>
          <ac:inkMkLst>
            <pc:docMk/>
            <pc:sldMk cId="473912542" sldId="275"/>
            <ac:inkMk id="99" creationId="{BB6A04AE-ADCC-DADF-EBD0-C9A8C2BE9478}"/>
          </ac:inkMkLst>
        </pc:inkChg>
        <pc:inkChg chg="add mod">
          <ac:chgData name="Aniket Chhabra" userId="598e0514-bef3-4e71-b6aa-f2edd6441cff" providerId="ADAL" clId="{52FA2838-D78F-F343-9C67-1CFDAE5CF071}" dt="2023-10-29T12:14:52.536" v="875"/>
          <ac:inkMkLst>
            <pc:docMk/>
            <pc:sldMk cId="473912542" sldId="275"/>
            <ac:inkMk id="100" creationId="{EA3FB1AC-8D94-D066-A330-B47DE4BE8F10}"/>
          </ac:inkMkLst>
        </pc:inkChg>
        <pc:inkChg chg="add mod">
          <ac:chgData name="Aniket Chhabra" userId="598e0514-bef3-4e71-b6aa-f2edd6441cff" providerId="ADAL" clId="{52FA2838-D78F-F343-9C67-1CFDAE5CF071}" dt="2023-10-29T12:14:52.536" v="875"/>
          <ac:inkMkLst>
            <pc:docMk/>
            <pc:sldMk cId="473912542" sldId="275"/>
            <ac:inkMk id="101" creationId="{A5CDF182-2A09-492F-830A-E1E996D81747}"/>
          </ac:inkMkLst>
        </pc:inkChg>
        <pc:inkChg chg="add mod">
          <ac:chgData name="Aniket Chhabra" userId="598e0514-bef3-4e71-b6aa-f2edd6441cff" providerId="ADAL" clId="{52FA2838-D78F-F343-9C67-1CFDAE5CF071}" dt="2023-10-29T12:14:52.536" v="875"/>
          <ac:inkMkLst>
            <pc:docMk/>
            <pc:sldMk cId="473912542" sldId="275"/>
            <ac:inkMk id="102" creationId="{CD2BC3F5-7D12-5C31-2EC6-CEA9A7B3AF15}"/>
          </ac:inkMkLst>
        </pc:inkChg>
        <pc:inkChg chg="add mod">
          <ac:chgData name="Aniket Chhabra" userId="598e0514-bef3-4e71-b6aa-f2edd6441cff" providerId="ADAL" clId="{52FA2838-D78F-F343-9C67-1CFDAE5CF071}" dt="2023-10-29T12:14:52.536" v="875"/>
          <ac:inkMkLst>
            <pc:docMk/>
            <pc:sldMk cId="473912542" sldId="275"/>
            <ac:inkMk id="103" creationId="{2928D845-134A-E35D-386E-063B60CA8307}"/>
          </ac:inkMkLst>
        </pc:inkChg>
        <pc:inkChg chg="add mod">
          <ac:chgData name="Aniket Chhabra" userId="598e0514-bef3-4e71-b6aa-f2edd6441cff" providerId="ADAL" clId="{52FA2838-D78F-F343-9C67-1CFDAE5CF071}" dt="2023-10-29T12:14:52.536" v="875"/>
          <ac:inkMkLst>
            <pc:docMk/>
            <pc:sldMk cId="473912542" sldId="275"/>
            <ac:inkMk id="104" creationId="{28963AEF-8A72-79D2-8DDC-53D7E98DCF53}"/>
          </ac:inkMkLst>
        </pc:inkChg>
        <pc:inkChg chg="add mod">
          <ac:chgData name="Aniket Chhabra" userId="598e0514-bef3-4e71-b6aa-f2edd6441cff" providerId="ADAL" clId="{52FA2838-D78F-F343-9C67-1CFDAE5CF071}" dt="2023-10-29T12:14:52.536" v="875"/>
          <ac:inkMkLst>
            <pc:docMk/>
            <pc:sldMk cId="473912542" sldId="275"/>
            <ac:inkMk id="106" creationId="{A8C705CD-228C-B8D4-CB4B-27F861CC910A}"/>
          </ac:inkMkLst>
        </pc:inkChg>
        <pc:inkChg chg="add mod">
          <ac:chgData name="Aniket Chhabra" userId="598e0514-bef3-4e71-b6aa-f2edd6441cff" providerId="ADAL" clId="{52FA2838-D78F-F343-9C67-1CFDAE5CF071}" dt="2023-10-29T12:14:52.536" v="875"/>
          <ac:inkMkLst>
            <pc:docMk/>
            <pc:sldMk cId="473912542" sldId="275"/>
            <ac:inkMk id="107" creationId="{4764AC96-564D-B984-ED21-E7469DBF5E09}"/>
          </ac:inkMkLst>
        </pc:inkChg>
        <pc:inkChg chg="add mod">
          <ac:chgData name="Aniket Chhabra" userId="598e0514-bef3-4e71-b6aa-f2edd6441cff" providerId="ADAL" clId="{52FA2838-D78F-F343-9C67-1CFDAE5CF071}" dt="2023-10-29T12:14:52.536" v="875"/>
          <ac:inkMkLst>
            <pc:docMk/>
            <pc:sldMk cId="473912542" sldId="275"/>
            <ac:inkMk id="109" creationId="{C6251513-714B-C1F0-1DA0-D556EE44100A}"/>
          </ac:inkMkLst>
        </pc:inkChg>
        <pc:inkChg chg="add mod">
          <ac:chgData name="Aniket Chhabra" userId="598e0514-bef3-4e71-b6aa-f2edd6441cff" providerId="ADAL" clId="{52FA2838-D78F-F343-9C67-1CFDAE5CF071}" dt="2023-10-29T12:14:52.536" v="875"/>
          <ac:inkMkLst>
            <pc:docMk/>
            <pc:sldMk cId="473912542" sldId="275"/>
            <ac:inkMk id="111" creationId="{7406BF07-01CA-114D-8495-EECE79A30B1B}"/>
          </ac:inkMkLst>
        </pc:inkChg>
        <pc:inkChg chg="add mod">
          <ac:chgData name="Aniket Chhabra" userId="598e0514-bef3-4e71-b6aa-f2edd6441cff" providerId="ADAL" clId="{52FA2838-D78F-F343-9C67-1CFDAE5CF071}" dt="2023-10-29T12:14:52.536" v="875"/>
          <ac:inkMkLst>
            <pc:docMk/>
            <pc:sldMk cId="473912542" sldId="275"/>
            <ac:inkMk id="112" creationId="{A73B75B7-83B1-3B08-4770-6FAB4EA5C9D6}"/>
          </ac:inkMkLst>
        </pc:inkChg>
        <pc:inkChg chg="add mod">
          <ac:chgData name="Aniket Chhabra" userId="598e0514-bef3-4e71-b6aa-f2edd6441cff" providerId="ADAL" clId="{52FA2838-D78F-F343-9C67-1CFDAE5CF071}" dt="2023-10-29T12:14:52.536" v="875"/>
          <ac:inkMkLst>
            <pc:docMk/>
            <pc:sldMk cId="473912542" sldId="275"/>
            <ac:inkMk id="113" creationId="{07085FC3-C332-54A4-12AC-D272D1808E82}"/>
          </ac:inkMkLst>
        </pc:inkChg>
        <pc:inkChg chg="add mod">
          <ac:chgData name="Aniket Chhabra" userId="598e0514-bef3-4e71-b6aa-f2edd6441cff" providerId="ADAL" clId="{52FA2838-D78F-F343-9C67-1CFDAE5CF071}" dt="2023-10-29T12:14:52.536" v="875"/>
          <ac:inkMkLst>
            <pc:docMk/>
            <pc:sldMk cId="473912542" sldId="275"/>
            <ac:inkMk id="114" creationId="{CD96F4CD-7EA9-EDA3-285D-1EA5691A98C1}"/>
          </ac:inkMkLst>
        </pc:inkChg>
        <pc:inkChg chg="add mod">
          <ac:chgData name="Aniket Chhabra" userId="598e0514-bef3-4e71-b6aa-f2edd6441cff" providerId="ADAL" clId="{52FA2838-D78F-F343-9C67-1CFDAE5CF071}" dt="2023-10-29T12:14:52.536" v="875"/>
          <ac:inkMkLst>
            <pc:docMk/>
            <pc:sldMk cId="473912542" sldId="275"/>
            <ac:inkMk id="115" creationId="{54E2ABA2-DFE7-39A0-EEB2-D0A41110BB5F}"/>
          </ac:inkMkLst>
        </pc:inkChg>
        <pc:inkChg chg="add mod">
          <ac:chgData name="Aniket Chhabra" userId="598e0514-bef3-4e71-b6aa-f2edd6441cff" providerId="ADAL" clId="{52FA2838-D78F-F343-9C67-1CFDAE5CF071}" dt="2023-10-29T12:14:52.536" v="875"/>
          <ac:inkMkLst>
            <pc:docMk/>
            <pc:sldMk cId="473912542" sldId="275"/>
            <ac:inkMk id="116" creationId="{5C19928E-71E3-2F67-A3FF-395ABFA0432F}"/>
          </ac:inkMkLst>
        </pc:inkChg>
        <pc:inkChg chg="add mod">
          <ac:chgData name="Aniket Chhabra" userId="598e0514-bef3-4e71-b6aa-f2edd6441cff" providerId="ADAL" clId="{52FA2838-D78F-F343-9C67-1CFDAE5CF071}" dt="2023-10-29T12:14:52.536" v="875"/>
          <ac:inkMkLst>
            <pc:docMk/>
            <pc:sldMk cId="473912542" sldId="275"/>
            <ac:inkMk id="117" creationId="{D73BC24D-0458-8ADB-DFE4-DA90BB990C15}"/>
          </ac:inkMkLst>
        </pc:inkChg>
        <pc:inkChg chg="add mod">
          <ac:chgData name="Aniket Chhabra" userId="598e0514-bef3-4e71-b6aa-f2edd6441cff" providerId="ADAL" clId="{52FA2838-D78F-F343-9C67-1CFDAE5CF071}" dt="2023-10-29T12:14:52.536" v="875"/>
          <ac:inkMkLst>
            <pc:docMk/>
            <pc:sldMk cId="473912542" sldId="275"/>
            <ac:inkMk id="118" creationId="{2DF16D0E-5713-254A-D6F8-32034F225C8E}"/>
          </ac:inkMkLst>
        </pc:inkChg>
        <pc:inkChg chg="add mod">
          <ac:chgData name="Aniket Chhabra" userId="598e0514-bef3-4e71-b6aa-f2edd6441cff" providerId="ADAL" clId="{52FA2838-D78F-F343-9C67-1CFDAE5CF071}" dt="2023-10-29T12:14:52.536" v="875"/>
          <ac:inkMkLst>
            <pc:docMk/>
            <pc:sldMk cId="473912542" sldId="275"/>
            <ac:inkMk id="119" creationId="{75DA2F58-7153-26D5-EC75-DF8D3747E7B5}"/>
          </ac:inkMkLst>
        </pc:inkChg>
        <pc:inkChg chg="add mod">
          <ac:chgData name="Aniket Chhabra" userId="598e0514-bef3-4e71-b6aa-f2edd6441cff" providerId="ADAL" clId="{52FA2838-D78F-F343-9C67-1CFDAE5CF071}" dt="2023-10-29T12:14:52.536" v="875"/>
          <ac:inkMkLst>
            <pc:docMk/>
            <pc:sldMk cId="473912542" sldId="275"/>
            <ac:inkMk id="121" creationId="{5A75577A-B5E9-45FC-01B8-A55C373667E9}"/>
          </ac:inkMkLst>
        </pc:inkChg>
        <pc:inkChg chg="add mod">
          <ac:chgData name="Aniket Chhabra" userId="598e0514-bef3-4e71-b6aa-f2edd6441cff" providerId="ADAL" clId="{52FA2838-D78F-F343-9C67-1CFDAE5CF071}" dt="2023-10-29T12:14:52.536" v="875"/>
          <ac:inkMkLst>
            <pc:docMk/>
            <pc:sldMk cId="473912542" sldId="275"/>
            <ac:inkMk id="122" creationId="{B9AC74B5-8B75-DC23-0ABE-43C75A076956}"/>
          </ac:inkMkLst>
        </pc:inkChg>
        <pc:inkChg chg="add mod">
          <ac:chgData name="Aniket Chhabra" userId="598e0514-bef3-4e71-b6aa-f2edd6441cff" providerId="ADAL" clId="{52FA2838-D78F-F343-9C67-1CFDAE5CF071}" dt="2023-10-29T12:14:52.536" v="875"/>
          <ac:inkMkLst>
            <pc:docMk/>
            <pc:sldMk cId="473912542" sldId="275"/>
            <ac:inkMk id="123" creationId="{DB8A5FD3-26F0-EC84-7269-2007976BE745}"/>
          </ac:inkMkLst>
        </pc:inkChg>
        <pc:inkChg chg="add mod">
          <ac:chgData name="Aniket Chhabra" userId="598e0514-bef3-4e71-b6aa-f2edd6441cff" providerId="ADAL" clId="{52FA2838-D78F-F343-9C67-1CFDAE5CF071}" dt="2023-10-29T12:14:52.536" v="875"/>
          <ac:inkMkLst>
            <pc:docMk/>
            <pc:sldMk cId="473912542" sldId="275"/>
            <ac:inkMk id="124" creationId="{3B2EF9F7-0D6B-AECA-6DC4-AFCFA9C39476}"/>
          </ac:inkMkLst>
        </pc:inkChg>
        <pc:inkChg chg="add mod">
          <ac:chgData name="Aniket Chhabra" userId="598e0514-bef3-4e71-b6aa-f2edd6441cff" providerId="ADAL" clId="{52FA2838-D78F-F343-9C67-1CFDAE5CF071}" dt="2023-10-29T12:14:52.536" v="875"/>
          <ac:inkMkLst>
            <pc:docMk/>
            <pc:sldMk cId="473912542" sldId="275"/>
            <ac:inkMk id="125" creationId="{38D59E15-10D4-42B7-0ABD-38BE900E3867}"/>
          </ac:inkMkLst>
        </pc:inkChg>
        <pc:inkChg chg="add mod">
          <ac:chgData name="Aniket Chhabra" userId="598e0514-bef3-4e71-b6aa-f2edd6441cff" providerId="ADAL" clId="{52FA2838-D78F-F343-9C67-1CFDAE5CF071}" dt="2023-10-29T12:14:52.536" v="875"/>
          <ac:inkMkLst>
            <pc:docMk/>
            <pc:sldMk cId="473912542" sldId="275"/>
            <ac:inkMk id="126" creationId="{30C9B692-226A-D735-1306-4BCEFC8015E8}"/>
          </ac:inkMkLst>
        </pc:inkChg>
        <pc:inkChg chg="add mod">
          <ac:chgData name="Aniket Chhabra" userId="598e0514-bef3-4e71-b6aa-f2edd6441cff" providerId="ADAL" clId="{52FA2838-D78F-F343-9C67-1CFDAE5CF071}" dt="2023-10-29T12:14:52.536" v="875"/>
          <ac:inkMkLst>
            <pc:docMk/>
            <pc:sldMk cId="473912542" sldId="275"/>
            <ac:inkMk id="127" creationId="{1E39FB58-BF4F-4575-5BC9-730A6EAB99B2}"/>
          </ac:inkMkLst>
        </pc:inkChg>
        <pc:inkChg chg="add mod">
          <ac:chgData name="Aniket Chhabra" userId="598e0514-bef3-4e71-b6aa-f2edd6441cff" providerId="ADAL" clId="{52FA2838-D78F-F343-9C67-1CFDAE5CF071}" dt="2023-10-29T12:14:52.536" v="875"/>
          <ac:inkMkLst>
            <pc:docMk/>
            <pc:sldMk cId="473912542" sldId="275"/>
            <ac:inkMk id="128" creationId="{6D6A004D-C98C-BFD5-1EA0-48A0B404659D}"/>
          </ac:inkMkLst>
        </pc:inkChg>
        <pc:inkChg chg="add mod">
          <ac:chgData name="Aniket Chhabra" userId="598e0514-bef3-4e71-b6aa-f2edd6441cff" providerId="ADAL" clId="{52FA2838-D78F-F343-9C67-1CFDAE5CF071}" dt="2023-10-29T12:14:52.536" v="875"/>
          <ac:inkMkLst>
            <pc:docMk/>
            <pc:sldMk cId="473912542" sldId="275"/>
            <ac:inkMk id="129" creationId="{B4CAC533-CA30-6173-20BC-864AD40F0D86}"/>
          </ac:inkMkLst>
        </pc:inkChg>
        <pc:inkChg chg="add mod">
          <ac:chgData name="Aniket Chhabra" userId="598e0514-bef3-4e71-b6aa-f2edd6441cff" providerId="ADAL" clId="{52FA2838-D78F-F343-9C67-1CFDAE5CF071}" dt="2023-10-29T12:14:52.536" v="875"/>
          <ac:inkMkLst>
            <pc:docMk/>
            <pc:sldMk cId="473912542" sldId="275"/>
            <ac:inkMk id="130" creationId="{367771AF-F56A-D13A-90ED-C01405C2B084}"/>
          </ac:inkMkLst>
        </pc:inkChg>
        <pc:inkChg chg="add mod">
          <ac:chgData name="Aniket Chhabra" userId="598e0514-bef3-4e71-b6aa-f2edd6441cff" providerId="ADAL" clId="{52FA2838-D78F-F343-9C67-1CFDAE5CF071}" dt="2023-10-29T12:14:52.536" v="875"/>
          <ac:inkMkLst>
            <pc:docMk/>
            <pc:sldMk cId="473912542" sldId="275"/>
            <ac:inkMk id="133" creationId="{96EF772F-1CA7-4901-3001-4D0FF8C1731E}"/>
          </ac:inkMkLst>
        </pc:inkChg>
        <pc:inkChg chg="add mod">
          <ac:chgData name="Aniket Chhabra" userId="598e0514-bef3-4e71-b6aa-f2edd6441cff" providerId="ADAL" clId="{52FA2838-D78F-F343-9C67-1CFDAE5CF071}" dt="2023-10-29T12:14:52.536" v="875"/>
          <ac:inkMkLst>
            <pc:docMk/>
            <pc:sldMk cId="473912542" sldId="275"/>
            <ac:inkMk id="134" creationId="{0C45F296-F1AB-5DF0-2CF8-6D1480A1DD21}"/>
          </ac:inkMkLst>
        </pc:inkChg>
        <pc:inkChg chg="add mod">
          <ac:chgData name="Aniket Chhabra" userId="598e0514-bef3-4e71-b6aa-f2edd6441cff" providerId="ADAL" clId="{52FA2838-D78F-F343-9C67-1CFDAE5CF071}" dt="2023-10-29T12:14:52.536" v="875"/>
          <ac:inkMkLst>
            <pc:docMk/>
            <pc:sldMk cId="473912542" sldId="275"/>
            <ac:inkMk id="136" creationId="{B5755F51-7325-75DC-0CF0-58A098C59FD3}"/>
          </ac:inkMkLst>
        </pc:inkChg>
        <pc:inkChg chg="add mod">
          <ac:chgData name="Aniket Chhabra" userId="598e0514-bef3-4e71-b6aa-f2edd6441cff" providerId="ADAL" clId="{52FA2838-D78F-F343-9C67-1CFDAE5CF071}" dt="2023-10-29T12:14:52.536" v="875"/>
          <ac:inkMkLst>
            <pc:docMk/>
            <pc:sldMk cId="473912542" sldId="275"/>
            <ac:inkMk id="138" creationId="{82C76E20-B50C-785B-F7FC-878DFA8BC1BA}"/>
          </ac:inkMkLst>
        </pc:inkChg>
        <pc:inkChg chg="add mod">
          <ac:chgData name="Aniket Chhabra" userId="598e0514-bef3-4e71-b6aa-f2edd6441cff" providerId="ADAL" clId="{52FA2838-D78F-F343-9C67-1CFDAE5CF071}" dt="2023-10-29T12:14:52.536" v="875"/>
          <ac:inkMkLst>
            <pc:docMk/>
            <pc:sldMk cId="473912542" sldId="275"/>
            <ac:inkMk id="139" creationId="{738BE9F8-4DC0-1464-1025-7DEE771FA6A1}"/>
          </ac:inkMkLst>
        </pc:inkChg>
        <pc:inkChg chg="add mod">
          <ac:chgData name="Aniket Chhabra" userId="598e0514-bef3-4e71-b6aa-f2edd6441cff" providerId="ADAL" clId="{52FA2838-D78F-F343-9C67-1CFDAE5CF071}" dt="2023-10-29T12:14:52.536" v="875"/>
          <ac:inkMkLst>
            <pc:docMk/>
            <pc:sldMk cId="473912542" sldId="275"/>
            <ac:inkMk id="140" creationId="{F2AD2478-5BE4-2EF6-8565-6AEFBFE2DB3F}"/>
          </ac:inkMkLst>
        </pc:inkChg>
        <pc:inkChg chg="add mod">
          <ac:chgData name="Aniket Chhabra" userId="598e0514-bef3-4e71-b6aa-f2edd6441cff" providerId="ADAL" clId="{52FA2838-D78F-F343-9C67-1CFDAE5CF071}" dt="2023-10-29T12:14:52.536" v="875"/>
          <ac:inkMkLst>
            <pc:docMk/>
            <pc:sldMk cId="473912542" sldId="275"/>
            <ac:inkMk id="141" creationId="{6F98F0C6-A915-D301-7CF4-47E5226F2813}"/>
          </ac:inkMkLst>
        </pc:inkChg>
        <pc:inkChg chg="add mod">
          <ac:chgData name="Aniket Chhabra" userId="598e0514-bef3-4e71-b6aa-f2edd6441cff" providerId="ADAL" clId="{52FA2838-D78F-F343-9C67-1CFDAE5CF071}" dt="2023-10-29T12:14:52.536" v="875"/>
          <ac:inkMkLst>
            <pc:docMk/>
            <pc:sldMk cId="473912542" sldId="275"/>
            <ac:inkMk id="142" creationId="{56F74AF4-BA2E-1D45-E6B1-7A2D4B52F55E}"/>
          </ac:inkMkLst>
        </pc:inkChg>
        <pc:inkChg chg="add mod">
          <ac:chgData name="Aniket Chhabra" userId="598e0514-bef3-4e71-b6aa-f2edd6441cff" providerId="ADAL" clId="{52FA2838-D78F-F343-9C67-1CFDAE5CF071}" dt="2023-10-29T12:14:52.536" v="875"/>
          <ac:inkMkLst>
            <pc:docMk/>
            <pc:sldMk cId="473912542" sldId="275"/>
            <ac:inkMk id="143" creationId="{04D27765-1B26-CFE1-8198-DAE8DEB38487}"/>
          </ac:inkMkLst>
        </pc:inkChg>
        <pc:inkChg chg="add mod">
          <ac:chgData name="Aniket Chhabra" userId="598e0514-bef3-4e71-b6aa-f2edd6441cff" providerId="ADAL" clId="{52FA2838-D78F-F343-9C67-1CFDAE5CF071}" dt="2023-10-29T12:14:52.536" v="875"/>
          <ac:inkMkLst>
            <pc:docMk/>
            <pc:sldMk cId="473912542" sldId="275"/>
            <ac:inkMk id="144" creationId="{BCB1262B-1301-26E8-2780-BAEDA6DD33AB}"/>
          </ac:inkMkLst>
        </pc:inkChg>
        <pc:inkChg chg="add mod">
          <ac:chgData name="Aniket Chhabra" userId="598e0514-bef3-4e71-b6aa-f2edd6441cff" providerId="ADAL" clId="{52FA2838-D78F-F343-9C67-1CFDAE5CF071}" dt="2023-10-29T12:14:52.536" v="875"/>
          <ac:inkMkLst>
            <pc:docMk/>
            <pc:sldMk cId="473912542" sldId="275"/>
            <ac:inkMk id="145" creationId="{2EFC8E3D-A855-E59E-8E56-849A4E5D9E92}"/>
          </ac:inkMkLst>
        </pc:inkChg>
        <pc:inkChg chg="add mod">
          <ac:chgData name="Aniket Chhabra" userId="598e0514-bef3-4e71-b6aa-f2edd6441cff" providerId="ADAL" clId="{52FA2838-D78F-F343-9C67-1CFDAE5CF071}" dt="2023-10-29T12:14:52.536" v="875"/>
          <ac:inkMkLst>
            <pc:docMk/>
            <pc:sldMk cId="473912542" sldId="275"/>
            <ac:inkMk id="146" creationId="{A2A243DC-F071-B990-F97E-7974A92F3CB7}"/>
          </ac:inkMkLst>
        </pc:inkChg>
        <pc:inkChg chg="add mod">
          <ac:chgData name="Aniket Chhabra" userId="598e0514-bef3-4e71-b6aa-f2edd6441cff" providerId="ADAL" clId="{52FA2838-D78F-F343-9C67-1CFDAE5CF071}" dt="2023-10-29T12:14:52.536" v="875"/>
          <ac:inkMkLst>
            <pc:docMk/>
            <pc:sldMk cId="473912542" sldId="275"/>
            <ac:inkMk id="147" creationId="{F1903B61-8AA9-D127-716C-6B4F2FAB0143}"/>
          </ac:inkMkLst>
        </pc:inkChg>
        <pc:inkChg chg="add mod">
          <ac:chgData name="Aniket Chhabra" userId="598e0514-bef3-4e71-b6aa-f2edd6441cff" providerId="ADAL" clId="{52FA2838-D78F-F343-9C67-1CFDAE5CF071}" dt="2023-10-29T12:14:52.536" v="875"/>
          <ac:inkMkLst>
            <pc:docMk/>
            <pc:sldMk cId="473912542" sldId="275"/>
            <ac:inkMk id="148" creationId="{C629F85E-0163-1A8B-7A25-23F47667B6A2}"/>
          </ac:inkMkLst>
        </pc:inkChg>
        <pc:inkChg chg="add mod">
          <ac:chgData name="Aniket Chhabra" userId="598e0514-bef3-4e71-b6aa-f2edd6441cff" providerId="ADAL" clId="{52FA2838-D78F-F343-9C67-1CFDAE5CF071}" dt="2023-10-29T12:14:52.536" v="875"/>
          <ac:inkMkLst>
            <pc:docMk/>
            <pc:sldMk cId="473912542" sldId="275"/>
            <ac:inkMk id="151" creationId="{466E1A52-6E2C-D8A1-E9F5-F07A73513602}"/>
          </ac:inkMkLst>
        </pc:inkChg>
        <pc:inkChg chg="add mod">
          <ac:chgData name="Aniket Chhabra" userId="598e0514-bef3-4e71-b6aa-f2edd6441cff" providerId="ADAL" clId="{52FA2838-D78F-F343-9C67-1CFDAE5CF071}" dt="2023-10-29T12:14:52.536" v="875"/>
          <ac:inkMkLst>
            <pc:docMk/>
            <pc:sldMk cId="473912542" sldId="275"/>
            <ac:inkMk id="152" creationId="{AD96FA47-1191-2826-1339-03B14FA995FA}"/>
          </ac:inkMkLst>
        </pc:inkChg>
        <pc:inkChg chg="add mod">
          <ac:chgData name="Aniket Chhabra" userId="598e0514-bef3-4e71-b6aa-f2edd6441cff" providerId="ADAL" clId="{52FA2838-D78F-F343-9C67-1CFDAE5CF071}" dt="2023-10-29T12:14:52.536" v="875"/>
          <ac:inkMkLst>
            <pc:docMk/>
            <pc:sldMk cId="473912542" sldId="275"/>
            <ac:inkMk id="154" creationId="{5B8A06FF-3EB0-DC40-500C-CA3A7F57E8E2}"/>
          </ac:inkMkLst>
        </pc:inkChg>
        <pc:inkChg chg="add mod">
          <ac:chgData name="Aniket Chhabra" userId="598e0514-bef3-4e71-b6aa-f2edd6441cff" providerId="ADAL" clId="{52FA2838-D78F-F343-9C67-1CFDAE5CF071}" dt="2023-10-29T12:14:52.536" v="875"/>
          <ac:inkMkLst>
            <pc:docMk/>
            <pc:sldMk cId="473912542" sldId="275"/>
            <ac:inkMk id="155" creationId="{EB19096E-F9FC-E4C0-85FC-30AEE96C28AE}"/>
          </ac:inkMkLst>
        </pc:inkChg>
        <pc:inkChg chg="add mod">
          <ac:chgData name="Aniket Chhabra" userId="598e0514-bef3-4e71-b6aa-f2edd6441cff" providerId="ADAL" clId="{52FA2838-D78F-F343-9C67-1CFDAE5CF071}" dt="2023-10-29T12:14:52.536" v="875"/>
          <ac:inkMkLst>
            <pc:docMk/>
            <pc:sldMk cId="473912542" sldId="275"/>
            <ac:inkMk id="157" creationId="{15B58E4E-AEFC-EA36-FBA4-B62504880176}"/>
          </ac:inkMkLst>
        </pc:inkChg>
        <pc:inkChg chg="add mod">
          <ac:chgData name="Aniket Chhabra" userId="598e0514-bef3-4e71-b6aa-f2edd6441cff" providerId="ADAL" clId="{52FA2838-D78F-F343-9C67-1CFDAE5CF071}" dt="2023-10-29T12:14:52.536" v="875"/>
          <ac:inkMkLst>
            <pc:docMk/>
            <pc:sldMk cId="473912542" sldId="275"/>
            <ac:inkMk id="159" creationId="{09006362-9E42-8B32-C07B-1D0815396B30}"/>
          </ac:inkMkLst>
        </pc:inkChg>
        <pc:inkChg chg="add mod">
          <ac:chgData name="Aniket Chhabra" userId="598e0514-bef3-4e71-b6aa-f2edd6441cff" providerId="ADAL" clId="{52FA2838-D78F-F343-9C67-1CFDAE5CF071}" dt="2023-10-29T12:14:52.536" v="875"/>
          <ac:inkMkLst>
            <pc:docMk/>
            <pc:sldMk cId="473912542" sldId="275"/>
            <ac:inkMk id="161" creationId="{D94D4C9E-5E56-44FC-84F6-6CF7E9BFC77A}"/>
          </ac:inkMkLst>
        </pc:inkChg>
        <pc:inkChg chg="add mod">
          <ac:chgData name="Aniket Chhabra" userId="598e0514-bef3-4e71-b6aa-f2edd6441cff" providerId="ADAL" clId="{52FA2838-D78F-F343-9C67-1CFDAE5CF071}" dt="2023-10-29T12:14:52.536" v="875"/>
          <ac:inkMkLst>
            <pc:docMk/>
            <pc:sldMk cId="473912542" sldId="275"/>
            <ac:inkMk id="162" creationId="{729B0A40-B888-CAAC-12BA-C8BAB2803251}"/>
          </ac:inkMkLst>
        </pc:inkChg>
        <pc:inkChg chg="add mod">
          <ac:chgData name="Aniket Chhabra" userId="598e0514-bef3-4e71-b6aa-f2edd6441cff" providerId="ADAL" clId="{52FA2838-D78F-F343-9C67-1CFDAE5CF071}" dt="2023-10-29T12:14:52.536" v="875"/>
          <ac:inkMkLst>
            <pc:docMk/>
            <pc:sldMk cId="473912542" sldId="275"/>
            <ac:inkMk id="163" creationId="{E522BBDB-982A-03DC-612C-B91421D925E9}"/>
          </ac:inkMkLst>
        </pc:inkChg>
        <pc:inkChg chg="add mod">
          <ac:chgData name="Aniket Chhabra" userId="598e0514-bef3-4e71-b6aa-f2edd6441cff" providerId="ADAL" clId="{52FA2838-D78F-F343-9C67-1CFDAE5CF071}" dt="2023-10-29T12:14:52.536" v="875"/>
          <ac:inkMkLst>
            <pc:docMk/>
            <pc:sldMk cId="473912542" sldId="275"/>
            <ac:inkMk id="164" creationId="{A18C6A9C-4429-697D-AE80-E3992779632D}"/>
          </ac:inkMkLst>
        </pc:inkChg>
        <pc:inkChg chg="add mod">
          <ac:chgData name="Aniket Chhabra" userId="598e0514-bef3-4e71-b6aa-f2edd6441cff" providerId="ADAL" clId="{52FA2838-D78F-F343-9C67-1CFDAE5CF071}" dt="2023-10-29T12:14:52.536" v="875"/>
          <ac:inkMkLst>
            <pc:docMk/>
            <pc:sldMk cId="473912542" sldId="275"/>
            <ac:inkMk id="165" creationId="{4A76DB4A-4B7C-BA11-412D-42F56D1CFBBE}"/>
          </ac:inkMkLst>
        </pc:inkChg>
        <pc:inkChg chg="add mod">
          <ac:chgData name="Aniket Chhabra" userId="598e0514-bef3-4e71-b6aa-f2edd6441cff" providerId="ADAL" clId="{52FA2838-D78F-F343-9C67-1CFDAE5CF071}" dt="2023-10-29T12:14:52.536" v="875"/>
          <ac:inkMkLst>
            <pc:docMk/>
            <pc:sldMk cId="473912542" sldId="275"/>
            <ac:inkMk id="166" creationId="{A9CB889A-3986-45AD-2B66-D1EB65F3AF1C}"/>
          </ac:inkMkLst>
        </pc:inkChg>
        <pc:inkChg chg="add mod">
          <ac:chgData name="Aniket Chhabra" userId="598e0514-bef3-4e71-b6aa-f2edd6441cff" providerId="ADAL" clId="{52FA2838-D78F-F343-9C67-1CFDAE5CF071}" dt="2023-10-29T12:14:52.536" v="875"/>
          <ac:inkMkLst>
            <pc:docMk/>
            <pc:sldMk cId="473912542" sldId="275"/>
            <ac:inkMk id="167" creationId="{44A85F33-A8F1-FADE-F65D-525EB4AAA908}"/>
          </ac:inkMkLst>
        </pc:inkChg>
        <pc:inkChg chg="add mod">
          <ac:chgData name="Aniket Chhabra" userId="598e0514-bef3-4e71-b6aa-f2edd6441cff" providerId="ADAL" clId="{52FA2838-D78F-F343-9C67-1CFDAE5CF071}" dt="2023-10-29T12:14:52.536" v="875"/>
          <ac:inkMkLst>
            <pc:docMk/>
            <pc:sldMk cId="473912542" sldId="275"/>
            <ac:inkMk id="168" creationId="{074C3037-F988-954D-A3F1-F27363BD1D3E}"/>
          </ac:inkMkLst>
        </pc:inkChg>
        <pc:inkChg chg="add mod">
          <ac:chgData name="Aniket Chhabra" userId="598e0514-bef3-4e71-b6aa-f2edd6441cff" providerId="ADAL" clId="{52FA2838-D78F-F343-9C67-1CFDAE5CF071}" dt="2023-10-29T12:14:52.536" v="875"/>
          <ac:inkMkLst>
            <pc:docMk/>
            <pc:sldMk cId="473912542" sldId="275"/>
            <ac:inkMk id="169" creationId="{5CDC5065-9713-4C20-728B-CB76FD004207}"/>
          </ac:inkMkLst>
        </pc:inkChg>
        <pc:inkChg chg="add mod">
          <ac:chgData name="Aniket Chhabra" userId="598e0514-bef3-4e71-b6aa-f2edd6441cff" providerId="ADAL" clId="{52FA2838-D78F-F343-9C67-1CFDAE5CF071}" dt="2023-10-29T12:14:52.536" v="875"/>
          <ac:inkMkLst>
            <pc:docMk/>
            <pc:sldMk cId="473912542" sldId="275"/>
            <ac:inkMk id="170" creationId="{7A9F6FFF-EDCE-B913-9BA7-A2594B41C7A5}"/>
          </ac:inkMkLst>
        </pc:inkChg>
        <pc:inkChg chg="add mod">
          <ac:chgData name="Aniket Chhabra" userId="598e0514-bef3-4e71-b6aa-f2edd6441cff" providerId="ADAL" clId="{52FA2838-D78F-F343-9C67-1CFDAE5CF071}" dt="2023-10-29T12:14:52.536" v="875"/>
          <ac:inkMkLst>
            <pc:docMk/>
            <pc:sldMk cId="473912542" sldId="275"/>
            <ac:inkMk id="171" creationId="{983B79B2-0081-C5F7-3214-9CC51415158A}"/>
          </ac:inkMkLst>
        </pc:inkChg>
        <pc:inkChg chg="add mod">
          <ac:chgData name="Aniket Chhabra" userId="598e0514-bef3-4e71-b6aa-f2edd6441cff" providerId="ADAL" clId="{52FA2838-D78F-F343-9C67-1CFDAE5CF071}" dt="2023-10-29T12:14:52.536" v="875"/>
          <ac:inkMkLst>
            <pc:docMk/>
            <pc:sldMk cId="473912542" sldId="275"/>
            <ac:inkMk id="172" creationId="{6095EF73-EC7E-C889-B7A6-5945D6E62027}"/>
          </ac:inkMkLst>
        </pc:inkChg>
        <pc:inkChg chg="add mod">
          <ac:chgData name="Aniket Chhabra" userId="598e0514-bef3-4e71-b6aa-f2edd6441cff" providerId="ADAL" clId="{52FA2838-D78F-F343-9C67-1CFDAE5CF071}" dt="2023-10-29T12:14:52.536" v="875"/>
          <ac:inkMkLst>
            <pc:docMk/>
            <pc:sldMk cId="473912542" sldId="275"/>
            <ac:inkMk id="173" creationId="{E16C85ED-DF27-EF5E-5E0E-BF505B5E69BB}"/>
          </ac:inkMkLst>
        </pc:inkChg>
        <pc:inkChg chg="add mod">
          <ac:chgData name="Aniket Chhabra" userId="598e0514-bef3-4e71-b6aa-f2edd6441cff" providerId="ADAL" clId="{52FA2838-D78F-F343-9C67-1CFDAE5CF071}" dt="2023-10-29T12:14:52.536" v="875"/>
          <ac:inkMkLst>
            <pc:docMk/>
            <pc:sldMk cId="473912542" sldId="275"/>
            <ac:inkMk id="174" creationId="{AFAF6F78-15AF-2130-D70A-F0A77F85C407}"/>
          </ac:inkMkLst>
        </pc:inkChg>
        <pc:inkChg chg="add mod">
          <ac:chgData name="Aniket Chhabra" userId="598e0514-bef3-4e71-b6aa-f2edd6441cff" providerId="ADAL" clId="{52FA2838-D78F-F343-9C67-1CFDAE5CF071}" dt="2023-10-29T12:14:52.536" v="875"/>
          <ac:inkMkLst>
            <pc:docMk/>
            <pc:sldMk cId="473912542" sldId="275"/>
            <ac:inkMk id="175" creationId="{6178915C-A51C-B255-1901-C5F4DB5C71FD}"/>
          </ac:inkMkLst>
        </pc:inkChg>
        <pc:inkChg chg="add mod">
          <ac:chgData name="Aniket Chhabra" userId="598e0514-bef3-4e71-b6aa-f2edd6441cff" providerId="ADAL" clId="{52FA2838-D78F-F343-9C67-1CFDAE5CF071}" dt="2023-10-29T12:14:52.536" v="875"/>
          <ac:inkMkLst>
            <pc:docMk/>
            <pc:sldMk cId="473912542" sldId="275"/>
            <ac:inkMk id="176" creationId="{43160AAF-4B65-46FA-1DE1-CF7DD4B33EFC}"/>
          </ac:inkMkLst>
        </pc:inkChg>
        <pc:inkChg chg="add mod">
          <ac:chgData name="Aniket Chhabra" userId="598e0514-bef3-4e71-b6aa-f2edd6441cff" providerId="ADAL" clId="{52FA2838-D78F-F343-9C67-1CFDAE5CF071}" dt="2023-10-29T12:14:52.536" v="875"/>
          <ac:inkMkLst>
            <pc:docMk/>
            <pc:sldMk cId="473912542" sldId="275"/>
            <ac:inkMk id="177" creationId="{0BD5C2F3-A19C-0F9C-4F1D-FD642ED4EFE1}"/>
          </ac:inkMkLst>
        </pc:inkChg>
        <pc:inkChg chg="add mod">
          <ac:chgData name="Aniket Chhabra" userId="598e0514-bef3-4e71-b6aa-f2edd6441cff" providerId="ADAL" clId="{52FA2838-D78F-F343-9C67-1CFDAE5CF071}" dt="2023-10-29T12:14:52.536" v="875"/>
          <ac:inkMkLst>
            <pc:docMk/>
            <pc:sldMk cId="473912542" sldId="275"/>
            <ac:inkMk id="178" creationId="{2830164F-C8C9-9AFF-0307-4E274DB625B8}"/>
          </ac:inkMkLst>
        </pc:inkChg>
        <pc:inkChg chg="add mod">
          <ac:chgData name="Aniket Chhabra" userId="598e0514-bef3-4e71-b6aa-f2edd6441cff" providerId="ADAL" clId="{52FA2838-D78F-F343-9C67-1CFDAE5CF071}" dt="2023-10-29T12:14:52.536" v="875"/>
          <ac:inkMkLst>
            <pc:docMk/>
            <pc:sldMk cId="473912542" sldId="275"/>
            <ac:inkMk id="180" creationId="{7B8C3A87-E870-64E0-FBF5-602D7F61D6AA}"/>
          </ac:inkMkLst>
        </pc:inkChg>
        <pc:inkChg chg="add mod">
          <ac:chgData name="Aniket Chhabra" userId="598e0514-bef3-4e71-b6aa-f2edd6441cff" providerId="ADAL" clId="{52FA2838-D78F-F343-9C67-1CFDAE5CF071}" dt="2023-10-29T12:14:52.536" v="875"/>
          <ac:inkMkLst>
            <pc:docMk/>
            <pc:sldMk cId="473912542" sldId="275"/>
            <ac:inkMk id="181" creationId="{92BB56D6-B96B-7E41-7139-96585F4CFDE7}"/>
          </ac:inkMkLst>
        </pc:inkChg>
        <pc:inkChg chg="add mod">
          <ac:chgData name="Aniket Chhabra" userId="598e0514-bef3-4e71-b6aa-f2edd6441cff" providerId="ADAL" clId="{52FA2838-D78F-F343-9C67-1CFDAE5CF071}" dt="2023-10-29T12:14:52.536" v="875"/>
          <ac:inkMkLst>
            <pc:docMk/>
            <pc:sldMk cId="473912542" sldId="275"/>
            <ac:inkMk id="182" creationId="{20B0EFEC-D13A-02DF-CFBA-483C06A031C9}"/>
          </ac:inkMkLst>
        </pc:inkChg>
        <pc:inkChg chg="add mod">
          <ac:chgData name="Aniket Chhabra" userId="598e0514-bef3-4e71-b6aa-f2edd6441cff" providerId="ADAL" clId="{52FA2838-D78F-F343-9C67-1CFDAE5CF071}" dt="2023-10-29T12:14:52.536" v="875"/>
          <ac:inkMkLst>
            <pc:docMk/>
            <pc:sldMk cId="473912542" sldId="275"/>
            <ac:inkMk id="183" creationId="{0AA1FFDE-31A5-6DEC-758C-275C5098B18C}"/>
          </ac:inkMkLst>
        </pc:inkChg>
        <pc:inkChg chg="add mod">
          <ac:chgData name="Aniket Chhabra" userId="598e0514-bef3-4e71-b6aa-f2edd6441cff" providerId="ADAL" clId="{52FA2838-D78F-F343-9C67-1CFDAE5CF071}" dt="2023-10-29T12:14:52.536" v="875"/>
          <ac:inkMkLst>
            <pc:docMk/>
            <pc:sldMk cId="473912542" sldId="275"/>
            <ac:inkMk id="185" creationId="{59F65F54-CCE0-283A-C249-4E215705CD9F}"/>
          </ac:inkMkLst>
        </pc:inkChg>
        <pc:inkChg chg="add mod">
          <ac:chgData name="Aniket Chhabra" userId="598e0514-bef3-4e71-b6aa-f2edd6441cff" providerId="ADAL" clId="{52FA2838-D78F-F343-9C67-1CFDAE5CF071}" dt="2023-10-29T12:14:52.536" v="875"/>
          <ac:inkMkLst>
            <pc:docMk/>
            <pc:sldMk cId="473912542" sldId="275"/>
            <ac:inkMk id="186" creationId="{DBA4108F-3E31-5527-60F4-8249A1E38325}"/>
          </ac:inkMkLst>
        </pc:inkChg>
        <pc:inkChg chg="add mod">
          <ac:chgData name="Aniket Chhabra" userId="598e0514-bef3-4e71-b6aa-f2edd6441cff" providerId="ADAL" clId="{52FA2838-D78F-F343-9C67-1CFDAE5CF071}" dt="2023-10-29T12:14:52.536" v="875"/>
          <ac:inkMkLst>
            <pc:docMk/>
            <pc:sldMk cId="473912542" sldId="275"/>
            <ac:inkMk id="187" creationId="{AC22D831-854A-E705-84C5-C1747D068AE2}"/>
          </ac:inkMkLst>
        </pc:inkChg>
        <pc:inkChg chg="add mod">
          <ac:chgData name="Aniket Chhabra" userId="598e0514-bef3-4e71-b6aa-f2edd6441cff" providerId="ADAL" clId="{52FA2838-D78F-F343-9C67-1CFDAE5CF071}" dt="2023-10-29T12:14:52.536" v="875"/>
          <ac:inkMkLst>
            <pc:docMk/>
            <pc:sldMk cId="473912542" sldId="275"/>
            <ac:inkMk id="188" creationId="{3A08919C-302E-630B-1818-AC1CD212549C}"/>
          </ac:inkMkLst>
        </pc:inkChg>
        <pc:inkChg chg="add mod">
          <ac:chgData name="Aniket Chhabra" userId="598e0514-bef3-4e71-b6aa-f2edd6441cff" providerId="ADAL" clId="{52FA2838-D78F-F343-9C67-1CFDAE5CF071}" dt="2023-10-29T12:14:52.536" v="875"/>
          <ac:inkMkLst>
            <pc:docMk/>
            <pc:sldMk cId="473912542" sldId="275"/>
            <ac:inkMk id="189" creationId="{FC4F76A8-E177-5C51-C1A4-DEB1CFDB616C}"/>
          </ac:inkMkLst>
        </pc:inkChg>
        <pc:inkChg chg="add mod">
          <ac:chgData name="Aniket Chhabra" userId="598e0514-bef3-4e71-b6aa-f2edd6441cff" providerId="ADAL" clId="{52FA2838-D78F-F343-9C67-1CFDAE5CF071}" dt="2023-10-29T12:14:52.536" v="875"/>
          <ac:inkMkLst>
            <pc:docMk/>
            <pc:sldMk cId="473912542" sldId="275"/>
            <ac:inkMk id="190" creationId="{5ABB5BB2-C651-7FD3-A654-CA74F6080581}"/>
          </ac:inkMkLst>
        </pc:inkChg>
        <pc:inkChg chg="add mod">
          <ac:chgData name="Aniket Chhabra" userId="598e0514-bef3-4e71-b6aa-f2edd6441cff" providerId="ADAL" clId="{52FA2838-D78F-F343-9C67-1CFDAE5CF071}" dt="2023-10-29T12:14:52.536" v="875"/>
          <ac:inkMkLst>
            <pc:docMk/>
            <pc:sldMk cId="473912542" sldId="275"/>
            <ac:inkMk id="191" creationId="{8554992F-7134-3581-F045-6058196514EC}"/>
          </ac:inkMkLst>
        </pc:inkChg>
        <pc:inkChg chg="add mod">
          <ac:chgData name="Aniket Chhabra" userId="598e0514-bef3-4e71-b6aa-f2edd6441cff" providerId="ADAL" clId="{52FA2838-D78F-F343-9C67-1CFDAE5CF071}" dt="2023-10-29T12:14:52.536" v="875"/>
          <ac:inkMkLst>
            <pc:docMk/>
            <pc:sldMk cId="473912542" sldId="275"/>
            <ac:inkMk id="194" creationId="{BBC0E2A6-6BA2-EA8D-1535-722E938EBBEC}"/>
          </ac:inkMkLst>
        </pc:inkChg>
        <pc:inkChg chg="add mod">
          <ac:chgData name="Aniket Chhabra" userId="598e0514-bef3-4e71-b6aa-f2edd6441cff" providerId="ADAL" clId="{52FA2838-D78F-F343-9C67-1CFDAE5CF071}" dt="2023-10-29T12:14:52.536" v="875"/>
          <ac:inkMkLst>
            <pc:docMk/>
            <pc:sldMk cId="473912542" sldId="275"/>
            <ac:inkMk id="195" creationId="{1901E57C-08A8-E8AB-A5C1-9BC980490003}"/>
          </ac:inkMkLst>
        </pc:inkChg>
        <pc:inkChg chg="add mod">
          <ac:chgData name="Aniket Chhabra" userId="598e0514-bef3-4e71-b6aa-f2edd6441cff" providerId="ADAL" clId="{52FA2838-D78F-F343-9C67-1CFDAE5CF071}" dt="2023-10-29T12:14:52.536" v="875"/>
          <ac:inkMkLst>
            <pc:docMk/>
            <pc:sldMk cId="473912542" sldId="275"/>
            <ac:inkMk id="197" creationId="{9736FEE6-39BE-ABDB-A272-9E8E2D4497FE}"/>
          </ac:inkMkLst>
        </pc:inkChg>
        <pc:inkChg chg="add mod">
          <ac:chgData name="Aniket Chhabra" userId="598e0514-bef3-4e71-b6aa-f2edd6441cff" providerId="ADAL" clId="{52FA2838-D78F-F343-9C67-1CFDAE5CF071}" dt="2023-10-29T12:14:52.536" v="875"/>
          <ac:inkMkLst>
            <pc:docMk/>
            <pc:sldMk cId="473912542" sldId="275"/>
            <ac:inkMk id="199" creationId="{57596637-1DAA-27CC-ECFA-2D132714C390}"/>
          </ac:inkMkLst>
        </pc:inkChg>
        <pc:inkChg chg="add mod">
          <ac:chgData name="Aniket Chhabra" userId="598e0514-bef3-4e71-b6aa-f2edd6441cff" providerId="ADAL" clId="{52FA2838-D78F-F343-9C67-1CFDAE5CF071}" dt="2023-10-29T12:14:52.536" v="875"/>
          <ac:inkMkLst>
            <pc:docMk/>
            <pc:sldMk cId="473912542" sldId="275"/>
            <ac:inkMk id="200" creationId="{2B7E20B2-8FA6-F5F9-3244-E0E3CF882A72}"/>
          </ac:inkMkLst>
        </pc:inkChg>
        <pc:inkChg chg="add mod">
          <ac:chgData name="Aniket Chhabra" userId="598e0514-bef3-4e71-b6aa-f2edd6441cff" providerId="ADAL" clId="{52FA2838-D78F-F343-9C67-1CFDAE5CF071}" dt="2023-10-29T12:14:47.165" v="870"/>
          <ac:inkMkLst>
            <pc:docMk/>
            <pc:sldMk cId="473912542" sldId="275"/>
            <ac:inkMk id="202" creationId="{94B56D13-0FDD-01B9-F854-DD5CA140339E}"/>
          </ac:inkMkLst>
        </pc:inkChg>
        <pc:inkChg chg="add mod">
          <ac:chgData name="Aniket Chhabra" userId="598e0514-bef3-4e71-b6aa-f2edd6441cff" providerId="ADAL" clId="{52FA2838-D78F-F343-9C67-1CFDAE5CF071}" dt="2023-10-29T12:14:45.038" v="867"/>
          <ac:inkMkLst>
            <pc:docMk/>
            <pc:sldMk cId="473912542" sldId="275"/>
            <ac:inkMk id="204" creationId="{6AA4AC77-01B8-BA4C-3658-F55DDF638087}"/>
          </ac:inkMkLst>
        </pc:inkChg>
        <pc:inkChg chg="add mod">
          <ac:chgData name="Aniket Chhabra" userId="598e0514-bef3-4e71-b6aa-f2edd6441cff" providerId="ADAL" clId="{52FA2838-D78F-F343-9C67-1CFDAE5CF071}" dt="2023-10-29T12:14:45.038" v="867"/>
          <ac:inkMkLst>
            <pc:docMk/>
            <pc:sldMk cId="473912542" sldId="275"/>
            <ac:inkMk id="205" creationId="{61B3E77F-A49D-DE45-0B99-66D7F920EC2E}"/>
          </ac:inkMkLst>
        </pc:inkChg>
        <pc:inkChg chg="add mod">
          <ac:chgData name="Aniket Chhabra" userId="598e0514-bef3-4e71-b6aa-f2edd6441cff" providerId="ADAL" clId="{52FA2838-D78F-F343-9C67-1CFDAE5CF071}" dt="2023-10-29T12:14:45.038" v="867"/>
          <ac:inkMkLst>
            <pc:docMk/>
            <pc:sldMk cId="473912542" sldId="275"/>
            <ac:inkMk id="206" creationId="{5BCDAA16-6F82-F3C4-9F00-18C202D20762}"/>
          </ac:inkMkLst>
        </pc:inkChg>
        <pc:inkChg chg="add mod">
          <ac:chgData name="Aniket Chhabra" userId="598e0514-bef3-4e71-b6aa-f2edd6441cff" providerId="ADAL" clId="{52FA2838-D78F-F343-9C67-1CFDAE5CF071}" dt="2023-10-29T12:14:45.038" v="867"/>
          <ac:inkMkLst>
            <pc:docMk/>
            <pc:sldMk cId="473912542" sldId="275"/>
            <ac:inkMk id="207" creationId="{0D5C4BFA-345C-8727-FAEC-CD1844E92E46}"/>
          </ac:inkMkLst>
        </pc:inkChg>
        <pc:inkChg chg="add mod">
          <ac:chgData name="Aniket Chhabra" userId="598e0514-bef3-4e71-b6aa-f2edd6441cff" providerId="ADAL" clId="{52FA2838-D78F-F343-9C67-1CFDAE5CF071}" dt="2023-10-29T12:14:45.038" v="867"/>
          <ac:inkMkLst>
            <pc:docMk/>
            <pc:sldMk cId="473912542" sldId="275"/>
            <ac:inkMk id="208" creationId="{F90CC223-6488-557F-EE20-48116FD7FB87}"/>
          </ac:inkMkLst>
        </pc:inkChg>
        <pc:inkChg chg="add mod">
          <ac:chgData name="Aniket Chhabra" userId="598e0514-bef3-4e71-b6aa-f2edd6441cff" providerId="ADAL" clId="{52FA2838-D78F-F343-9C67-1CFDAE5CF071}" dt="2023-10-29T12:14:45.038" v="867"/>
          <ac:inkMkLst>
            <pc:docMk/>
            <pc:sldMk cId="473912542" sldId="275"/>
            <ac:inkMk id="209" creationId="{F84DF4BB-F33A-7900-09C9-5B41B5A1B648}"/>
          </ac:inkMkLst>
        </pc:inkChg>
        <pc:inkChg chg="add mod">
          <ac:chgData name="Aniket Chhabra" userId="598e0514-bef3-4e71-b6aa-f2edd6441cff" providerId="ADAL" clId="{52FA2838-D78F-F343-9C67-1CFDAE5CF071}" dt="2023-10-29T12:14:45.038" v="867"/>
          <ac:inkMkLst>
            <pc:docMk/>
            <pc:sldMk cId="473912542" sldId="275"/>
            <ac:inkMk id="210" creationId="{0FB0B190-16E9-FD28-3266-EFC9978E9FAA}"/>
          </ac:inkMkLst>
        </pc:inkChg>
        <pc:inkChg chg="add mod">
          <ac:chgData name="Aniket Chhabra" userId="598e0514-bef3-4e71-b6aa-f2edd6441cff" providerId="ADAL" clId="{52FA2838-D78F-F343-9C67-1CFDAE5CF071}" dt="2023-10-29T12:14:45.038" v="867"/>
          <ac:inkMkLst>
            <pc:docMk/>
            <pc:sldMk cId="473912542" sldId="275"/>
            <ac:inkMk id="211" creationId="{5831113D-66E3-3C96-00B3-A0E51532F113}"/>
          </ac:inkMkLst>
        </pc:inkChg>
        <pc:inkChg chg="add mod">
          <ac:chgData name="Aniket Chhabra" userId="598e0514-bef3-4e71-b6aa-f2edd6441cff" providerId="ADAL" clId="{52FA2838-D78F-F343-9C67-1CFDAE5CF071}" dt="2023-10-29T12:14:45.038" v="867"/>
          <ac:inkMkLst>
            <pc:docMk/>
            <pc:sldMk cId="473912542" sldId="275"/>
            <ac:inkMk id="212" creationId="{86116AA2-36BE-3B14-E24F-2CD10ADCEE6C}"/>
          </ac:inkMkLst>
        </pc:inkChg>
        <pc:inkChg chg="add mod">
          <ac:chgData name="Aniket Chhabra" userId="598e0514-bef3-4e71-b6aa-f2edd6441cff" providerId="ADAL" clId="{52FA2838-D78F-F343-9C67-1CFDAE5CF071}" dt="2023-10-29T12:14:45.038" v="867"/>
          <ac:inkMkLst>
            <pc:docMk/>
            <pc:sldMk cId="473912542" sldId="275"/>
            <ac:inkMk id="213" creationId="{CA3C309F-57E1-0138-A384-BC9D4DDAD5C1}"/>
          </ac:inkMkLst>
        </pc:inkChg>
        <pc:inkChg chg="add mod">
          <ac:chgData name="Aniket Chhabra" userId="598e0514-bef3-4e71-b6aa-f2edd6441cff" providerId="ADAL" clId="{52FA2838-D78F-F343-9C67-1CFDAE5CF071}" dt="2023-10-29T12:14:52.536" v="875"/>
          <ac:inkMkLst>
            <pc:docMk/>
            <pc:sldMk cId="473912542" sldId="275"/>
            <ac:inkMk id="215" creationId="{86D535E3-44F2-F624-4B2B-A98433BDBD15}"/>
          </ac:inkMkLst>
        </pc:inkChg>
        <pc:inkChg chg="add mod">
          <ac:chgData name="Aniket Chhabra" userId="598e0514-bef3-4e71-b6aa-f2edd6441cff" providerId="ADAL" clId="{52FA2838-D78F-F343-9C67-1CFDAE5CF071}" dt="2023-10-29T12:14:52.536" v="875"/>
          <ac:inkMkLst>
            <pc:docMk/>
            <pc:sldMk cId="473912542" sldId="275"/>
            <ac:inkMk id="216" creationId="{182B2E79-B2A0-D0B1-5711-DF3F1E5DD334}"/>
          </ac:inkMkLst>
        </pc:inkChg>
        <pc:inkChg chg="add mod">
          <ac:chgData name="Aniket Chhabra" userId="598e0514-bef3-4e71-b6aa-f2edd6441cff" providerId="ADAL" clId="{52FA2838-D78F-F343-9C67-1CFDAE5CF071}" dt="2023-10-29T12:14:52.536" v="875"/>
          <ac:inkMkLst>
            <pc:docMk/>
            <pc:sldMk cId="473912542" sldId="275"/>
            <ac:inkMk id="218" creationId="{E20567CA-2B69-E095-2A48-2EF62F344F48}"/>
          </ac:inkMkLst>
        </pc:inkChg>
        <pc:inkChg chg="add mod">
          <ac:chgData name="Aniket Chhabra" userId="598e0514-bef3-4e71-b6aa-f2edd6441cff" providerId="ADAL" clId="{52FA2838-D78F-F343-9C67-1CFDAE5CF071}" dt="2023-10-29T12:14:52.536" v="875"/>
          <ac:inkMkLst>
            <pc:docMk/>
            <pc:sldMk cId="473912542" sldId="275"/>
            <ac:inkMk id="219" creationId="{D73EAB3E-DA41-3677-EF98-E22A754214B6}"/>
          </ac:inkMkLst>
        </pc:inkChg>
        <pc:inkChg chg="add mod">
          <ac:chgData name="Aniket Chhabra" userId="598e0514-bef3-4e71-b6aa-f2edd6441cff" providerId="ADAL" clId="{52FA2838-D78F-F343-9C67-1CFDAE5CF071}" dt="2023-10-29T12:14:52.536" v="875"/>
          <ac:inkMkLst>
            <pc:docMk/>
            <pc:sldMk cId="473912542" sldId="275"/>
            <ac:inkMk id="220" creationId="{BD34EDD1-8689-F97C-6F65-40469D035CE1}"/>
          </ac:inkMkLst>
        </pc:inkChg>
        <pc:inkChg chg="add mod">
          <ac:chgData name="Aniket Chhabra" userId="598e0514-bef3-4e71-b6aa-f2edd6441cff" providerId="ADAL" clId="{52FA2838-D78F-F343-9C67-1CFDAE5CF071}" dt="2023-10-29T12:14:52.536" v="875"/>
          <ac:inkMkLst>
            <pc:docMk/>
            <pc:sldMk cId="473912542" sldId="275"/>
            <ac:inkMk id="221" creationId="{17C99470-F9CE-0DF5-9F60-C3725982CBAA}"/>
          </ac:inkMkLst>
        </pc:inkChg>
      </pc:sldChg>
      <pc:sldMasterChg chg="delSldLayout">
        <pc:chgData name="Aniket Chhabra" userId="598e0514-bef3-4e71-b6aa-f2edd6441cff" providerId="ADAL" clId="{52FA2838-D78F-F343-9C67-1CFDAE5CF071}" dt="2023-10-29T11:17:44.714" v="4" actId="2696"/>
        <pc:sldMasterMkLst>
          <pc:docMk/>
          <pc:sldMasterMk cId="0" sldId="2147483648"/>
        </pc:sldMasterMkLst>
        <pc:sldLayoutChg chg="del">
          <pc:chgData name="Aniket Chhabra" userId="598e0514-bef3-4e71-b6aa-f2edd6441cff" providerId="ADAL" clId="{52FA2838-D78F-F343-9C67-1CFDAE5CF071}" dt="2023-10-29T11:17:44.714" v="4" actId="2696"/>
          <pc:sldLayoutMkLst>
            <pc:docMk/>
            <pc:sldMasterMk cId="0" sldId="2147483648"/>
            <pc:sldLayoutMk cId="0" sldId="2147483654"/>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4.353"/>
    </inkml:context>
    <inkml:brush xml:id="br0">
      <inkml:brushProperty name="width" value="0.17143" units="cm"/>
      <inkml:brushProperty name="height" value="0.17143" units="cm"/>
      <inkml:brushProperty name="color" value="#E71224"/>
    </inkml:brush>
  </inkml:definitions>
  <inkml:trace contextRef="#ctx0" brushRef="#br0">36 1 12930,'-8'42'2068,"1"-2"-1528,0-12 360,-1 19-451,3-8 451,4 32-540,4-28-1,6 13 1,2-16-90,3-1 90,5-1-180,2-2 90,2-5-1,14 5-179,-7-14 0,12 0-90,-11-14 0,3-6 0,0-6 0,5-6-90,-1-6 90,1-6 0,1-8-538,-1-6 448,1-5 180,-6 1-90,-2 0 90,-5 4 90,-4 4-90,-2 3 0,-2 3 0,-2 4-90,-2 2 180,0 3-90,-3 21 89,-4 4-89,-6 24 180,-6 3-180,-1 11-10,-1 6 10,-1 11 0,0 4-886,-1 6 886,1 2 90,1 0-180,1 0 90,0-5 0,1-2-750,1-6 480,1-3-90,1-4-89,1-7-91,1-4-150,1-4-119,1-5 435,1-4-886,2-5-1023,3-5-5543,9-4 7930,9-14 0,8-8 1,5-15-1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0.317"/>
    </inkml:context>
    <inkml:brush xml:id="br0">
      <inkml:brushProperty name="width" value="0.17143" units="cm"/>
      <inkml:brushProperty name="height" value="0.17143" units="cm"/>
      <inkml:brushProperty name="color" value="#E71224"/>
    </inkml:brush>
  </inkml:definitions>
  <inkml:trace contextRef="#ctx0" brushRef="#br0">0 1 8702,'30'34'2159,"-3"1"-1620,-9-5 451,5 25-630,-6-11 359,8 39-359,-14-34-90,3 16 90,-9-24 89,2 18-269,-4-15 0,2 10 90,-3-21 90,-1 8 360,0-5 449,0 5-1079,8-27-90,2-18 0,5-15 0,-2-6-90,-2 6 90,0 2 0,2-1 0,-1 2-90,6-4 90,2 1 0,7 0 0,3 5 0,3 7 0,3 5 0,2 2 0,3 4 90,3-1 0,0 0 0,1-4-90,-11-3 0,-2-2 90,-11-2-90,0-3 90,-1-3-90,-1-2 90,0-4-90,-2-2 90,-3-2-1,-3 0 1,-1-1 90,-3 3-90,-3-10 0,-7 2-90,-8-2 0,-11 12 0,-9 13 0,4 9 0,-1 8 90,8 3-180,2 2 180,1 3-90,2 2 0,2 2 0,2 2 90,2 1-90,3 1 0,4 12 90,2-9-90,3 8-90,3-12-90,2-2-90,2-2-89,1-3-91,2-3-899,2-2-181,9 0 721,5-10-91,0-2 1,2-12-1,-9-5 1,2-9 269,2-4-75,0-8 525,1-1 91,-1-1 268,0-1 1,-1 1 180,-1 0 0,0 4-90,-3 2 0,-1 4-90,-2 4 89,-1 4 271,0 5-90,6 3-270,1 11 0,1 4 255,-3 11-255,-7 3 0,-2 5-91,1 3 91,-2 4 0,0 2 0,-3 2-90,0 1 90,-2 1 0,-3-2 0,-2-1-90,-1-1 90,-3-1 359,0-2 361,-3 7-1,0-4 900,-3 2-1439,-3-21-180,7-16-180,5-21 90,9 1-180,5-4 0,-1 7-90,1 0-90,3 0-269,0 1-181,2 0 0,0 1-269,2 1-90,0 2-91,0 3-269,0 2-630,0 2 2069,-1 1 0,16 2 0,4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1.013"/>
    </inkml:context>
    <inkml:brush xml:id="br0">
      <inkml:brushProperty name="width" value="0.17143" units="cm"/>
      <inkml:brushProperty name="height" value="0.17143" units="cm"/>
      <inkml:brushProperty name="color" value="#E71224"/>
    </inkml:brush>
  </inkml:definitions>
  <inkml:trace contextRef="#ctx0" brushRef="#br0">302 75 10501,'-40'-33'2429,"6"3"-2070,16 19-179,-1 12-90,2 5-90,-4 17 90,5-5 0,-2 6 0,3-4 90,-7 18-180,5-7 90,-4 14 0,7-13 0,3 2 90,2 1 0,3 2 0,3-2-1,2 1-89,5-1 180,2 0-180,4 0 90,2-2 0,4-2 90,2-1-90,3-3 0,1-2-90,3-2 89,1-3 1,2-3 0,1-2 0,-1-2 0,0-3 90,-3-3 90,0-2-90,6-1-91,-1-1 1,5-2-90,-4-2 90,-6-2-180,0-2-719,-4-3-3509,-1-2 720,-8-7 3508,-12 0 0,0 5 0,-7 3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1.994"/>
    </inkml:context>
    <inkml:brush xml:id="br0">
      <inkml:brushProperty name="width" value="0.17143" units="cm"/>
      <inkml:brushProperty name="height" value="0.17143" units="cm"/>
      <inkml:brushProperty name="color" value="#E71224"/>
    </inkml:brush>
  </inkml:definitions>
  <inkml:trace contextRef="#ctx0" brushRef="#br0">92 1 9332,'-28'32'1439,"4"-1"-989,13-6-91,1 2 1,1 4 360,3 17-360,2-9-181,5 13 91,3-14 180,10 15-270,-2-13 90,6 8 269,5-7-179,-4-12-90,5 3 360,-8-15-180,9-3-271,1-7 1,3-5-90,-3-9 0,-5-7 0,0-4-90,3-6 90,0-5 0,1-4 90,0-1-90,-1 0 90,-2 2 0,-2 3-90,-1 2-90,-4 5 0,-1 2 90,2 0-90,-1 15 0,-2 13 0,-4 25 0,-6 2 0,1 7 90,0-9-90,0 3 0,2 1 0,1-1 0,1 0 89,0-2-89,2 0 0,-1-4 90,1-2-90,1-3 0,-2-4 90,2-1 0,6-1-90,3-6 0,12-7 0,-5-10 0,4-10 0,-8-3 0,5-6 0,0-4 0,2-2 0,0-1 0,-2 2 0,-3 2-90,-2 3 90,-3 2-90,-1 3 90,-3 2-90,3 3 1,5 10 89,-2 9 0,2 17 89,-9 1-89,-2 4 0,-2-5 0,0 0 90,1 3-90,1-1 0,2 1 90,-1-2 0,2-1-90,0-3 90,0 0 0,2-5-90,1-2 90,1-3-90,2-3 90,11-4-90,-6-4 0,10-5-180,-9-6 90,0-4-90,1-8 90,-1-6-450,1-5 450,-1-9 0,-3 1 0,-1-4 90,-5 2-90,-2 3 0,-5 2 0,-2 4 0,-3 4 1,-6-8 89,-4 13-90,-6-4 90,-13 13 0,-44 26 0,29-5 360,-31 33-360,55-14 0,-3 16 90,12-8-90,2 7 90,10-6-90,7-9 0,9-9 0,7-9 0,4-8 0,-2-3 0,-1-1-90,-1 2 90,-6 8 0,-1 6 0,-5 13 0,-6 0 0,0 5-90,-5-4-180,1 0-90,0 2-179,0 1-3483,-1 0 3123,1 0 89,-1 0-179,0-1-1170,0 0-1349,2 7 3508,0-5 0,-3-6 0,-1-8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2.367"/>
    </inkml:context>
    <inkml:brush xml:id="br0">
      <inkml:brushProperty name="width" value="0.17143" units="cm"/>
      <inkml:brushProperty name="height" value="0.17143" units="cm"/>
      <inkml:brushProperty name="color" value="#E71224"/>
    </inkml:brush>
  </inkml:definitions>
  <inkml:trace contextRef="#ctx0" brushRef="#br0">1 311 8252,'41'1'2069,"-5"3"-1529,-15 3-90,-2 3-91,0 2 1,-4 2-90,-1 2 180,-3 2-90,-1 11-91,-5 1 1,-7 8 90,-7-3 90,-6-6 179,-4-5 181,-1-8-360,-2-11-270,6-14-90,5-10-180,14-16 0,7 5 0,8-7 0,0 5 0,4-2-90,2-2-64,3-2 155,1 1 89,1-2-90,0 2 180,0 0-1,-1 3 181,-2 4-180,-3 2 90,-2 4-180,-3 3 180,-1 3 360,2 0-90,3 13-271,0 12 245,-3 11-334,-7 12 90,-4-1-91,0 6 1,-1 3 0,2 26-180,-1-14-573,0 19 303,-2-23-180,-2 0-344,0-3 164,-2-1-179,1-2-181,-1-4-1258,0-3-1980,1 4 4318,1-5 0,-2-8 0,1-10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3.069"/>
    </inkml:context>
    <inkml:brush xml:id="br0">
      <inkml:brushProperty name="width" value="0.17143" units="cm"/>
      <inkml:brushProperty name="height" value="0.17143" units="cm"/>
      <inkml:brushProperty name="color" value="#E71224"/>
    </inkml:brush>
  </inkml:definitions>
  <inkml:trace contextRef="#ctx0" brushRef="#br0">200 632 10231,'-43'-6'2519,"2"3"-2070,7 13-179,3 7 0,5 7-180,9 6 0,9 2 0,13 2-90,5-8 90,7-2-180,0-11 0,3-1 0,3-3-90,1-2 90,3-4-90,0-2 90,0-3 0,2-4 1,0-4-1,0-2 180,-2-4-90,-1-2 89,-2-1 1,-3-1 270,4-5-180,-4 1 540,-2-3-540,-15 21 89,-4 8 91,-6 22-270,9 5 90,4-3 0,6 1 0,2-8-90,3 0 90,3-1-90,3-3 0,3-1 0,2-4 0,0-3-90,2-4 89,2-3 1,0-4-90,1-3 90,1-5 0,0-5-90,-1-5 0,2-10 90,-1-5-90,0-9 0,-2-6-210,0-10 300,-1-5-876,-3-3 966,-2 1 90,-4 5 90,-3 6-90,-3 3 0,-3 7-279,-1 6 188,-3 4-89,-1 7 0,-1 3 270,-2 2 6,-7 21-276,-2 16 0,-4 18 0,-1 14 0,4-2-90,-1 6 541,1 6-541,1 5-90,1 2-90,-1 2-90,1 1 0,0 0-269,-1-2-1,0-2-90,-1-3-89,-1-6 89,-1-3 90,-1-6-89,-1-4-2955,-3-4 3134,-2-5-989,-6 1 719,-4-12 181,-5-9 449,4-22 380,6-8-201,8-8 1,7 3 0,3-2 180,3-2 90,4-2-90,4 0 3482,2 1-3393,2 1 1,2 4 0,3 2-90,0 2 90,3 4-1,1 2-89,0 4 0,2 2 0,-2 5-90,2 4 90,-2 3-90,1 3 0,-2 4-1,1 3-89,-2 3 0,1 2 0,-3 4-180,-1 2-449,4 14-1,-7-7-90,1 9-269,-8-13-2519,-4 1 3418,-2 7 0,-6 3 0,-2 9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3.219"/>
    </inkml:context>
    <inkml:brush xml:id="br0">
      <inkml:brushProperty name="width" value="0.17143" units="cm"/>
      <inkml:brushProperty name="height" value="0.17143" units="cm"/>
      <inkml:brushProperty name="color" value="#E71224"/>
    </inkml:brush>
  </inkml:definitions>
  <inkml:trace contextRef="#ctx0" brushRef="#br0">0 247 10501,'5'-60'3148,"1"4"-3777,2 17-811,5 6-1078,3 7 2518,7 7 0,-10 10 0,0 5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3.855"/>
    </inkml:context>
    <inkml:brush xml:id="br0">
      <inkml:brushProperty name="width" value="0.17143" units="cm"/>
      <inkml:brushProperty name="height" value="0.17143" units="cm"/>
      <inkml:brushProperty name="color" value="#E71224"/>
    </inkml:brush>
  </inkml:definitions>
  <inkml:trace contextRef="#ctx0" brushRef="#br0">1 459 8432,'15'33'2339,"0"-2"-1710,-7-10-89,1 2-90,-1-1 0,0 1-91,0 0 181,0-1-90,3 7 180,-1-3 629,1 5-719,1-7-361,3-13-89,5-10 0,-1-11-90,1-7-90,-3 0 90,3-3 0,2-3 0,2 1-90,18-10 0,4 0 90,1 5 0,1-2 0,-1 8 0,-9 24 0,-10 6 0,-3 5 0,-8 0 0,-1 1 0,0 2 0,0 1 0,-1 1 0,0-1 0,0 0 0,-1 0 0,1-2 0,-2-1 90,6 4-90,2-5 0,6-2 0,3-11 0,-5-6-90,-1-8 1,-5-1-1,0-4 0,1-6 0,1-4 90,1-5 0,0-1 0,0-2 90,-4 3 0,1 2 0,-3 2-1,-2 4-89,-1 2 90,1-1-90,1 18 0,-6 16 0,-2 17 90,-9 18-90,-1 1-511,-1 6 601,-1 6-90,-1 8 90,-2 1-90,-1 6 0,-1-2 90,-2 1-90,-3-4 0,-1-1 90,-3-3-90,-11 16 90,6-23-90,-9 10 0,9-29 0,1-6 90,0-4-174,1-6 174,1-6-90,-5-3-90,3-13 0,2-16-90,11-11-90,10-19 0,10-8-585,8-16 675,6-14-640,-9 37 1,1-2 774,0-1 0,1-1 0,2-4 1,1 0 44,-3 4 0,1-1-45,2-2 0,0 0 90,-3 6 0,-1 0 44,16-45 1,-4 6 0,-5 9-540,-6 10 450,-3 9 0,-5 9-122,-2 6 212,-4 7 721,-8-4-811,-1 14 1497,-14-3-1767,-1 24 814,-7 11-814,6 8-90,3 11 1,8-2-181,3 6-90,0 3-179,3 4-181,1 2-899,2 2-449,2 0 2338,3 0 0,1 6 0,0 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4.721"/>
    </inkml:context>
    <inkml:brush xml:id="br0">
      <inkml:brushProperty name="width" value="0.17143" units="cm"/>
      <inkml:brushProperty name="height" value="0.17143" units="cm"/>
      <inkml:brushProperty name="color" value="#E71224"/>
    </inkml:brush>
  </inkml:definitions>
  <inkml:trace contextRef="#ctx0" brushRef="#br0">224 94 11221,'35'-40'3328,"-8"3"-3148,-34 26-1,-3 6 1,-16 13 360,-22 26-1101,17-7 741,-21 19-90,26-12 0,2 0 0,3 3 0,5 0-90,3 0 90,5 0 0,5 0 0,3 1-90,5 0 90,4-1-90,6 0 0,4 0 90,5-1-90,4-4 0,3-2 90,4-5-90,1-4-180,18-3 90,-11-8-90,12-4 0,-16-10-90,2-6 90,1-6 0,4-9 0,-1-5 90,-2-7 0,-3-2 1,-7-2 89,-4 0-90,-6 2 90,-4 3-90,-5 1 158,-6 4 22,-7-7-90,-6 12 90,-7-3-90,-5 15 90,-4 3 0,-2 4-90,-2 4 90,-2 2 0,2 5-90,-1 3 90,2 2-90,3 3 582,1 1-582,3 2 90,3 1 0,2 8 0,8 2-90,7 4 90,14-6-90,14-8 0,-1-9 0,5-7 0,-9-4 90,2-1 90,-2-1 0,1 0 90,-2 0-91,6-1-179,-3 0 90,5 3-90,-7 7 90,-4 11-90,-4 10 0,-6 1 90,-1 5-90,-5-6 0,0 1-270,0 2 1,-1 0-181,1-1-90,0 0-90,0-1-809,-1-1 180,3 7-270,0-4-1799,2 2 3328,10-19 0,-12-4 0,6-10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5.180"/>
    </inkml:context>
    <inkml:brush xml:id="br0">
      <inkml:brushProperty name="width" value="0.17143" units="cm"/>
      <inkml:brushProperty name="height" value="0.17143" units="cm"/>
      <inkml:brushProperty name="color" value="#E71224"/>
    </inkml:brush>
  </inkml:definitions>
  <inkml:trace contextRef="#ctx0" brushRef="#br0">1 83 9152,'76'-51'5037,"-9"20"-4677,-42 37-1,-4 11-89,-8 0 0,-3 3 0,-2 3-90,-2 2-3392,-1 1 3392,-1 3 0,-2-2-90,-1 2 89,-1-1-89,-1 9 360,-1-3 630,1 4 3301,-2-4-4291,1-33-90,11-26 0,-1-13-90,11-14 90,-2 21 0,1 1 0,2 2-90,0 2 90,1 3 0,-2 4-90,2 4 90,6 3-90,1 7 90,6 7 0,-4 10 0,-6 6 0,-4 4 90,-5-1 989,-1 1-899,1-18 0,-3-8-90,5-24 0,-7 2-90,3-1 90,-2 8-90,2 0 0,2 2 0,0 1-90,2 2 90,7 3 0,4 8 0,6 11 0,-8 6-90,-2 8 0,-10 0-90,1 3 0,-2 1 1,-1 3-181,-2 0-90,-1 0 0,-2 0-269,-2-2-91,-1 0-989,-1-1-539,0 8-901,-3-2 3239,-2 3 0,1-17 0,-1-7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5.552"/>
    </inkml:context>
    <inkml:brush xml:id="br0">
      <inkml:brushProperty name="width" value="0.17143" units="cm"/>
      <inkml:brushProperty name="height" value="0.17143" units="cm"/>
      <inkml:brushProperty name="color" value="#E71224"/>
    </inkml:brush>
  </inkml:definitions>
  <inkml:trace contextRef="#ctx0" brushRef="#br0">0 433 10051,'39'13'2159,"-5"2"-7190,-21 5 6021,5 19-630,-5-5 1233,3 14-1323,-5-9 269,0 18-359,-3-12 1014,2 29-1104,-6-33 90,-1 9 180,-1-20 3427,-3 6-2797,0-6 68,-7 0-608,-3-26-174,-3-18-186,3-14-90,5-12 0,4 2 0,4-11 0,3-9 0,5-8-1174,4 11 0,1-2 1174,11-30 0,-6 28 0,2 1 0,12-18-90,2 11 90,2 4-1459,-1 10 1369,2 5 0,-2 8-89,1 6-833,-5 9 742,0 5-359,-4 6-1,6 6 1721,-7 9-1631,-1 10 1844,-15 13-1574,-12-1 0,-8 3-89,-14 6 89,2-8 0,-10 9 0,3-11 0,-3 0-719,-15 9 269,10-10-89,-8 6-91,15-13 625,4 0 275,2-4 0,10-4 0,5-4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6.048"/>
    </inkml:context>
    <inkml:brush xml:id="br0">
      <inkml:brushProperty name="width" value="0.17143" units="cm"/>
      <inkml:brushProperty name="height" value="0.17143" units="cm"/>
      <inkml:brushProperty name="color" value="#E71224"/>
    </inkml:brush>
  </inkml:definitions>
  <inkml:trace contextRef="#ctx0" brushRef="#br0">323 1 10501,'-45'30'1619,"4"-1"-6830,13-7 5481,1 2 1409,-2 4-1049,-14 26-450,16-19 134,1 11 1,4-1-45,8-10 769,-6 34-949,22-41-90,6 1-359,10-12 3481,10-14-3392,-1-8 0,3-9 0,-5-4 90,2-7 0,0-2 180,0-4 90,0 0 0,-3 3 90,-2 1-90,-3 4 0,-3 3 0,5-3 360,-5 7-90,1 14-181,-8 11 181,-1 20-180,-2 4 90,1-4-90,7 7-90,-3-14 0,4 3 0,-2-10 90,2-2 0,9 0-90,4-5-90,2-3 89,0-7 91,-7-4-90,0-1 90,1-2 90,-1 0 0,-1-1 90,-2 2-180,7-4-1,-3 2-179,8 1 90,-8 13-90,-3 7-449,-6 15-541,-5 6-269,-3 3-540,-2 4-90,-2-5 1889,-2-2 0,0-14 0,-1-6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1.163"/>
    </inkml:context>
    <inkml:brush xml:id="br0">
      <inkml:brushProperty name="width" value="0.17143" units="cm"/>
      <inkml:brushProperty name="height" value="0.17143" units="cm"/>
      <inkml:brushProperty name="color" value="#E71224"/>
    </inkml:brush>
  </inkml:definitions>
  <inkml:trace contextRef="#ctx0" brushRef="#br0">259 148 11760,'-33'39'1529,"6"-1"-989,22-9 450,18 13-721,5-12 1,17 1-90,-3-22-90,5-12-90,-9-4 90,0-8-90,-10-3 0,-3-2 0,-1-5 0,-3-2 0,-4-1 0,-3 0 0,-4-2 90,-2 1-180,-6 0 90,-2 3 0,-4 2 90,-4 2-180,-2 6 270,-2 4 0,-4 6-3392,-2 5 3392,-3 6-134,-19 14 134,12 0 90,-12 12-91,19-4 1,2 3 0,6 1 0,3 2-90,5-1 0,5 2 90,3-2-90,6 1 0,4-1 0,4 0 0,5 0-92,5-3-88,5 0-90,2-4-180,4-1-899,15 0 449,-9-9-269,11 0-1,-14-11-269,-1-3-720,3-4 2381,-1-4-312,2-2 0,5-6 0,1-2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6.203"/>
    </inkml:context>
    <inkml:brush xml:id="br0">
      <inkml:brushProperty name="width" value="0.17143" units="cm"/>
      <inkml:brushProperty name="height" value="0.17143" units="cm"/>
      <inkml:brushProperty name="color" value="#E71224"/>
    </inkml:brush>
  </inkml:definitions>
  <inkml:trace contextRef="#ctx0" brushRef="#br0">1 342 8792,'6'-50'2069,"-1"4"-5557,-1 18 3848,0 0 1395,0 2-1485,1-9-82,-1 4-1357,2-6-361,2 8-89,7 10 2185,4 9 0,-5 8 0,-4 4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6.648"/>
    </inkml:context>
    <inkml:brush xml:id="br0">
      <inkml:brushProperty name="width" value="0.17143" units="cm"/>
      <inkml:brushProperty name="height" value="0.17143" units="cm"/>
      <inkml:brushProperty name="color" value="#E71224"/>
    </inkml:brush>
  </inkml:definitions>
  <inkml:trace contextRef="#ctx0" brushRef="#br0">140 79 8522,'46'-4'2609,"-7"-3"-1980,-22-8 91,-4-1-540,-13 14 0,-2 10 0,-9 15-90,4 6 89,2-4-89,0 6-3482,1 2 3662,-2 5-90,2 4-327,-1 0 327,1 6-1,-2 0-89,1 6 90,-2-2-90,1 0 315,-9 16 0,-2 2-225,3-11-1,-2 4 1,-3-6 360,4-33 0,-1-6-360,-8-5 3230,7-14-3410,0-16 489,11-13-489,5 1-90,3-5 90,5 8 0,1-4 0,3-1-90,1-3 90,4-3 0,1-2-443,1-4 443,2-2 0,2-3-90,1-3 90,1-3-535,-2 4 535,1 1 0,-4 4-180,4-10 180,-7 15-89,1-5 89,-9 11 0,-9 7 238,-11 1-238,-14 16 453,0 8-453,-1 9-450,7 3 180,-30 44 0,27-26 17,-21 34-376,36-38-721,3 2 451,3 11-91,4-9-899,4 7-449,4-11 2338,2-5 0,-4-8 0,-2-3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6.960"/>
    </inkml:context>
    <inkml:brush xml:id="br0">
      <inkml:brushProperty name="width" value="0.17143" units="cm"/>
      <inkml:brushProperty name="height" value="0.17143" units="cm"/>
      <inkml:brushProperty name="color" value="#E71224"/>
    </inkml:brush>
  </inkml:definitions>
  <inkml:trace contextRef="#ctx0" brushRef="#br0">1 0 10681,'31'12'2968,"-5"8"-2698,-17 15 0,-5-1 0,-3 3-90,-1-8 0,-1 1-1,0 1 1,0-1-90,0 1 90,-1-3 90,-2 10 450,1-2 809,1 4-1259,3-9-180,6-24-90,3-6 89,4-20-89,1 0 0,3-2 0,3-3 0,1-1 180,1 1-90,1 1 0,9-5-90,-9 8 0,6-1 0,-3 10 90,0 9-90,8 8-90,-10 6 0,-1 9-180,-7-1-89,-1 5-181,-1 3-180,-2 0-179,-1 4-91,-3-1-269,-1 0-1259,-3-1-1260,-2-2 3778,-2 0 0,0-12 0,-1-4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7.933"/>
    </inkml:context>
    <inkml:brush xml:id="br0">
      <inkml:brushProperty name="width" value="0.17143" units="cm"/>
      <inkml:brushProperty name="height" value="0.17143" units="cm"/>
      <inkml:brushProperty name="color" value="#E71224"/>
    </inkml:brush>
  </inkml:definitions>
  <inkml:trace contextRef="#ctx0" brushRef="#br0">0 1 11490,'21'38'1440,"-4"-3"-3283,-12-8 2113,0 3-1,1 4 136,4 22 0,1 4-405,3 1-90,-1 1 0,1-2-360,1-15-179,1-3-91,3-2 163,0-6-612,1-3-361,0-5-179,2-6 1816,-1-4 1,-9-9 0,-3-3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8.108"/>
    </inkml:context>
    <inkml:brush xml:id="br0">
      <inkml:brushProperty name="width" value="0.17143" units="cm"/>
      <inkml:brushProperty name="height" value="0.17143" units="cm"/>
      <inkml:brushProperty name="color" value="#E71224"/>
    </inkml:brush>
  </inkml:definitions>
  <inkml:trace contextRef="#ctx0" brushRef="#br0">1 178 8882,'33'-52'3058,"-5"5"-2518,-13 22 359,0 4 1,1-2-360,6 13-181,-2 12-269,2 22 0,-10 6 0,-3 9 0,-3-7 0,-1 5 0,0 1-90,0 2 90,0 0-270,-1 0-90,1-1-269,-1-1-1,-1-3-270,1-3-809,-1-4-899,1 6 2518,0-5 0,-2-6 0,1-10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8.312"/>
    </inkml:context>
    <inkml:brush xml:id="br0">
      <inkml:brushProperty name="width" value="0.17143" units="cm"/>
      <inkml:brushProperty name="height" value="0.17143" units="cm"/>
      <inkml:brushProperty name="color" value="#E71224"/>
    </inkml:brush>
  </inkml:definitions>
  <inkml:trace contextRef="#ctx0" brushRef="#br0">1 0 10051,'18'45'900,"-1"0"-810,-7-10-1529,8 36 359,-7-29 1080,7 22 0,-14-49 0,0-4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8.736"/>
    </inkml:context>
    <inkml:brush xml:id="br0">
      <inkml:brushProperty name="width" value="0.17143" units="cm"/>
      <inkml:brushProperty name="height" value="0.17143" units="cm"/>
      <inkml:brushProperty name="color" value="#E71224"/>
    </inkml:brush>
  </inkml:definitions>
  <inkml:trace contextRef="#ctx0" brushRef="#br0">1950 419 7443,'-37'-61'1349,"-3"2"-899,5 19 179,-29-16-2045,11 15 1865,-20-8-89,17 20 90,-4 4-180,-2 3 180,-5 5-91,-2 4-89,-5 7 90,-3 6 45,13 8 0,-3 5-985,13 0 0,-1 2 715,-20 8 0,0 4 44,17-1 1,4 3-45,-1 1 0,1 3 0,2 3 0,1 2 0,2 2 0,1 2-45,3 1 0,1 2 45,4 1 0,1 1-45,5-2 0,2 1-1,4 0 1,2 0 90,-16 43 0,23-29 0,4 5-45,9 4 0,5 1-90,0-1 0,6-1 0,7-1 0,7-3 0,1-13 0,4-4 0,2 2 0,2 0-45,5 1 0,2-1 45,-2-3 0,10 1-345,24 2 1,20 6 0,5-3 0,-14-7 434,-3-4 0,1-3-68,2 2 1,13 6-1,-2-5 1,-17-17-470,24-24 672,-5-8 0,2-10 0,-4-10-294,-4-11 204,-7-11-135,-38 18 0,-2-3 0,-1-3 0,-1-3 0,0-6 0,-2-3 45,-2-2 0,-1-3-45,-2-2 0,-2-1 45,-2-1 0,-1-2-449,-4 4 0,0 0 449,-3 0 0,-2 0-45,-2 5 0,-2-1 267,0-18 1,-3 0-268,-3 18 0,-2 1-216,0-13 0,-3 3 81,-6-19-834,-7 6 654,-4 3-90,-5 5 1245,-5 3-1425,-6 7-90,-4 4 1,-6 7-181,-3 5-1169,-27-3 1714,17 17-1084,-20-1-1080,25 20-1259,-2 4 3688,-1 7 0,-8 6 0,-2 3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9.327"/>
    </inkml:context>
    <inkml:brush xml:id="br0">
      <inkml:brushProperty name="width" value="0.08571" units="cm"/>
      <inkml:brushProperty name="height" value="0.08571" units="cm"/>
      <inkml:brushProperty name="color" value="#E71224"/>
    </inkml:brush>
  </inkml:definitions>
  <inkml:trace contextRef="#ctx0" brushRef="#br0">1 1 14729,'61'13'-1530,"1"-2"-5029,-3-11 4490,9 0-810,4 0 3231,6-3 0,6 0 1,1-1-1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1.129"/>
    </inkml:context>
    <inkml:brush xml:id="br0">
      <inkml:brushProperty name="width" value="0.17143" units="cm"/>
      <inkml:brushProperty name="height" value="0.17143" units="cm"/>
      <inkml:brushProperty name="color" value="#E71224"/>
    </inkml:brush>
  </inkml:definitions>
  <inkml:trace contextRef="#ctx0" brushRef="#br0">1 43 17157,'43'6'180,"1"-1"-810,23-15-4348,-10 4 4438,29-3-719,-21 4 0,-2 1 179,21-1 45,-18 1 1,-3 2-1664,6-1 2492,-4 2 0,9-1 0,-2-1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2.805"/>
    </inkml:context>
    <inkml:brush xml:id="br0">
      <inkml:brushProperty name="width" value="0.17143" units="cm"/>
      <inkml:brushProperty name="height" value="0.17143" units="cm"/>
      <inkml:brushProperty name="color" value="#E71224"/>
    </inkml:brush>
  </inkml:definitions>
  <inkml:trace contextRef="#ctx0" brushRef="#br0">1 17 13469,'32'-16'3958,"-9"19"-3688,-14 33 0,-7 10-90,1-4-471,-2 6 471,1 4-90,0 5-473,2 1 473,0-1-90,0 1 0,1-2-270,-1-5 0,1-2-484,-1-5 124,0-3 1,-1-5-990,1-3 1619,-1 2 0,-1-17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1.385"/>
    </inkml:context>
    <inkml:brush xml:id="br0">
      <inkml:brushProperty name="width" value="0.17143" units="cm"/>
      <inkml:brushProperty name="height" value="0.17143" units="cm"/>
      <inkml:brushProperty name="color" value="#E71224"/>
    </inkml:brush>
  </inkml:definitions>
  <inkml:trace contextRef="#ctx0" brushRef="#br0">0 0 14099,'30'54'1529,"-5"-4"-6560,-18-2 5301,-1-7-90,1 14 1048,-3-15-1228,-1 2-2246,2 34 1527,-2-30-2250,2 37-1888,-2-43 4857,-1 3 0,-2-20 0,0-11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3.085"/>
    </inkml:context>
    <inkml:brush xml:id="br0">
      <inkml:brushProperty name="width" value="0.17143" units="cm"/>
      <inkml:brushProperty name="height" value="0.17143" units="cm"/>
      <inkml:brushProperty name="color" value="#E71224"/>
    </inkml:brush>
  </inkml:definitions>
  <inkml:trace contextRef="#ctx0" brushRef="#br0">0 277 10501,'6'-48'3148,"9"17"-2788,2 33-180,5 12 180,0 13-180,-1-1 89,2 5-89,4 3 90,0 3-601,4 2 601,2 1 224,10 9 1,2 1-135,0-2-135,-3-2 0,-3-5 225,-17-20 236,-2-2 214,-2-4 179,5-2-179,0-8-451,5-12-179,-8-6 544,-2-13-634,-8 0 0,0-6 0,-2-4-90,-1-3 0,-2-1 0,-2-3-1478,-1 0 1298,-3-1-180,0 3-79,-2-1-191,0 3 0,-2 0-89,-1 3-181,-1 1-89,1 4-91,0 4-1438,0 2-1440,-1-3 3868,4-1 0,-1 10 0,4 5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3.325"/>
    </inkml:context>
    <inkml:brush xml:id="br0">
      <inkml:brushProperty name="width" value="0.17143" units="cm"/>
      <inkml:brushProperty name="height" value="0.17143" units="cm"/>
      <inkml:brushProperty name="color" value="#E71224"/>
    </inkml:brush>
  </inkml:definitions>
  <inkml:trace contextRef="#ctx0" brushRef="#br0">1 209 12930,'32'30'3418,"7"-8"-2699,-12-24-179,8-8 269,5-32-898,-19 12-361,-1-23-540,-30 22-269,-8 2-270,-7 5-450,-2 6-2788,-1 6 4767,2 6 0,12 3 0,3 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3.787"/>
    </inkml:context>
    <inkml:brush xml:id="br0">
      <inkml:brushProperty name="width" value="0.17143" units="cm"/>
      <inkml:brushProperty name="height" value="0.17143" units="cm"/>
      <inkml:brushProperty name="color" value="#E71224"/>
    </inkml:brush>
  </inkml:definitions>
  <inkml:trace contextRef="#ctx0" brushRef="#br0">0 86 12480,'5'49'1979,"0"3"-1619,-4-17-1,3 3-89,1-9 90,1 0 450,13 27-631,-6-20 91,9 18-90,-9-30 90,1-2-90,0-4 90,1-3-90,10-1 134,22-32 1,4-8-225,-8 13-90,9-18 0,-6-1-90,-29 16 90,3 0 0,-1 15 0,-2 8 90,1 15 360,0 2 180,5-1 269,5 0 91,2-9-1,3-6-539,-1-12-90,-6-4-1,-2-7 181,-1-13-360,-7 4 0,4-14 0,-9 9-90,-1-2 0,-2 0-90,-1 0-90,-2 1-630,-2 2-629,-2-11-1619,-7-9 449,-4-1-7312,-26-1 9725,6 27 0,-2 7 0,16 14 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1.568"/>
    </inkml:context>
    <inkml:brush xml:id="br0">
      <inkml:brushProperty name="width" value="0.17143" units="cm"/>
      <inkml:brushProperty name="height" value="0.17143" units="cm"/>
      <inkml:brushProperty name="color" value="#E71224"/>
    </inkml:brush>
  </inkml:definitions>
  <inkml:trace contextRef="#ctx0" brushRef="#br0">130 0 15268,'-11'57'1260,"1"-7"-901,7-22 1,-1 1-3622,-1 28 3532,1-21-90,-1 19 1039,3-28-679,-2 6 89,0-2 721,0 4-91,1-3-1079,13-19 3212,8-8-3302,7-13-90,4-4 0,-5 5 0,3 1 0,0 3 0,3 3 0,16 10 0,-10 2 90,10 10-90,-15 1-3302,-3 4 3392,-3 2-635,-4 3 635,-4 0-90,-4 2 90,-4 1-548,-5-1 548,-3 1-90,-11 14-180,-1-11 2560,-11 11-2920,0-17 90,-5-3-179,-3-2-91,-1-6-179,-1-2-91,-2-6-89,0-3-270,-2-7-1,0-3-89,0-5-1079,-1-7-1440,1-5 3958,1-8 0,0-9 0,1-5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1.843"/>
    </inkml:context>
    <inkml:brush xml:id="br0">
      <inkml:brushProperty name="width" value="0.17143" units="cm"/>
      <inkml:brushProperty name="height" value="0.17143" units="cm"/>
      <inkml:brushProperty name="color" value="#E71224"/>
    </inkml:brush>
  </inkml:definitions>
  <inkml:trace contextRef="#ctx0" brushRef="#br0">1 627 9332,'4'-73'3418,"7"-6"-3058,2 44-91,7-12 271,29-8-450,-14 19-90,26-15-658,-21 27 568,2 2-90,3 2-90,1 2 1,3 1-91,1 2 0,1 1 180,2 1-180,-1 1 180,1 1-89,1 0 179,-1 2 0,0-2 180,-1 2-2933,0 1 3113,-3 0 89,-2 2-212,-4-1 303,-3 2-31,-3 1-59,-4 1 993,-3 1-813,7 1 0,-11 4-90,5 2 179,-14 6 3085,-2 3-3264,-3 6 335,-3 5-425,-3 5-90,-3 5-90,-4 4-172,-1 6 82,-4 4 180,-7 27-180,1-16-180,-5 18-90,4-24-90,-1-1-270,-2-3-179,0-1-181,0-4-269,-1-1-270,1-7-1350,-1-4-1708,2-4 4497,0-6 0,7-9 0,2-6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1.989"/>
    </inkml:context>
    <inkml:brush xml:id="br0">
      <inkml:brushProperty name="width" value="0.17143" units="cm"/>
      <inkml:brushProperty name="height" value="0.17143" units="cm"/>
      <inkml:brushProperty name="color" value="#E71224"/>
    </inkml:brush>
  </inkml:definitions>
  <inkml:trace contextRef="#ctx0" brushRef="#br0">18 92 13199,'-15'-36'-3328,"13"4"810,16 18 2518,9 5 0,-2 9 0,-9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2.089"/>
    </inkml:context>
    <inkml:brush xml:id="br0">
      <inkml:brushProperty name="width" value="0.17143" units="cm"/>
      <inkml:brushProperty name="height" value="0.17143" units="cm"/>
      <inkml:brushProperty name="color" value="#E71224"/>
    </inkml:brush>
  </inkml:definitions>
  <inkml:trace contextRef="#ctx0" brushRef="#br0">0 1 9332,'39'24'5307,"-4"-3"-6297,-8-6 990,-3-2 0,-12-7 0,-2-1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14.709"/>
    </inkml:context>
    <inkml:brush xml:id="br0">
      <inkml:brushProperty name="width" value="0.17143" units="cm"/>
      <inkml:brushProperty name="height" value="0.17143" units="cm"/>
      <inkml:brushProperty name="color" value="#E71224"/>
    </inkml:brush>
  </inkml:definitions>
  <inkml:trace contextRef="#ctx0" brushRef="#br0">311 123 14639,'53'-25'180,"-10"4"-929,15 16 749,-25 2 90,17 1 153,-22 0-333,34 0 214,-25 0-214,25-1-90,-33 1-270,-5-3 472,-20 2-382,-9-2 91,-24 2 179,-5 1-90,3 0 90,-3-1-90,7 2 180,0-2-180,-1 1 180,-1 0-90,-1 0 90,1 0-90,-11-1 90,10 0-90,-17 0 90,13 1 0,-6-1-90,6 0 180,0 1 0,6 0 180,-3 3 0,8 7-90,3 5 89,6 11-179,3 6 0,2-3 0,1 3 90,2-7-90,2 0 90,-2 2-90,1 1 0,-1 0-90,1 1 90,0-1 0,0 1 0,1-1 90,-2 11-90,1-9 0,0 17 89,1-15 271,1 5-90,3-4-90,7-7-90,7-3 0,10-7-90,11-5 0,4-5 0,6-2-1,0-3-89,3 1 0,0 2 0,0 2 0,-10 2 0,-5 1 90,-10 2-90,0 0 90,0 4 0,-2 1 0,1 4 0,-2 1 0,-2 2-90,-1 1 90,1 12 0,-7-7 0,4 20 0,-10-7-90,0 1 0,-7-4 90,-1-11 0,-3-2 0,-2 0 0,-2-1 90,-10 7-180,2-8 90,-10 4 0,4-11-90,-3-2 179,-2-3-89,0-2 90,-1-4-90,0-1 0,0-3 0,1-1-90,0-3 90,0 0-90,1-4 0,1 0-90,-1-3-90,4 1-90,0-3-269,3 2-181,1-2-89,1 1-271,0-2-269,3 2-5397,0-1 6746,-4-4 0,11 8 0,-2-1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15.760"/>
    </inkml:context>
    <inkml:brush xml:id="br0">
      <inkml:brushProperty name="width" value="0.17143" units="cm"/>
      <inkml:brushProperty name="height" value="0.17143" units="cm"/>
      <inkml:brushProperty name="color" value="#E71224"/>
    </inkml:brush>
  </inkml:definitions>
  <inkml:trace contextRef="#ctx0" brushRef="#br0">801 38 9062,'-77'-1'2249,"-10"-2"-2070,40 1-5479,-21-3 5390,36 3 1589,-9-1-1590,5 0 861,1-1-950,-5 0 90,3 1-90,7-1 3302,-1 1-3302,2 2 0,2 7 0,1 9 90,9 2 0,-1 6-90,6-2 90,-1 3 0,1 2 0,-1 3 0,2 1 0,-1 1 0,3 1-1,0 1 91,1 1-90,1 0 0,1-1 0,2-1 0,1-3 90,0 0 0,2 10 180,1-1-180,2 6 89,5-7-179,3-9 0,6-6 0,5-9-90,6-7 90,5-7-90,4-6 0,3-3 0,0 0 0,-1 1-90,-1 3 90,-2 3 0,-1 5-90,0 6 180,-7 2-90,-1 4 90,-8-1-90,0 4 90,0 2-90,-2 3 90,0 2-90,-2 2 180,-2 0-180,-1 3 90,-2-1 0,-2 1-90,-2-1 0,-1 0 90,-2 0 0,-3 11-90,-1-9 180,-3 8-180,0-13 90,-2-1 0,-1-1 0,-2-2 0,-2-2 0,-1-1-1,-2-1-89,-2-3 90,-1-1-90,-3-3 90,-9 1-90,-6-5 0,0-3 0,0-4-180,10-4 1,1-2-91,0 0-180,2-1 90,1-1-269,1-1 89,1 0-1079,2 0-1260,-6-4 2879,3-2 0,5 5 0,6 3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16.229"/>
    </inkml:context>
    <inkml:brush xml:id="br0">
      <inkml:brushProperty name="width" value="0.17143" units="cm"/>
      <inkml:brushProperty name="height" value="0.17143" units="cm"/>
      <inkml:brushProperty name="color" value="#E71224"/>
    </inkml:brush>
  </inkml:definitions>
  <inkml:trace contextRef="#ctx0" brushRef="#br0">0 1 12750,'6'39'1439,"1"-8"-1079,19 1-270,-6-11 0,38 27-450,-23-22-270,24 15-677,-24-21 228,-2-1-900,-1-3-499,-1-4 2478,-3-2 0,-12-5 0,-5-2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1.527"/>
    </inkml:context>
    <inkml:brush xml:id="br0">
      <inkml:brushProperty name="width" value="0.17143" units="cm"/>
      <inkml:brushProperty name="height" value="0.17143" units="cm"/>
      <inkml:brushProperty name="color" value="#E71224"/>
    </inkml:brush>
  </inkml:definitions>
  <inkml:trace contextRef="#ctx0" brushRef="#br0">37 103 8612,'-13'-45'180,"1"9"0,6 22 0,1 7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9.563"/>
    </inkml:context>
    <inkml:brush xml:id="br0">
      <inkml:brushProperty name="width" value="0.08571" units="cm"/>
      <inkml:brushProperty name="height" value="0.08571" units="cm"/>
      <inkml:brushProperty name="color" value="#E71224"/>
    </inkml:brush>
  </inkml:definitions>
  <inkml:trace contextRef="#ctx0" brushRef="#br0">0 1 16438,'30'5'1978,"-5"6"-7188,-14 14 5660,-2 4-91,2 6 1410,0 6-1499,0 4 769,1 4-859,-1 3-90,0 2 0,1 0-1654,-1 2 1564,-1-2-90,1 1 2210,-1-2-2479,0-1-91,0-5-90,-1-2-89,-2-5-91,1-1-90,-1-3-179,2-3-90,0-5-181,1-3-5036,1-6 6296,7 0 0,-10-10 0,4-1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40.001"/>
    </inkml:context>
    <inkml:brush xml:id="br0">
      <inkml:brushProperty name="width" value="0.08571" units="cm"/>
      <inkml:brushProperty name="height" value="0.08571" units="cm"/>
      <inkml:brushProperty name="color" value="#E71224"/>
    </inkml:brush>
  </inkml:definitions>
  <inkml:trace contextRef="#ctx0" brushRef="#br0">119 8 10501,'-16'-4'5217,"11"1"-4857,-32 36 0,22-7-91,0 3 1,4 2-90,1 1 180,4 0-90,3 1 0,4 0-90,3 1-1,3 0-89,4-2 90,2-1-90,2-3 0,2-3 0,2-5 0,-1-3-90,10-4 0,1-9 0,1-6 90,-5-9-180,-6-7 180,-2-4-180,0-6 180,-1-2-180,-1-2 180,-1-3 0,-1 0-90,0 0 0,0 0 0,0 2 0,1 1 0,1 2 0,0 3 0,1 3-90,1 5 0,1 5 90,9 5 0,2 12 0,1 6 0,-3 10 0,-7 2 0,-1 3 0,-2 3 90,1 2-90,-2 2 0,1 0 0,3 2 90,-2-2 90,3 1-90,-1-3 180,1-2-90,2-2 0,2-3-1,0-3 1,1-4 0,0-3 0,0-5 90,0-5-90,0-4 90,1-5 89,0-4 1,-1-5-90,-1-4 0,-3-4 0,-3-2 90,1-17-270,-8 10 0,-1-12-1,-10 16-178,-4-1-271,-5 2-180,-5-1-90,-4 3-269,-6 2-270,-3 3-2429,-24 1 180,9 9-2249,-23 2 5667,13 10 0,-14 5 0,-4 3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8:45.005"/>
    </inkml:context>
    <inkml:brush xml:id="br0">
      <inkml:brushProperty name="width" value="0.17143" units="cm"/>
      <inkml:brushProperty name="height" value="0.17143" units="cm"/>
      <inkml:brushProperty name="color" value="#E71224"/>
    </inkml:brush>
  </inkml:definitions>
  <inkml:trace contextRef="#ctx0" brushRef="#br0">2 0 13469,'-2'52'1260,"2"-1"-991,2-13 91,1 5-90,1 5-4252,1 0 4432,5 47-180,-2-16-171,-1-23 0,-1 2-9,4 26-523,-1-4 523,-3-21-629,1 4-271,-2-19 2582,1 7-2942,-2-10-321,3-7 1491,3-10 0,-5-11 0,3-5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8:45.519"/>
    </inkml:context>
    <inkml:brush xml:id="br0">
      <inkml:brushProperty name="width" value="0.17143" units="cm"/>
      <inkml:brushProperty name="height" value="0.17143" units="cm"/>
      <inkml:brushProperty name="color" value="#E71224"/>
    </inkml:brush>
  </inkml:definitions>
  <inkml:trace contextRef="#ctx0" brushRef="#br0">0 177 9062,'22'-37'3958,"-2"3"-3149,-15 37-719,-12 41 90,1-4 0,-7 25 0,12-38-90,2 1 90,1 0-1,2 0 91,1 0-90,3 0 0,2-2 0,2 0 90,1-2-90,2-4 90,0-1-90,1-5 179,2-1-89,8-1 90,3-7-180,10-6-90,-9-7 0,0-8-90,-9-2 90,1-4-90,2-6 90,0-3-90,1-2 0,2-2 90,-1 0-207,2 2 117,-2 1 0,0 4 90,-2 2-90,-2 4 0,-1 4 0,0 2 90,-1 5 0,9 1 0,1 9 0,0 3 0,-4 8 0,-8 1 116,0 3-116,0 2-90,-1 2 90,1 1-90,-1 2 90,1 0-90,1 2 90,0-1 0,-1 0 0,1-1 0,1 0 0,-1-2 90,0-2 0,-1-1-1,0-2 271,0-2 90,8 2-90,0-5-91,8-5-269,-2-12 0,-8-5 0,-3-8 0,-8-1-90,-3-4 0,0-3 0,-5-2 0,-1-1 0,-4-2-180,-3 1 0,-5-2-89,-3 2-91,-4 2 0,-6-1-180,-4 5 1,-5 0-901,-19-1 631,9 11-275,-13-1 4,14 13 91,-1 2-91,-1 3-179,1 3-900,0 2-809,3 3 2968,1 2 0,-3 3 0,-1 3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3.919"/>
    </inkml:context>
    <inkml:brush xml:id="br0">
      <inkml:brushProperty name="width" value="0.08571" units="cm"/>
      <inkml:brushProperty name="height" value="0.08571" units="cm"/>
      <inkml:brushProperty name="color" value="#E71224"/>
    </inkml:brush>
  </inkml:definitions>
  <inkml:trace contextRef="#ctx0" brushRef="#br0">0 1 14998,'27'92'3149,"-8"-23"-2970,-11-19 1,-1 4 135,1 19 0,-2 0-561,2 23 381,0-1 0,-1-1-135,-2-5-135,-2-1 0,-1-1-656,-1-2 206,-1-10 1,-1-3-558,-1-13 422,-2 11-179,2-32-1170,-1-5 2069,-1 0 0,2-18 0,-1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4.274"/>
    </inkml:context>
    <inkml:brush xml:id="br0">
      <inkml:brushProperty name="width" value="0.08571" units="cm"/>
      <inkml:brushProperty name="height" value="0.08571" units="cm"/>
      <inkml:brushProperty name="color" value="#E71224"/>
    </inkml:brush>
  </inkml:definitions>
  <inkml:trace contextRef="#ctx0" brushRef="#br0">611 209 7803,'-6'-46'2248,"-3"3"-7278,-2 6 5569,-4 6 1,-4 5 1832,-32 4-2012,12 19-1142,-45 24 1052,37 11-45,3 10 0,2 5-474,-5 21 339,15-17 0,2 1 90,-5 32 0,5 5 0,4 6 0,14-25 0,1 1-91,4-18 1,2 0 452,-1 16 0,4 0-363,5 23 1,7 1-720,6 2 630,7-4 0,4-4 89,6-5 1228,3-7-1228,4-6 1,1-10 0,3-8 405,44-26 0,11-13-406,-6-11-338,-27-2 1,9-3 0,-12-10 338,11-49-135,-36 27 0,-2-3 45,1-6 0,-1-3 0,-1 0 0,-1-2 45,-2-2 0,-2 0-90,-2 4 0,-3-1 89,-1 1 1,-1 0 343,13-40-298,-6 1 0,-16 31 0,-2 1-90,1-26 90,-4-16-180,-14 37 609,-6 0-609,-7 1-90,-6 3-724,-7 4 454,-5 5 1,-4 5 939,-5 5-1119,-3 5-181,-1 6-89,0 5-91,1 6-269,3 3-860,-15 5-400,20 5-883,-10 4 3312,24 3 0,11-2 0,5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4.915"/>
    </inkml:context>
    <inkml:brush xml:id="br0">
      <inkml:brushProperty name="width" value="0.08571" units="cm"/>
      <inkml:brushProperty name="height" value="0.08571" units="cm"/>
      <inkml:brushProperty name="color" value="#E71224"/>
    </inkml:brush>
  </inkml:definitions>
  <inkml:trace contextRef="#ctx0" brushRef="#br0">170 1 12300,'-34'9'1349,"4"5"-495,4 39 1,4 9-585,1-1-2606,0 28 1,6 0 2605,17-25 90,7 34 586,16-28-676,-2-20 525,11 12-525,-7-26-187,1-4 277,0-6 0,0-5 0,-1-6-91,0-6 91,0-5-90,-2-4 90,1-8 2577,8-14-2668,-8-1-89,3-11 0,-13 3-90,-2-3 90,-4-2-90,-3-2-90,-4-1 0,-3 0-180,-3 1-90,-4 0-89,-2 1-541,-12-13 360,4 14-179,-9-9-91,6 18-89,-1 3-181,2 2-89,-1 3-1440,3 3-2292,-3-1 4901,4 1 0,3 6 0,7 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6.263"/>
    </inkml:context>
    <inkml:brush xml:id="br0">
      <inkml:brushProperty name="width" value="0.08571" units="cm"/>
      <inkml:brushProperty name="height" value="0.08571" units="cm"/>
      <inkml:brushProperty name="color" value="#E71224"/>
    </inkml:brush>
  </inkml:definitions>
  <inkml:trace contextRef="#ctx0" brushRef="#br0">1 400 9062,'27'46'3778,"6"18"-3059,-15-20-89,6 15-90,-10-15-515,1-1 514,-3-2-89,1-1 90,-1-4-180,-1-1 179,-1-2 1,0-3-90,-1-4 899,0-2-101,2 4-439,1-4-94,6-2-265,5-14-270,4-14-180,-3-9 180,1-9-180,-6-2 0,1-5-90,-1-4-3306,1-4 3037,-1-2-1,0-1 7,-2-2-96,1 1-181,-2 0 90,-1 3-179,-2 4-91,0 5-89,-2 3-1,-1 2-719,-1 5 270,3-5 3669,0 6-3310,6 2 790,7 11 20,1 8 270,10 6 360,9 6 90,-12-5-1,17 2 181,-15-7-180,8-3-270,-2-7-91,-10-2 91,-5-3 0,-11 0 0,3-7 0,-6-3 0,-4-6 90,-13 4 89,-15 7-179,-14 12-90,1 9 0,-4 11 0,6 4 0,1 6 0,0 5-180,1 5-119,2 3 119,4 2 90,2 4-90,5-1 90,3-1-90,4 1 90,4-3-90,3-1-139,4-1-41,2-2-180,4-3-179,2-3-1,2-4-1349,11 0 1349,6-12 1,2-5-1,3-13 180,-6-8-180,19-20 540,-7 1-255,15-14 345,-13 7 180,0 1 0,0 1-90,-2 3-7,-1 3 97,-3 4-90,-2 3 0,-1 4 0,-3 6 90,-1 4 0,-1 5-90,-2 5 89,0 7 636,0 4-635,-2 7-90,1 6 90,-3 4-180,-1 3 90,-4 1-90,-3 0 90,-4 0 0,-3-1-90,-2-2 90,-4-2 153,-3-1-243,-2-3 270,-3-1-91,-5 2 181,-3-7-360,-9-6 90,5-15-180,4-17 0,14-13 90,5 2-180,8-4 90,1 10-180,5-2 90,4-1-90,4 0 90,4 0-90,4 1-1647,2 1 1737,3 0 0,2 0-362,3 0 362,0 0 90,1 0-90,16-9 90,-17 9 0,12-7 0,-23 13 0,-5 1 0,-3 3 0,-5 1 90,-3-2 180,-19 6 1397,-12 9-1577,-12 7 0,-6 11 0,5 1 0,-2 4 432,2 1-432,0 5 0,5-1 0,-1 3-90,5 0 90,1-1-90,3 0 90,4-2-90,3 7-90,7-3-360,9-1 91,12-13-181,2-12 0,3-10 1,-3-5 179,1-4 0,1-4 90,0-2 0,0 0 180,-3-2 0,0 2 0,-3 2 0,4-3 450,-5 6 270,2 13-180,-12 13 179,-3 23-359,-5 8 0,1-3 90,2 0-180,2-11 179,1 0-89,3 0 90,1 0 0,4-1-90,2-2-90,2-4 89,3-2-89,1-3 0,3-4-90,1-4 0,2-2 0,3-5-90,1-3 0,3-5 0,2-6-90,1-7-694,5-9 604,2-12 0,1-12 0,1-11 90,-15 13 0,-1-2 0,14-32-1156,-17 30 1,-1 0 1245,4-16-90,-5 2-217,-6 13 217,-3 3 180,-6 10-180,-2 3 270,-7 0 440,-10 14-530,-15 14 2443,-5 20-2443,-7 19 0,3 10 0,-1 9-1119,0 8 1119,1 5-90,5 5 0,3 4-413,4 0 503,7 3-90,3-5 0,8-1 0,3-5 90,6-1-90,5-4 0,5-3-90,3-4 0,5-4-89,2-5-2804,4-6 2623,-1-7-89,2-7-181,-2-7-989,20-16 809,-12-9 384,18-19-203,-13-11 89,2-12 180,0-11 180,-2-5 90,-5-1 90,-6 3 270,-4 4-90,-9 8 180,-3 2 180,-4-8-271,-5 17 193,-2-6 168,-5 24 2907,-7-2-3087,-5 13-270,-12 12 0,2 15 0,-6 15-90,8 5 0,-1 6 699,1 7-699,1 4 0,3 4-90,1 3 0,3 2-90,3 1-90,3 1-180,3-1-180,4 0-1259,9 19 450,2-20-1540,6 12-1068,-1-27 3957,0-5 0,6 0 0,0-3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6.840"/>
    </inkml:context>
    <inkml:brush xml:id="br0">
      <inkml:brushProperty name="width" value="0.08571" units="cm"/>
      <inkml:brushProperty name="height" value="0.08571" units="cm"/>
      <inkml:brushProperty name="color" value="#E71224"/>
    </inkml:brush>
  </inkml:definitions>
  <inkml:trace contextRef="#ctx0" brushRef="#br0">12 1 14639,'14'46'1979,"-3"1"-1440,-9-1 225,-2 45 1,0 8-675,0-48 0,0 0-60,0 14 0,0 8 0,-1-2-30,-1 20 0,0-9-5930,0 15 5660,-1-14 0,0-5-359,0-19 828,-1-6-1189,1-6 779,0-6-3567,0-6 3778,-1 1 0,2-19 0,-1-1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7.805"/>
    </inkml:context>
    <inkml:brush xml:id="br0">
      <inkml:brushProperty name="width" value="0.08571" units="cm"/>
      <inkml:brushProperty name="height" value="0.08571" units="cm"/>
      <inkml:brushProperty name="color" value="#E71224"/>
    </inkml:brush>
  </inkml:definitions>
  <inkml:trace contextRef="#ctx0" brushRef="#br0">86 865 9691,'-27'-32'4318,"-2"-2"-3149,13 13-719,3-8-270,18 8-90,7 2 90,17 6-90,-1 6 360,27-2-181,-6 3-367,19 0 368,-14 5-678,2 2 588,0 3 0,-1 2-1,-1 4-89,-2 1 90,-2 6-90,-4 1 90,-2 4-90,-5 2 0,-3 3-111,-4 1 111,-5 0-90,-5 1 90,-4-1-90,-5-1 90,-4 1 342,-5 8-342,-5-9 513,-8 14-603,0-19 122,-7 3-32,3-10-90,-7 0 0,-2-5-90,-5-3 0,4-10-90,5-8 90,12-12 90,12-4 0,7 0-90,8 3 90,-1 7-90,3-1 90,4 0-90,1-1 90,5 1-90,2-2 90,4 0-388,0 0 388,2 0 0,0 0 0,1 0 0,-2 0 90,0 1-90,-5 0 90,-3 1-90,-3 1 180,-4 3-180,-2 0 0,-5 2 90,1-3-90,-23 3 298,-1 5-298,-21 7 0,2 8 0,-2 4 0,-2 3 0,0 3 0,1 3 0,0 2 0,3 1 90,2 1-90,2 1 0,3 0 0,3-2 90,4 0-90,2 6 90,9-2-270,7 2-90,13-12 180,10-14 0,-1-8 0,4-9 0,-8-2 90,-1-1 0,1-2 180,-3 0-90,-2 1 90,-2 1-90,-1 3 0,2-4 0,-1 4 90,3 8 90,-6 12-90,-1 17-90,-6 1 90,2 5-91,-3-6-89,4 3 90,0 0 0,2 2 0,1-1 0,1-1-90,2-2 90,0-3-90,2-1 0,0-3 90,1-4-90,0-3 0,2-5-90,12-3 90,-7-6-3392,11-6 3302,-12-4 81,3-7 9,0-5 0,-1-4 90,0-2 89,-4 2 91,-1 1 0,-4 3 0,-1 2-90,-2 3 90,-2 2 0,3-3 3297,0 9-3387,-1 14-76,-3 13-104,-6 23-180,-4 5-450,-1 5-269,-1 2-270,0-5-91,-2-5-2068,0-6-630,-1-5 3779,-2-26 628,0-12 271,3-26-360,2-11 89,0 8 451,3-22-450,-2 19-249,2-17 159,-2 15 0,1-6 89,1-2-89,0-3 90,1-2-180,2-2 0,2-4 0,2-1-1,2-2-179,3 0 90,1 3 0,15-21-802,-9 24 712,11-12-180,-12 32-90,-2 5 0,1 4-179,0 7-721,-1 7-539,9 6 630,-1 12-2286,5 16 37,-10 4 3397,-8 10 0,-11-18 0,-3-2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1.834"/>
    </inkml:context>
    <inkml:brush xml:id="br0">
      <inkml:brushProperty name="width" value="0.17143" units="cm"/>
      <inkml:brushProperty name="height" value="0.17143" units="cm"/>
      <inkml:brushProperty name="color" value="#E71224"/>
    </inkml:brush>
  </inkml:definitions>
  <inkml:trace contextRef="#ctx0" brushRef="#br0">200 48 12300,'-13'-28'1259,"-3"9"-1169,-9 25 90,4 5 0,2 13-180,10 6-876,4 3 966,8 4-178,9 8 178,0-8 0,6 14 0,-2-13 89,7 16-89,2 0 0,-2-2 90,-6-11 0,-7-8 0,-8-5 929,-32 4-1199,4-21 305,-28-8-1024,26-12-721,-6-6-1618,8 1 3148,-2-5 0,11 9 0,7 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8.188"/>
    </inkml:context>
    <inkml:brush xml:id="br0">
      <inkml:brushProperty name="width" value="0.08571" units="cm"/>
      <inkml:brushProperty name="height" value="0.08571" units="cm"/>
      <inkml:brushProperty name="color" value="#E71224"/>
    </inkml:brush>
  </inkml:definitions>
  <inkml:trace contextRef="#ctx0" brushRef="#br0">40 574 11580,'-33'28'5217,"27"-15"-4947,36-19-90,8-6 180,16-5-90,-18 7 0,1 0-90,-1 0 89,1 0 1,-1 1-90,-1 2 0,-4 0 0,-1 4 0,-2 1 0,-3 4 0,0 4 0,-1 4-1,-3 4 1,1 5 0,-4 4-90,-1 4 0,-2 3 0,-1 2 90,-2 2-90,-1 2-90,-2 1 180,3 15-180,-4-12 90,2 8-90,-4-18 270,0 7 269,0-3 271,-1 2-810,-2-33 0,-1-8 0,-1-31-90,3-4 0,2-8 90,4-13-90,3-6-492,6-10 537,-3 20 0,2 0-690,12-32 690,-10 33 0,0 3-225,9-13 0,0 7-89,0 5-1,0 7-90,0 4-90,-2 8 1,1 6-181,-2 4-89,-1 5-1080,-3 5-3328,6 2 5217,-2 8 0,-7 1 0,-6 4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8.427"/>
    </inkml:context>
    <inkml:brush xml:id="br0">
      <inkml:brushProperty name="width" value="0.08571" units="cm"/>
      <inkml:brushProperty name="height" value="0.08571" units="cm"/>
      <inkml:brushProperty name="color" value="#E71224"/>
    </inkml:brush>
  </inkml:definitions>
  <inkml:trace contextRef="#ctx0" brushRef="#br0">14 1 10321,'-14'34'3328,"14"-6"-2788,18-13-180,9-5 89,-1-5 91,4 0 0,3-1-90,2-1 89,2 1-89,0-1 0,-1 3-90,0-2-1,-2 2 1,-2 1 0,-1 0-90,-3 2 0,0 3 89,-4 2-179,-2 2 90,-1 5-90,-3 1 0,0 3 0,-2 1-90,-1 2 0,-2 2 0,0 0-360,2 14 0,-4-11-90,2 9-179,-5-15-1,-1-3-1169,0-2-630,3 4-5846,3-6 8185,10-4 0,-11-9 0,3-8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8.542"/>
    </inkml:context>
    <inkml:brush xml:id="br0">
      <inkml:brushProperty name="width" value="0.08571" units="cm"/>
      <inkml:brushProperty name="height" value="0.08571" units="cm"/>
      <inkml:brushProperty name="color" value="#E71224"/>
    </inkml:brush>
  </inkml:definitions>
  <inkml:trace contextRef="#ctx0" brushRef="#br0">1 296 9332,'9'-64'4857,"-2"14"-6746,-2-15-3058,-3 24 4947,5-3 0,-6 24 0,5 8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38.745"/>
    </inkml:context>
    <inkml:brush xml:id="br0">
      <inkml:brushProperty name="width" value="0.08571" units="cm"/>
      <inkml:brushProperty name="height" value="0.08571" units="cm"/>
      <inkml:brushProperty name="color" value="#E71224"/>
    </inkml:brush>
  </inkml:definitions>
  <inkml:trace contextRef="#ctx0" brushRef="#br0">196 1 11850,'-25'36'2429,"1"-2"-7460,5-11 5571,-2 1-90,2 1 1340,-20 41-1520,21-28 983,-11 42-1074,27-49 1,6 11-90,4-14-90,5 1 2707,3-4-2977,4-1 1689,1-3-2499,14 3 451,-8-9-91,8 1-1079,-11-10 1281,11-4-562,-9-2-989,8-3-539,-11-2 2608,-1-3 0,-10 5 0,-3-1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21.539"/>
    </inkml:context>
    <inkml:brush xml:id="br0">
      <inkml:brushProperty name="width" value="0.17143" units="cm"/>
      <inkml:brushProperty name="height" value="0.17143" units="cm"/>
      <inkml:brushProperty name="color" value="#E71224"/>
    </inkml:brush>
  </inkml:definitions>
  <inkml:trace contextRef="#ctx0" brushRef="#br0">394 7 12120,'52'-4'810,"0"1"-451,5 9 91,12 4-360,-12-1 90,1 2-90,-25-4 0,2 0 90,-1 1-5841,1-2 5751,0 2 1088,14 1-1088,-12-2 90,10 3-180,-16-3 90,-2 0 0,-1 0-90,-2-1 90,-1 1-90,0 0 90,-2 0 825,1 1-915,0-1 90,9 4 0,-7-3-90,5 5 0,-9-4 90,-2 0 0,1 2-90,-2-1 90,0 2-1,-2 0 1,0 1 0,-1 2 0,-1 0 3126,-1 2-3126,-1 0-90,-1 1 532,-1-1-442,2 10-90,0 4 0,0 8 0,-3 3 0,-2-1 0,-1 3 90,-3-3-90,-2 1 0,-4 1 0,-1 1 0,-2-7 0,-1-2 0,0-11 0,-1 2 0,-1 0 0,-1 0 0,-2 1 0,0 0 0,-2 1 0,-7 11 90,3-10-90,-6 10 0,7-14 0,-2 1 0,1-2 0,0 0 0,-1 0 0,-1 0 0,0-1 0,-1 1 0,-1-1 0,-1 1 0,0-2 0,-1 0 90,0 1-90,-1-1 0,-1 0 0,-12 8 0,7-6-243,-11 8 243,12-11 90,-3 1-90,0-1 0,-2 1 0,-2-1 0,1-1 0,-2 0 0,3-2 0,1-1 90,1-2-180,1-1 90,-16 5 90,-19 5-90,-2-1-90,2-4 180,19-7-180,16-5 180,1-2 63,2-1-64,0 0 91,-10-3 180,-1-3-270,-8-5 0,13-2 0,5-3 90,10 0-90,2 0 0,1-4 0,1-1-90,2-1 90,1-3-90,2-1 90,1-1-90,1-3 90,2 0-90,0-19 0,2 8 0,1-14-3392,3 11 3392,0-1 0,2-2-180,0-1 180,1-2-90,0 0 90,0-2 0,-1 1-90,2-3 90,0 0 0,0-2-90,1 4 90,-1 0-90,1 3 1,1 1-91,-1 0 0,3 2 0,-2 1-90,2 2-90,1 0 0,0 2-89,0 0 89,1 2-630,4-12 451,-1 13-721,7-17 631,-6 25-181,3-5 1,-4 13-630,2 2 2264,0 2 1,-7 7 0,-1 1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22.345"/>
    </inkml:context>
    <inkml:brush xml:id="br0">
      <inkml:brushProperty name="width" value="0.17143" units="cm"/>
      <inkml:brushProperty name="height" value="0.17143" units="cm"/>
      <inkml:brushProperty name="color" value="#E71224"/>
    </inkml:brush>
  </inkml:definitions>
  <inkml:trace contextRef="#ctx0" brushRef="#br0">66 0 10141,'-13'21'2789,"5"-11"-2609,5 71 89,3-28-89,-1 8 0,0 2 90,-1 1-90,0 2-4559,0-1 4559,1 0 0,-2-1 924,1-1-1014,-1-3 90,-1-2-90,2-3 0,-1-4 0,0-3 0,1-6-90,0-2 90,0-6-90,0-2 90,0-4 405,1 6-495,0-5 0,1-7 0,0-9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24.153"/>
    </inkml:context>
    <inkml:brush xml:id="br0">
      <inkml:brushProperty name="width" value="0.17143" units="cm"/>
      <inkml:brushProperty name="height" value="0.17143" units="cm"/>
      <inkml:brushProperty name="color" value="#E71224"/>
    </inkml:brush>
  </inkml:definitions>
  <inkml:trace contextRef="#ctx0" brushRef="#br0">444 105 10051,'-33'-29'1439,"3"4"-1079,11 15 90,-7 8-270,-2 8 0,-1 6 0,3 9 0,3 2-90,-2 5-1,0 5 91,-1 3-90,0 4 0,3 1 90,-1 2-90,3 0 0,3 1 0,3-3 0,3 0 0,4-2 0,3-1 90,4-3-90,3-1 90,4-1 89,2-2-89,5-1 90,2-3-90,3-3 180,3-4-90,0-4 0,3-3 359,12-4-359,-7-6 0,9-3 0,-8-6-90,-2-3 89,2-5-179,-2-4 90,1-6-90,-1-3 90,-1-6 90,6-20-270,-9 9-994,5-15 1084,-13 16 0,-2 2-90,-4-1 90,-1 4-180,-4 0 180,-2 1-90,-1 4-90,-2 1-90,-1 1-90,-2 3-90,-1 0-719,-9-7 359,2 10-89,-6-6-180,2 14-1,0 1-2428,-2 3 3418,-6 0 0,12 6 0,-3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24.481"/>
    </inkml:context>
    <inkml:brush xml:id="br0">
      <inkml:brushProperty name="width" value="0.17143" units="cm"/>
      <inkml:brushProperty name="height" value="0.17143" units="cm"/>
      <inkml:brushProperty name="color" value="#E71224"/>
    </inkml:brush>
  </inkml:definitions>
  <inkml:trace contextRef="#ctx0" brushRef="#br0">1 1 11041,'29'35'1799,"-3"0"-1080,-12 8-359,-2-6-90,4 17 0,-4-9-90,2 1 89,-1 3 1,1-1-90,1-1-90,-1 2-335,2-4 425,-1 1 0,0-3-90,-1-3 360,6 10-270,-6-15 179,3 6 541,-6-17-1,1 5-89,1-6-90,5 0-361,4-16-269,1-17 0,-2-7 0,-4-11-90,-6 2 90,1-4-90,-1-4 0,-1-1-90,0-3 0,-2 0-180,0-1 1,-2-1-91,0 1 0,-1-1 245,0 2-425,-1 0-179,-1 5-181,0 2-1169,-1 3-359,1-5 2428,-5 4 0,3 8 0,-4 9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24.927"/>
    </inkml:context>
    <inkml:brush xml:id="br0">
      <inkml:brushProperty name="width" value="0.17143" units="cm"/>
      <inkml:brushProperty name="height" value="0.17143" units="cm"/>
      <inkml:brushProperty name="color" value="#E71224"/>
    </inkml:brush>
  </inkml:definitions>
  <inkml:trace contextRef="#ctx0" brushRef="#br0">0 145 12210,'37'2'1799,"1"-1"-1529,-13 1 0,4-3 89,0-4 1,3-3 0,1-6-90,-1-4-90,-5-4-90,-7 0-90,-12-4 0,-11 8 0,-16 5 0,-3 10 0,-3 9-90,2 4 90,-1 3 0,-1 4 0,1 3 0,-1 3 0,4 1 90,0 3 0,3 0 0,2 2 0,3 1 90,3 1-1,3-2-89,3 1 90,4-1-90,2-1 0,3-1 0,4 0 0,1 0 0,3-3 0,4 1-90,0-5 0,3 0-90,2-4 0,0-1-90,1-4-180,0-2-89,1-2-541,0-2 450,11-3-269,-8-3-1,9-4-179,-10-3-180,-1-3-540,1-3-360,0-3 1855,-1-1 0,4-5 0,-1-2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25.391"/>
    </inkml:context>
    <inkml:brush xml:id="br0">
      <inkml:brushProperty name="width" value="0.17143" units="cm"/>
      <inkml:brushProperty name="height" value="0.17143" units="cm"/>
      <inkml:brushProperty name="color" value="#E71224"/>
    </inkml:brush>
  </inkml:definitions>
  <inkml:trace contextRef="#ctx0" brushRef="#br0">1 1 13199,'34'25'1979,"14"27"-2204,-27-19 495,16 22 162,-18-19-252,0-1-90,-1 0 90,-4-2-90,-1-1 0,-2 0 90,-3-3 89,-2 0-6,-3 5 6,-5-2 181,-4 3 270,-5-8 70,-7-8-520,-1-16-90,1-11-90,4-17-90,9-9 0,5 3-90,4-3-90,3 7 0,2-1-180,3 0 0,2 0-89,3 0-181,1 1-809,11-10 629,-6 11-89,7-7-91,-10 13-89,0 3-90,-2 1-540,-1 4 1709,1 0 0,-9 6 0,-1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2.219"/>
    </inkml:context>
    <inkml:brush xml:id="br0">
      <inkml:brushProperty name="width" value="0.17143" units="cm"/>
      <inkml:brushProperty name="height" value="0.17143" units="cm"/>
      <inkml:brushProperty name="color" value="#E71224"/>
    </inkml:brush>
  </inkml:definitions>
  <inkml:trace contextRef="#ctx0" brushRef="#br0">0 1 12570,'4'47'1979,"-1"-1"-7100,-3-11 6021,1 26-541,0-7 149,2 9 0,2 1-418,2 8 135,2 10 0,2-1-315,-1-10 0,-2-16 0,0-3-270,1 0-1040,-3-3 680,1-5-1369,-2-4 1010,-1-6-894,0-2 1973,-1 2 0,-1-17 0,0 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26.313"/>
    </inkml:context>
    <inkml:brush xml:id="br0">
      <inkml:brushProperty name="width" value="0.17143" units="cm"/>
      <inkml:brushProperty name="height" value="0.17143" units="cm"/>
      <inkml:brushProperty name="color" value="#E71224"/>
    </inkml:brush>
  </inkml:definitions>
  <inkml:trace contextRef="#ctx0" brushRef="#br0">315 420 11490,'-35'8'1260,"1"4"-721,0 15-359,6-1 360,-30 42-450,28-28-336,-13 24 336,27-29 194,2-2-194,5 0 0,1-1 0,4-2 0,3-2 90,5 8-90,1-10 90,5 4-90,7-8 321,2-8-321,10-3-90,8-22 0,-9-4 0,4-14 90,-8-9 0,-6 9 90,3-11-3482,-7 15 3392,-2 1-90,-1 4 0,1-4 0,1 6 0,0 13 0,-2 17 0,-3 21 3392,-1-2-3302,0 3 0,1-6 0,1 0 0,1 2 0,2 0-1,2-1 91,0-1-90,2-1 90,0-2 90,2-1-90,0-2 90,3-2 0,0-5-1,1-1 1,0-4-90,2-3 0,1-3 0,2-4-90,0-3 0,3-4 0,0-6 0,3-5 0,-1-6-90,2-6 0,0-9 0,12-36-1577,-11 7 1577,-12 19 0,-2-1 0,7-30-90,-3-4 90,-3 4 0,-4 1 0,-4 8-90,-2 5-366,-3 6 366,-3 8 90,-2 6-332,-3-8 242,-3 17 90,-4-4 0,-2 20-90,-12 4 1458,-8 14-1368,-4 5 0,-3 14 0,5 7 90,0 5-54,-3 9 54,2 4-180,-1 6 180,3 4-90,2 3 0,4 2-345,4-1 345,3 2 0,5-1 0,4 1 0,5 0 90,3 1-90,6-2 0,3 0 0,6 1 90,1-5-90,5-1 0,0-5 0,3-5 90,2-3-90,16 8 0,-8-12 0,11 0 0,-13-15 0,1-8-90,-1-3 90,2-5 0,0-3 0,1-4-90,2-6 90,0-4-90,2-7 90,0-7-517,0-7 517,-1-5-90,-3-7 0,-1-4 90,-4-3-90,7-34 90,-11 20-826,4-22 736,-15 31 90,-3 2 539,-3 6-629,0-15 90,-5 21-89,-1-9 89,-6 22 0,-1 3-90,-3 3 90,-2 4 410,-4 2-410,-9 3 1339,-4 8-1339,-8 11 0,8 7 0,2 12 0,8 1 0,2 5 0,2 3 0,4 4 0,2 3 0,2 2 0,3 4-368,3 1 457,3 5-178,3 0-1,2 3 0,1-2-180,1 0-180,1-2-90,-1-2-89,-1-2-91,-1-5-89,-1-2-181,0-3-269,-2-4-900,0-1 2159,0-6 0,-4-9 0,-1-6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32.968"/>
    </inkml:context>
    <inkml:brush xml:id="br0">
      <inkml:brushProperty name="width" value="0.17143" units="cm"/>
      <inkml:brushProperty name="height" value="0.17143" units="cm"/>
      <inkml:brushProperty name="color" value="#E71224"/>
    </inkml:brush>
  </inkml:definitions>
  <inkml:trace contextRef="#ctx0" brushRef="#br0">363 94 9961,'11'-38'4228,"-1"3"-4138,-16 19-90,-10 12 90,-10 8 0,-6 11 0,4 3 0,-3 4 0,-2 5-271,1 4 271,-2 6 90,3 1-90,2 4 0,4-1 0,3 0 90,5 0-1,5-1 1,5-2-46,4 0 46,5-2 0,4 0 0,5-2 0,3-2 0,6-1-90,1-2 180,17 7-180,-7-12 0,9 5-90,-9-13 90,-2-3-90,2-3-90,-3-2-540,0-2-629,5-4-271,1-5-1888,4-5 3429,-6-7 1,-15 5 0,-7 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33.467"/>
    </inkml:context>
    <inkml:brush xml:id="br0">
      <inkml:brushProperty name="width" value="0.17143" units="cm"/>
      <inkml:brushProperty name="height" value="0.17143" units="cm"/>
      <inkml:brushProperty name="color" value="#E71224"/>
    </inkml:brush>
  </inkml:definitions>
  <inkml:trace contextRef="#ctx0" brushRef="#br0">8 0 10951,'-5'13'4317,"2"-11"-4047,6 56 0,1-25 0,1 3-90,0 2 0,2 0 0,-2 1-91,2-1 1,-1 0 0,1 0 0,-2-2 0,1 0-90,-2-5-90,0 0-359,-1-3-361,1 7-1798,-2-3 2608,-2 6 0,1-19 0,-3-6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33.617"/>
    </inkml:context>
    <inkml:brush xml:id="br0">
      <inkml:brushProperty name="width" value="0.17143" units="cm"/>
      <inkml:brushProperty name="height" value="0.17143" units="cm"/>
      <inkml:brushProperty name="color" value="#E71224"/>
    </inkml:brush>
  </inkml:definitions>
  <inkml:trace contextRef="#ctx0" brushRef="#br0">17 47 9152,'-9'-26'0,"2"5"0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8:47.603"/>
    </inkml:context>
    <inkml:brush xml:id="br0">
      <inkml:brushProperty name="width" value="0.17143" units="cm"/>
      <inkml:brushProperty name="height" value="0.17143" units="cm"/>
      <inkml:brushProperty name="color" value="#E71224"/>
    </inkml:brush>
  </inkml:definitions>
  <inkml:trace contextRef="#ctx0" brushRef="#br0">0 83 11670,'9'46'720,"-2"-4"-6021,-1-16 5571,0 1 0,4 1 1409,5 1-1409,2-1-780,29 14 780,-12-18 0,23 8-207,-18-24 207,27-8-91,16-13 1490,3-4-1669,-1-10-90,-26 3 90,-3-4-180,-3-2 90,-4-1-90,-5 0-676,-5 0 497,-5 1 2120,-4 4-2391,-5-2-2920,1-4 3550,-11 2 0,-2 7 0,-9 9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8:47.838"/>
    </inkml:context>
    <inkml:brush xml:id="br0">
      <inkml:brushProperty name="width" value="0.17143" units="cm"/>
      <inkml:brushProperty name="height" value="0.17143" units="cm"/>
      <inkml:brushProperty name="color" value="#E71224"/>
    </inkml:brush>
  </inkml:definitions>
  <inkml:trace contextRef="#ctx0" brushRef="#br0">33 335 8252,'-15'39'3148,"3"-4"-1888,7-5-631,8-1-89,3-2 90,12-5-91,5-10-89,8-4-90,8-3 0,9-4-442,5-4 262,10-4 0,2-4 0,4-3-90,0-5-180,2-4 0,0-2-90,-2-4-90,-4-1-90,-5-1-995,-3-2 815,-3-2-179,-2 0-990,18-18 539,-18 13-629,11-9-539,-23 20 2338,-3 3 0,2 0 0,0 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26.995"/>
    </inkml:context>
    <inkml:brush xml:id="br0">
      <inkml:brushProperty name="width" value="0.17143" units="cm"/>
      <inkml:brushProperty name="height" value="0.17143" units="cm"/>
      <inkml:brushProperty name="color" value="#E71224"/>
    </inkml:brush>
  </inkml:definitions>
  <inkml:trace contextRef="#ctx0" brushRef="#br0">0 0 10771,'19'41'2069,"-5"-3"-1530,-12-4 361,-5 52-1786,0-29 0,1 2 931,-1-1 0,0 2 0,0 13 0,1-4 44,1-2-89,0 20-179,2-30-1,-1-5 0,2-3-180,-1-6 561,-1-4-1100,2-3-242,-1 4 1141,0-7 0,1-7 0,-2-12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27.302"/>
    </inkml:context>
    <inkml:brush xml:id="br0">
      <inkml:brushProperty name="width" value="0.17143" units="cm"/>
      <inkml:brushProperty name="height" value="0.17143" units="cm"/>
      <inkml:brushProperty name="color" value="#E71224"/>
    </inkml:brush>
  </inkml:definitions>
  <inkml:trace contextRef="#ctx0" brushRef="#br0">553 60 8792,'-50'-3'1889,"0"7"-7010,9 10 5481,-6 11 90,-2 6-50,11 0 0,0 4-131,-16 21-134,19-17 0,2 1 45,-5 19 513,2 26-513,14-20 0,2 20 90,19-29 0,4-1-91,10 2 91,5-1 0,8 1 0,6-4 0,6-4 0,4-5 0,5-5-1684,3-5 1594,2-6 89,-2-7 1295,2-6-1294,-6-7 532,3-7-532,-1-6 654,4-9-745,20-27 1,-15-2 1633,12-26-1723,-25 5-90,-4-7 90,-6-5-90,-4-2 0,-8 1 0,-11 27 0,-1 0 0,-1-22-90,-3-16 7,-9 32-7,-6 4-180,-4 3-90,-4 4 144,-5 4-324,-4 5 0,-4 4-989,-18-2 540,10 12-90,-12 1-1170,15 13-899,2 4 3148,1 3 0,15 1 0,4 1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28.024"/>
    </inkml:context>
    <inkml:brush xml:id="br0">
      <inkml:brushProperty name="width" value="0.17143" units="cm"/>
      <inkml:brushProperty name="height" value="0.17143" units="cm"/>
      <inkml:brushProperty name="color" value="#E71224"/>
    </inkml:brush>
  </inkml:definitions>
  <inkml:trace contextRef="#ctx0" brushRef="#br0">12 252 10771,'-7'14'3418,"2"-10"-3238,13 60 0,-2-25 0,0 4 269,4 25-759,-1-15 580,1 16 70,-3-23-160,0-4-90,-1-1 90,-2-2 0,0-4 81,0-3 459,-1-4 359,2 7 720,-2-5-1551,-8-20-248,3-13-89,-7-32 89,6-4-90,3-12-264,3-11 264,3-8 0,6-11 90,4-2-535,5-3 445,1 9 90,3 6 0,0 9-90,-1 9 90,2 6 0,-1 8 90,13 1 90,-7 14-400,7 5 310,-9 16 0,0 7 0,2 6 0,1 7 0,1 6-90,1 7 90,-1 7-90,0 5-629,-1 5 539,-1 4 0,-3 2-539,7 29 179,-12-21-180,3 20-89,-14-28-91,-3 1-179,-3-3-180,-4-2-91,-3-3-1258,-3-3-1067,-2-3 3585,-4-3 0,-5 1 0,-3-2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29.350"/>
    </inkml:context>
    <inkml:brush xml:id="br0">
      <inkml:brushProperty name="width" value="0.17143" units="cm"/>
      <inkml:brushProperty name="height" value="0.17143" units="cm"/>
      <inkml:brushProperty name="color" value="#E71224"/>
    </inkml:brush>
  </inkml:definitions>
  <inkml:trace contextRef="#ctx0" brushRef="#br0">68 868 10051,'-35'-23'4138,"5"0"-3958,27 7 0,7 4-90,20-2 0,4 6 0,9-3 89,6-1-770,10-1 681,5-1 90,5-1 90,4-1-90,1 0-709,0 1 799,0-1-90,-1 2 90,-1 0-91,-5 2 91,-2 1-90,-5 3 0,-5 3 90,-1 2-384,-5 4 384,-1 2-180,-2 4 180,-2 4-90,0 3 0,-4 4-90,1 4 89,5 13 1,-11-7-180,3 10 180,-14-11-180,-2 1 90,-3-1 517,-2-1-427,-2-1 1018,-3 7-748,0-2 598,-3 6-419,-3-5-719,-8-20 0,1-11 1,0-27-1,7 1 0,5-7 90,2 11-90,1-1 90,2 1-90,1 2 90,2 1-90,1 3 0,8-1 0,1 6-90,8 3 180,3 11-90,-7 4 90,3 5 0,-7-1-90,0 1 90,4 2-90,-1 1 90,2 0 0,-1 0-90,2-1 90,-1 0-90,1-3 90,0 0 0,1-2 0,0-2-90,-1-3 90,1-2-90,1-3 90,1-4-180,1-4 91,0-3-91,1-6-90,13-19 90,-12 3-307,8-15 397,-17 12 0,-3-1 0,-5 4 0,-3 0 0,-5 7 0,-5-8 0,-10 8 0,-12-1 0,-10 12 0,-10 12 397,0 9-396,1 6 89,9 5 0,8 3-90,12 5-360,11-6-270,12-3 181,9-9 179,5-6-90,1-2 270,3 1 90,-9 4 90,-3 8 0,-12 9-90,-4 8 360,-3 5 270,1 4-270,4 2-1,0-7 1,3-3 90,-2-11 0,2-1 90,2-3-91,11 2-179,5-7-90,2-3 0,2-9-90,-7-6 90,3-4-90,0-6 90,3-5-90,-2-6-90,3-9-1437,11-32 1347,-9 5 135,-14 19 0,-1-1-134,7-30 89,-4 3 90,-4 1 0,-3 11-264,-4 4 264,-3 10 0,-2 4-90,-3-3 90,-8 10 90,-6 6 0,-11 26 1133,1 12-1223,-3 16 388,8 1-299,0 6 1,2 3-90,3 4 90,3 2-90,4 3 90,3 0-720,4 2 720,3 1 0,14 19 0,-4-15-90,11 11 90,-5-23-331,0-6 241,2-4 0,2-7-89,0-5-1,2-6 0,1-6-360,18-12 180,-11-6 90,13-12 90,-15-1-90,-3-4 90,-2-2 0,-1-1 90,-4 0 90,-2 4-90,-3 3-2,-3 3 2,-2 4 0,-1 2 0,1 2 698,2 17-698,-3 12 442,-1 12-352,-7 9 0,0-5 0,0 4-90,1 2 180,0 1-90,1 0 0,0 1-88,0-2 88,0-2-90,0-2 90,-1-4 0,0-2 0,5 3 0,4-6-180,6-5 90,5-16-90,-3-8 90,-2-7 0,-5 0-90,-1 0 90,-1-1 0,-1 0-90,3-5 0,-1 2 1,2-2 89,-2 17 89,-7 13-89,-1 22 90,-7 2 0,-1 5-90,-1-4 90,0 3 0,-1 4-90,-1 2 180,0-1-180,-2 2 180,0-2-180,-3 0 90,-2 2-90,-2-4 90,-2 0 0,0-5 0,-2-3-90,-2-3 90,-2-3 0,-1-3 90,0-3 0,-10 0-1,7-7-179,-15-3-89,8-15-91,1-3 0,6-8-90,10-2-90,2-2 0,3-4-269,3-1-1,1-2-90,5-3 1,2-1 89,3-1-89,3 0-91,3 0 1,1 0-1,3 3-90,1 0 91,3 1-1,1 1-449,1 1 90,4-1 1169,1 1 0,7-3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2.439"/>
    </inkml:context>
    <inkml:brush xml:id="br0">
      <inkml:brushProperty name="width" value="0.17143" units="cm"/>
      <inkml:brushProperty name="height" value="0.17143" units="cm"/>
      <inkml:brushProperty name="color" value="#E71224"/>
    </inkml:brush>
  </inkml:definitions>
  <inkml:trace contextRef="#ctx0" brushRef="#br0">1 25 11221,'48'-15'629,"-8"5"-2738,-3 12 2199,-4 0 0,1 0-90,3-1 0,1 2-269,-1-2 179,1 1 0,-4 0-89,-1-1 121,-3 0-1021,8 0-810,-4-2 1889,4 0 0,-20 0 0,-5-1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29.690"/>
    </inkml:context>
    <inkml:brush xml:id="br0">
      <inkml:brushProperty name="width" value="0.17143" units="cm"/>
      <inkml:brushProperty name="height" value="0.17143" units="cm"/>
      <inkml:brushProperty name="color" value="#E71224"/>
    </inkml:brush>
  </inkml:definitions>
  <inkml:trace contextRef="#ctx0" brushRef="#br0">0 177 7443,'81'-58'5127,"-7"4"-4318,-50 34 271,11-8-720,-7 16 89,-2 7-269,-7 22 0,-9 3 90,1 8-90,-2-2 90,1 3-90,1 4-1,0 2 91,6 19-90,-5-13-90,4 13-90,-7-19 90,-1 0 0,-3-3-90,0-3 90,-2 7-90,-3-3-630,-4 0 1,-8-12 89,-1-18 270,-7-15 90,7-8-90,1-4 91,1-4 89,0-1 0,-3-4 0,1 5 90,-5 8 90,-4 8 0,-9 10-90,3 4 0,0 6 0,6 0 0,3 2-90,-2 1-90,3 1-360,-1 0-539,-1 5-4408,2 0 5487,11 5 0,2-10 0,10-2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29.820"/>
    </inkml:context>
    <inkml:brush xml:id="br0">
      <inkml:brushProperty name="width" value="0.17143" units="cm"/>
      <inkml:brushProperty name="height" value="0.17143" units="cm"/>
      <inkml:brushProperty name="color" value="#E71224"/>
    </inkml:brush>
  </inkml:definitions>
  <inkml:trace contextRef="#ctx0" brushRef="#br0">1 8 10141,'51'-7'3238,"-4"6"-3148,-16 13-360,-7 2-809,-1 10-1619,-7-2 2698,1 9 0,-7-15 0,-5-2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29.982"/>
    </inkml:context>
    <inkml:brush xml:id="br0">
      <inkml:brushProperty name="width" value="0.17143" units="cm"/>
      <inkml:brushProperty name="height" value="0.17143" units="cm"/>
      <inkml:brushProperty name="color" value="#E71224"/>
    </inkml:brush>
  </inkml:definitions>
  <inkml:trace contextRef="#ctx0" brushRef="#br0">39 244 8522,'-9'-43'2159,"1"5"-1529,2 15-720,0-6-1080,-1 1 361,4-7-91,8 13-89,12 4 989,13 13 0,-12 3 0,1 2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30.174"/>
    </inkml:context>
    <inkml:brush xml:id="br0">
      <inkml:brushProperty name="width" value="0.17143" units="cm"/>
      <inkml:brushProperty name="height" value="0.17143" units="cm"/>
      <inkml:brushProperty name="color" value="#E71224"/>
    </inkml:brush>
  </inkml:definitions>
  <inkml:trace contextRef="#ctx0" brushRef="#br0">109 1 8072,'43'39'4048,"-7"0"-3238,-24-12-181,-2 5-359,-4 5 90,0-4-90,-2 1 90,0-9-91,0 1 1,1 2 0,0 0-90,-1 1 0,0-1 0,-2 1-90,-1-1 0,-1-1 0,-2 0-90,-3-1 0,-2-2-90,-1-1 0,-3-1-180,-1-3 0,-3-1-90,0-4-90,-2-2-989,-2-3-719,-9 0-1800,-4-5 3958,-10-6 0,20 0 0,3-3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31.263"/>
    </inkml:context>
    <inkml:brush xml:id="br0">
      <inkml:brushProperty name="width" value="0.17143" units="cm"/>
      <inkml:brushProperty name="height" value="0.17143" units="cm"/>
      <inkml:brushProperty name="color" value="#E71224"/>
    </inkml:brush>
  </inkml:definitions>
  <inkml:trace contextRef="#ctx0" brushRef="#br0">14 190 11311,'18'54'2428,"-4"-1"-7638,-10-11 6019,-3 36-629,-1-12 188,-1 29-188,-2-23 0,1-1-90,-1-1 872,-1 21-872,1-3 0,-2-2-90,3-17 180,-1-28 180,2-5 449,-1-5 2615,0 5-3244,-3-8 1392,0-19-1572,0-13 324,1-30-414,4-6 0,3-18-973,3-11 1063,5-18-1269,3-8 1224,-4 43 0,0-1 45,2 0 0,0 1 0,1 0 0,1 0 0,1 3 0,0 0 0,17-44 90,0 8-135,-10 35 0,0 1 45,11-17 0,9-5-107,-15 36 107,1 8-90,-1 7 90,-2 9 0,9 11-90,-9 5 90,5 11 0,-12 3-89,0 19 89,-6-5-90,-4 12-90,-8-8 90,-5 0-90,-4 5 0,-6 1 0,-5 1 0,-5 3 0,-5-3-90,-3 2 928,-1-5-837,1-4-1,-1-5-90,1-3 90,2-4 0,2-4 0,4-3-450,2-5 1016,-2-2-566,14-19 316,7 3-226,31-18 180,0 12 0,15-2-1,-7 7 1,1 1 0,2 3 0,-1 4 0,0 2 0,-1 4 0,-2 1-90,-2 3 90,-2 3-90,-5 1 90,-2 2-90,-4 1 90,-3 0-90,-5 1 0,-1 8 90,-7 0-90,-5 7 90,-9-4-90,-6-5 270,-2-7-90,-4-7-180,6-15 0,7-7 90,11-9-180,12-3 180,3 1-180,5-1 90,4-4 0,3 1 0,4 0 0,2 0 0,-2 3 0,0 1 90,-3 2-90,-1 2 90,0 1-180,-2 2 180,-3 0-90,-1 2 89,-3 1 91,4 0 90,-2 1 0,4 5-90,-7 12-90,-5 8 180,-4 10 180,-1 2-181,6 4 1,-1-6 0,4-2 0,-2-9 0,2-2 0,1-1 179,3-4-179,12-2 0,-7-5 0,7-3-90,-9-5 0,-3-2 0,0-4-1,-2-3-89,-2-2 0,-2-2 0,-5 0-449,-2-9-1,-9-3-90,-2 1-90,-9 3-89,-1 10-181,-2 2 1,-2 1-181,-1 2-89,-2 0-181,1 3-4586,0 0 5846,-4-3 0,12 8 0,-3-3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31.624"/>
    </inkml:context>
    <inkml:brush xml:id="br0">
      <inkml:brushProperty name="width" value="0.17143" units="cm"/>
      <inkml:brushProperty name="height" value="0.17143" units="cm"/>
      <inkml:brushProperty name="color" value="#E71224"/>
    </inkml:brush>
  </inkml:definitions>
  <inkml:trace contextRef="#ctx0" brushRef="#br0">1 1 9062,'29'12'3238,"-1"3"-5250,-11 2 2821,0 6 752,-1 6-841,0 5-180,-1 4 171,0 5-262,-1 1-89,-2 2-90,0 0 0,-3-2-90,0-2 0,-2-2-90,-1-2 89,0-1 1402,-1-4-1401,-1-3 359,1 6 91,-1-3 228,1 1-858,9-25 0,-3-8 0,8-21 0,-3 3 0,1-2-90,5-1 90,0 2 0,4 1-90,0 2 90,3 3 0,-2 3 0,2 5-89,-3 4 89,1 4-90,-1 5 90,1 3 0,-2 4-90,-3 2 90,-2 4-90,-5 0 90,-4 1 0,-5 12 0,-5-8 0,-5 8 0,-6-9 0,-4-2-90,-4 0-90,-3-1-90,-2-3 0,-3-1-180,0-3-89,-1-3-91,0-2-899,1-3-810,-7-2-3867,0-8 6206,-1-10 0,14 5 0,9-6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31.824"/>
    </inkml:context>
    <inkml:brush xml:id="br0">
      <inkml:brushProperty name="width" value="0.17143" units="cm"/>
      <inkml:brushProperty name="height" value="0.17143" units="cm"/>
      <inkml:brushProperty name="color" value="#E71224"/>
    </inkml:brush>
  </inkml:definitions>
  <inkml:trace contextRef="#ctx0" brushRef="#br0">1 0 8162,'34'10'5127,"-5"11"-4317,-12 3-180,-6 10-1,-5-2 1,-1 4-90,-1 5-181,1 4-258,-1 5 168,2 3 1,-1 2-90,1 1-558,0 0 468,1-1-90,-2 0-90,1-3-179,0-3-494,-1-4 44,0-5-1,-1-3-89,0-4-1350,0-5-3186,3 3 5345,2-10 0,-3-4 0,1-11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32.458"/>
    </inkml:context>
    <inkml:brush xml:id="br0">
      <inkml:brushProperty name="width" value="0.17143" units="cm"/>
      <inkml:brushProperty name="height" value="0.17143" units="cm"/>
      <inkml:brushProperty name="color" value="#E71224"/>
    </inkml:brush>
  </inkml:definitions>
  <inkml:trace contextRef="#ctx0" brushRef="#br0">1 454 9961,'34'-41'2879,"-6"9"-2430,-7 12 1,-3 4-90,2-1 0,3-2-90,0-1-1,1-2 1,1-1 90,-2-3-180,0 1 90,0-2 0,-3 1 0,-2 0-91,-1 0 1,-5 3 0,0-6-90,-37 6-90,12 10 0,-32 13 0,22 16 0,-1 5 0,1 3 90,3 2-90,1 4 0,3 2 0,3 1 0,3 1 0,4-1 90,3 0-90,5-1 0,2 0-3482,4-2 3392,2-2-270,4-5 91,1-3-91,3-6 90,2-4-90,2-3 0,1-6 3392,4-5-3301,0-6 89,5-7 0,1-3 90,2-6 90,0-1 90,0-2-71,-2 0 341,0 1-1,-4 3 1,-2 2-90,-4 4-180,-1 2 180,-4 2 0,5-1-90,2 12 340,-1 7-430,-1 18 0,-11 1 0,-2 7 0,-3-7-90,-2 3 90,1-1 0,0 2 90,1 8 539,0-2 361,0 4 359,1-6-1259,11-20-90,-6-7 0,11-17-90,-8-3 90,2-3-90,2-2 0,1 0 90,0-1-90,1 1 0,0 1-90,-1 2 90,-1 2 0,-2 3-90,-1 2 90,6 3-90,0 4 90,4 6-90,0 10 0,-5 5 90,-3 7-90,-4 1 180,-3-2 360,0 2-180,1-7-270,9-5 90,2-9-90,10-6-90,2-2-90,5 1-360,4 3-449,0 0-541,-2 6-628,-4 3-631,-7 4 2789,-7 2 0,-13-6 0,-5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33.180"/>
    </inkml:context>
    <inkml:brush xml:id="br0">
      <inkml:brushProperty name="width" value="0.17143" units="cm"/>
      <inkml:brushProperty name="height" value="0.17143" units="cm"/>
      <inkml:brushProperty name="color" value="#E71224"/>
    </inkml:brush>
  </inkml:definitions>
  <inkml:trace contextRef="#ctx0" brushRef="#br0">184 69 10141,'-22'-40'2519,"-4"12"-1800,7 27 1,0 17-360,14 17 0,8 1-91,9 9 91,3-6-90,6 4 0,5 5-90,2 0-523,2 4 522,1-2-89,-4-2 90,0-3-319,-4-4 229,-3-5-90,-3-2 90,-2-4-90,-3-2 90,-1-4 89,-2 5 420,-6-2-869,-9-16 334,-6-13-154,-3-17 0,2-7 0,5 5 1,1 1 89,-1-1-90,2 2 0,-3-6 0,-1 2-90,-2-2 180,-6 9 90,-6 10-90,-9 11 0,5 6 0,-2 2 90,9 3-90,-2 0 0,2 3-90,0 0 0,1 1-180,2 1 0,2-3-629,2 2-271,-3 3-3237,5-1 4407,12 2 0,18-20 0,16-8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33.344"/>
    </inkml:context>
    <inkml:brush xml:id="br0">
      <inkml:brushProperty name="width" value="0.17143" units="cm"/>
      <inkml:brushProperty name="height" value="0.17143" units="cm"/>
      <inkml:brushProperty name="color" value="#E71224"/>
    </inkml:brush>
  </inkml:definitions>
  <inkml:trace contextRef="#ctx0" brushRef="#br0">1 11 8882,'45'-11'4048,"-3"14"-3509,-14 11-89,-5 13-90,-8 2-90,-1 7 89,-1 4-717,-1 8 538,-1 2-90,-1 3 90,-2 3-91,-1 1-268,-3-1-2048,0 0 1777,-2-3-89,0-3-418,-3-3-33,-1-3-1169,-3-2-809,-1-3 2968,-4-4 0,-5-1 0,-2-2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3.148"/>
    </inkml:context>
    <inkml:brush xml:id="br0">
      <inkml:brushProperty name="width" value="0.17143" units="cm"/>
      <inkml:brushProperty name="height" value="0.17143" units="cm"/>
      <inkml:brushProperty name="color" value="#E71224"/>
    </inkml:brush>
  </inkml:definitions>
  <inkml:trace contextRef="#ctx0" brushRef="#br0">1 1 12750,'12'50'809,"-2"-9"-3129,-4-2 2500,-2-6 90,0 5-90,1 0 0,-1 4 0,1 0 960,1 22-690,1 21-360,0-14-155,-2 4 335,-4-41 180,0 7 179,-1-3 1390,-1 3-1300,-4-9-539,-3-26 0,2-14 485,3-24-665,11-11 0,2 4 0,5-1-90,0 12 90,3 0-90,1 0-90,4 2 0,0 1-89,3 1-1,1 2 0,1 2-90,0 2 0,0 1 1,-1 4 89,-1 1-90,-1 3 90,-3 1-360,-1 1-89,7-1-1,-3 0-179,5 0-181,-1 0-988,-6-1 2068,-7-9 0,-7 10 0,-9-5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33.948"/>
    </inkml:context>
    <inkml:brush xml:id="br0">
      <inkml:brushProperty name="width" value="0.17143" units="cm"/>
      <inkml:brushProperty name="height" value="0.17143" units="cm"/>
      <inkml:brushProperty name="color" value="#E71224"/>
    </inkml:brush>
  </inkml:definitions>
  <inkml:trace contextRef="#ctx0" brushRef="#br0">1 501 10231,'12'-45'1889,"2"10"-1529,13 17-90,0 8 90,7-1-1,4 4 1,6-1-90,4 1 90,5-1-505,3 0 505,2 0-662,4 1 572,-2-1-90,3 0 0,-6 0 97,15-5 0,0-2-277,-6 0 0,-7 2 0,-19 2 0,-39 9 283,-37 16-373,13 1 90,-5 7 0,8-2 676,2 0-676,2 1 0,4 1 372,1 0-282,3 11-90,7 0 0,3-1 90,7-4-90,3-12 90,1-2-90,5-3 0,11-3 0,7-6 0,1-4 0,-1-5 0,-12-1 90,-2-1 0,-1 0 0,0-1 0,3-2-90,-2 2 90,7 3-90,-11 12 0,0 13 90,-9 5 180,2 5 180,1-5-91,3-3-89,4-5-90,5-8-90,8-11 0,-4-7-90,3-8 90,-6-5-90,0-4 0,1-7 90,15-33-884,-11 12 1064,11-23 0,-16 27-308,-3 4 487,-3 4 1,-2 6-90,-2 4-368,-2 4 278,-2 4 0,2-2-180,2 19 902,-2 15-992,1 18 90,-5 16-90,-1 1 90,2 6-90,0 5-90,1 4-90,2 3-180,-3-1-1546,1 2 1456,-3-5-90,1-1-159,-1-1-20,-2-5-181,-2-3-89,-1-7-1,-1-4-1618,-2-4-4138,-5 5 6746,-2-8 0,1-6 0,0-11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34.241"/>
    </inkml:context>
    <inkml:brush xml:id="br0">
      <inkml:brushProperty name="width" value="0.17143" units="cm"/>
      <inkml:brushProperty name="height" value="0.17143" units="cm"/>
      <inkml:brushProperty name="color" value="#E71224"/>
    </inkml:brush>
  </inkml:definitions>
  <inkml:trace contextRef="#ctx0" brushRef="#br0">0 516 9781,'19'-49'2699,"-2"11"-2249,2 18-5211,10 1 5121,-3 5-468,11-5 468,-7 6 483,3 0-483,-1 0-1493,3 0 1403,1-2 90,2-1 1582,17-9-1762,-14 2 90,12-5-90,-20 6-90,-4 2 89,-4-2-89,-3 2 0,-3 0-90,-3 1 1658,-5-5-1748,-9 3 865,-10 0-865,-14 12 180,-10 12-90,3 7 0,-1 6 0,11 1 3392,0 3-3392,3 2 90,3 2-90,4 1 0,3 1 0,4 2 89,3 0-89,5 1 0,3 1 0,4 0-269,4-1-91,3-3-180,2-1 0,1-4-179,2-2-1,1-3-179,0-4-181,-1-1-89,1-4-900,0-4-629,2-1 2698,0-4 0,-13 0 0,-2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35.954"/>
    </inkml:context>
    <inkml:brush xml:id="br0">
      <inkml:brushProperty name="width" value="0.17143" units="cm"/>
      <inkml:brushProperty name="height" value="0.17143" units="cm"/>
      <inkml:brushProperty name="color" value="#E71224"/>
    </inkml:brush>
  </inkml:definitions>
  <inkml:trace contextRef="#ctx0" brushRef="#br0">1 440 14729,'9'50'899,"-1"2"-539,-4-16 0,2 10-180,-2-10 359,2 5 361,-1-4 449,0-7-450,1-5-719,8-19-90,3-12 0,4-13-90,-2-3 90,-3 2 0,1 1 0,0-1-90,0 2 90,-2 2-90,5-4 0,-1 3 0,4 0 0,4 10-90,-5 10 90,4 7 0,-7 5 90,-2 0 90,0 3 1079,-2-2-1079,8-9 0,-4-9-180,9-14 0,-9-1 90,2-1-90,-6 6 0,1 0-90,6-3 90,0 2-90,7 1 0,0 6 0,2 8 0,4 6 90,-8 1-90,1 2 0,-9-2 90,1 0-90,0 0 90,1 0-90,10 2 0,-7-3-89,17 3-1,-8-8 90,10-5 0,-11-3 0,-3-6 0,-11-1 0,-1-2 0,-1-2 90,-1-2-90,-2 1 0,-2-3 0,0-6 0,-6 0 0,-5-3-180,-9 8 180,-11 9-89,1 12 179,-3 9-90,8 8 90,6 6 0,7 5 0,7 3-90,4-6 0,4-1-90,1-7-90,2-3 90,1-1 0,3-2-90,0-1 90,2-3-179,0-1-3123,10-5 3302,-7-1 90,8-6 0,-10-3 0,0-4-90,3-3 90,-1-4 0,2-4 0,1-4 90,0-2-90,0-3 90,-2-1 90,0 0 0,-4 3 0,-2 2 180,2-8-180,-7 12 3392,3-7-3392,-8 13-90,2-3 0,-1 1-90,0-2 90,0 2 1799,-3 3-1259,-3-4-451,-4-3-89,-2-3-89,-4 1-721,0 0 810,-8 18 0,1 8 0,-6 21 0,6 2-90,4 5 90,5-2 0,4 15-90,3-11 0,2 9 0,0-12 180,-1-1-1079,3 0 539,-8-20 270,4-12 90,-6-18 0,6-3 0,1 5 0,3 1 90,1 21 90,-3 8 0,2 21 0,-3 8 90,0-7-90,2 5 0,-2-11 0,1 2 0,1-1 90,1-1-90,0-1 0,2-1 89,-1-1 181,1-2-90,5 4-180,3-6 0,6 0 0,4-12-90,2-10 90,-5-3-180,0-5 180,-8 0-90,0 2 90,4-6-90,0 2-90,3-2 90,-1 4-90,-5 12 90,0 9 0,-5 10 90,-1 7-90,0 0 90,2 2-90,5-1 0,4-2-180,6-5-90,4-7 0,5-8 0,-8-5 1,0-8-91,-9-3 0,0-3 0,0-7 90,0-4-89,1-5 269,-1-5-90,0-3 270,-1-1-1399,-1-1 1578,-1 1 91,-1 3-5,-2 3-86,-2 4-89,-1 3 90,-2 4 270,3-3-360,2 23 1398,-5 11-1488,0 18-84,-7 13 84,-1-5-180,1 5 90,1 2-180,0 2-90,2 4-269,-1-1-91,1 0-269,-1-3-271,0-2-179,-2-2-5397,-2-4 6746,0 7 0,-2-21 0,0 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36.094"/>
    </inkml:context>
    <inkml:brush xml:id="br0">
      <inkml:brushProperty name="width" value="0.17143" units="cm"/>
      <inkml:brushProperty name="height" value="0.17143" units="cm"/>
      <inkml:brushProperty name="color" value="#E71224"/>
    </inkml:brush>
  </inkml:definitions>
  <inkml:trace contextRef="#ctx0" brushRef="#br0">0 74 10231,'37'-27'1619,"-3"3"-2555,-14 16 666,1 2-210,9 1-1588,0 2 2110,6 5 0,-17-2 1,-5 4-1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42.261"/>
    </inkml:context>
    <inkml:brush xml:id="br0">
      <inkml:brushProperty name="width" value="0.17143" units="cm"/>
      <inkml:brushProperty name="height" value="0.17143" units="cm"/>
      <inkml:brushProperty name="color" value="#E71224"/>
    </inkml:brush>
  </inkml:definitions>
  <inkml:trace contextRef="#ctx0" brushRef="#br0">1 61 10951,'19'-32'2788,"-1"3"-2428,-3 30 90,-3 8-91,2 20-179,-4 7-90,-1-3 90,-1 0-180,-3-7 90,-1 0 0,1 0 0,-1 1-90,0 0 90,0 0 0,-1-1-90,2 8 0,-1-2-360,1 5 360,-1-6 0,-2-16 0,-1-3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42.520"/>
    </inkml:context>
    <inkml:brush xml:id="br0">
      <inkml:brushProperty name="width" value="0.17143" units="cm"/>
      <inkml:brushProperty name="height" value="0.17143" units="cm"/>
      <inkml:brushProperty name="color" value="#E71224"/>
    </inkml:brush>
  </inkml:definitions>
  <inkml:trace contextRef="#ctx0" brushRef="#br0">24 73 11311,'-12'-37'-570,"4"12"0,5 14 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9:43.258"/>
    </inkml:context>
    <inkml:brush xml:id="br0">
      <inkml:brushProperty name="width" value="0.17143" units="cm"/>
      <inkml:brushProperty name="height" value="0.17143" units="cm"/>
      <inkml:brushProperty name="color" value="#E71224"/>
    </inkml:brush>
  </inkml:definitions>
  <inkml:trace contextRef="#ctx0" brushRef="#br0">305 114 11131,'-21'-44'719,"1"8"-719,7 18 0,-4 6 0,-21 8 0,13 5 0,-15 7 0,20 1-90,2 4 180,-1 0-180,3 5 180,0-1-180,3 4 90,2 1 90,3 1-90,2 2 90,3 10-90,4-6 0,3 8 0,3-10-90,8 13-90,-1-10 0,6 8 1,-4-13-1,1-1-90,-1 0 0,0-4 0,-2 0-360,1-2 91,1 5 89,0 0-1529,-2 4 1979,-7 0 0,-3-14 0,-4-1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0:14.284"/>
    </inkml:context>
    <inkml:brush xml:id="br0">
      <inkml:brushProperty name="width" value="0.17143" units="cm"/>
      <inkml:brushProperty name="height" value="0.17143" units="cm"/>
      <inkml:brushProperty name="color" value="#E71224"/>
    </inkml:brush>
  </inkml:definitions>
  <inkml:trace contextRef="#ctx0" brushRef="#br0">21 91 10231,'-11'-48'4048,"2"5"-2609,9 47-1169,9 56 90,0-1-1667,5 39 1576,-9-41-89,1 3 90,-1 1-90,-1 2 0,0-1-90,0 0 0,-2-1 0,1-1 0,-1-1 0,0-6-90,-2 0 184,1-6-184,-1-1 0,0-1-270,-1 12 1,0-17-91,-1 8-540,0-19-539,1 5-6297,-3-6 7736,-8-4 0,7-12 0,-5-10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0:14.504"/>
    </inkml:context>
    <inkml:brush xml:id="br0">
      <inkml:brushProperty name="width" value="0.17143" units="cm"/>
      <inkml:brushProperty name="height" value="0.17143" units="cm"/>
      <inkml:brushProperty name="color" value="#E71224"/>
    </inkml:brush>
  </inkml:definitions>
  <inkml:trace contextRef="#ctx0" brushRef="#br0">51 266 12030,'-34'-17'3418,"17"1"-3238,31 0-90,11 5 0,10-2 0,-2 2-90,4-2 90,3 0-210,3 0 120,0 0-90,-2 2 0,-2-1-90,-2 2 0,-2 0-180,-2 0 1,-2 1-91,-3 0-90,-3 1-509,-2 0-570,5-3-1979,-2 2 3598,4-3 0,-15 6 0,-4 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0:15.630"/>
    </inkml:context>
    <inkml:brush xml:id="br0">
      <inkml:brushProperty name="width" value="0.17143" units="cm"/>
      <inkml:brushProperty name="height" value="0.17143" units="cm"/>
      <inkml:brushProperty name="color" value="#E71224"/>
    </inkml:brush>
  </inkml:definitions>
  <inkml:trace contextRef="#ctx0" brushRef="#br0">0 44 14908,'62'-2'810,"2"0"-630,-1-4 0,9 0-300,-7 2 0,13 0 0,-7 0-2048,-12 1 0,0 0 1958,12 0 0,9-1 0,-12 2-510,17 1-447,-1 2 178,-5 0-1080,-2 1-630,-7 0 2699,-5 0 0,-1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3.449"/>
    </inkml:context>
    <inkml:brush xml:id="br0">
      <inkml:brushProperty name="width" value="0.17143" units="cm"/>
      <inkml:brushProperty name="height" value="0.17143" units="cm"/>
      <inkml:brushProperty name="color" value="#E71224"/>
    </inkml:brush>
  </inkml:definitions>
  <inkml:trace contextRef="#ctx0" brushRef="#br0">0 1 12480,'28'52'899,"-6"-6"-629,-16-20-5750,-1 0 5660,-1 3 0,0 0 306,3 56-486,-4-41 575,0 50-1654,-5-56-361,-1 6 1440,0-9 0,1-17 0,1-6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5.195"/>
    </inkml:context>
    <inkml:brush xml:id="br0">
      <inkml:brushProperty name="width" value="0.17143" units="cm"/>
      <inkml:brushProperty name="height" value="0.17143" units="cm"/>
      <inkml:brushProperty name="color" value="#E71224"/>
    </inkml:brush>
  </inkml:definitions>
  <inkml:trace contextRef="#ctx0" brushRef="#br0">422 665 10951,'-57'-16'3148,"-7"10"-2698,13 15-180,-4 7 89,15 0 271,-8 9-360,15-5 0,-5 5 179,19-6-89,4 6-270,13 0 0,5 0 90,14-4-180,3-8 90,7-4-180,21-1-180,-6-5-457,16-5 457,-13-5 0,2-5-90,-1-4 90,0-4 90,-2-3 1,-3-2 89,-3-2 0,-3-1 90,-5 3 0,-3 1 0,-7 4 90,-2 1 719,-3 1-449,-10 19 180,0 8-360,-7 26 89,2-2-89,6 6 90,2-10-90,5 3-90,3-1 90,4 1-90,3-2 0,4 0 0,3-2 0,2-4 0,1-3-90,2-5 90,1-4-90,0-4 90,20-7-90,-13-4 0,15-8 0,-18-4 0,0-6 457,1-8-547,-2-6 0,-1-10-3075,-2-6 3075,-1-13 90,-3-6-90,-1-9 90,-13 23 0,-1-1 5,6-27 130,-7 18 0,-2 2-524,-2-3 568,1-10-89,-7 32 0,-1 7 0,-1 6 90,-3 2 2705,-11 23-2795,1 6 0,-9 26-90,5 5 90,2 10-90,-1 6 0,3 6 90,1 6-90,3 3 90,2 2-180,2 2-645,3 0 555,1 0-270,2 0-180,0-2-179,1-2-181,0-5-269,-1-4-180,-1-7-1004,0-4-1875,0-7 4244,-1-2 0,-1-17 0,-1-3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5.488"/>
    </inkml:context>
    <inkml:brush xml:id="br0">
      <inkml:brushProperty name="width" value="0.17143" units="cm"/>
      <inkml:brushProperty name="height" value="0.17143" units="cm"/>
      <inkml:brushProperty name="color" value="#E71224"/>
    </inkml:brush>
  </inkml:definitions>
  <inkml:trace contextRef="#ctx0" brushRef="#br0">1 325 11580,'-1'-36'1889,"13"3"-1619,12 18 0,11 0-90,-2 4 0,6-1-1030,3 0 1030,4-1 0,0-1 0,3-1-90,-2 1 180,3-2-90,-1 1 90,-1 1 89,-1 0-50,-4 1 51,-4 1 0,-3 1-90,-3 1 0,-4 1 0,-3 1 179,5 0 1,-2 4-180,5 8-90,-11 5 765,-4 10-765,-5 1 225,-2 5-315,1 4 0,-1 5-1,-1 1-89,0 3-89,0 3-1,-1 0-180,0 2-180,-2-2-90,-1-1-89,-1-2-271,-2 0-179,-1-4-1,-1-2-269,-1-3-5037,-3-3 6386,-2 2 0,1-13 0,-1-1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5.901"/>
    </inkml:context>
    <inkml:brush xml:id="br0">
      <inkml:brushProperty name="width" value="0.17143" units="cm"/>
      <inkml:brushProperty name="height" value="0.17143" units="cm"/>
      <inkml:brushProperty name="color" value="#E71224"/>
    </inkml:brush>
  </inkml:definitions>
  <inkml:trace contextRef="#ctx0" brushRef="#br0">1 233 11131,'6'-51'1709,"1"12"-1080,23 7-269,-5 14 0,13-6-90,-5 9 90,4 1-91,3 2 1,2 1 0,-1 3 0,1 2 180,17 4-180,-13 2-3265,13 4 3175,-20 3-428,-3 3 428,-1 3 0,-2 4 0,-2 4 669,-5 2-669,0 2-90,-6 1 0,-2 0 1418,-3 2-1328,-3-1 1334,-3 0-1424,-2 8 0,-4 0 0,-4 6 0,-4-7-360,-3-7 1,8-26 89,7-12 180,8-17-90,6-3 0,-3 5 90,2 0-90,1-1 90,1 1 90,0 0 90,0 2-90,-1 1 89,-1 4-89,-2 1 270,-1 3 90,5 2-90,1 8-90,5 6-90,-2 13-180,-4 11 0,-4 0-180,-6 2-450,-4-6-719,0 10-630,-1 0-360,0 7 2339,-3-5 0,-2-15 0,0-6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6.019"/>
    </inkml:context>
    <inkml:brush xml:id="br0">
      <inkml:brushProperty name="width" value="0.17143" units="cm"/>
      <inkml:brushProperty name="height" value="0.17143" units="cm"/>
      <inkml:brushProperty name="color" value="#E71224"/>
    </inkml:brush>
  </inkml:definitions>
  <inkml:trace contextRef="#ctx0" brushRef="#br0">107 250 8432,'-16'-39'1349,"1"5"-2390,5 11 681,-1 2 93,0-1-722,1 1 989,0 1 0,-2-13 0,1-3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6.389"/>
    </inkml:context>
    <inkml:brush xml:id="br0">
      <inkml:brushProperty name="width" value="0.17143" units="cm"/>
      <inkml:brushProperty name="height" value="0.17143" units="cm"/>
      <inkml:brushProperty name="color" value="#E71224"/>
    </inkml:brush>
  </inkml:definitions>
  <inkml:trace contextRef="#ctx0" brushRef="#br0">1 1 10051,'24'60'3688,"-2"-1"-1979,-7 6-2847,-4-12 1768,2 17-181,-5-23 318,-3-1-408,1-3-89,-2-3 0,1 0 0,-2-5 252,0-2-72,0-5 179,0 8 541,-1-2 277,0 4-1537,2-28 90,4-15 0,1-20 112,8-6-247,26-9 0,7 1 45,-6 8-626,8-6 0,-2 7 716,-19 27 0,-2 4 0,-1 3 0,-2 4 0,0 3 0,-4 4-90,-3 1 90,-5 2 1432,-2 1-1432,-5 9 0,-6-5 0,-5 6 0,-6-8 90,-13 10-90,2-9 0,-12 5-180,4-11 90,0-3-90,-3-2-90,-1-2 0,-2-3-179,0-2-1,2-1-270,1-2-179,1-1-91,2-3-179,1-1-3662,2-1 2132,3-2 2699,2-2 0,10 4 0,4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6.943"/>
    </inkml:context>
    <inkml:brush xml:id="br0">
      <inkml:brushProperty name="width" value="0.17143" units="cm"/>
      <inkml:brushProperty name="height" value="0.17143" units="cm"/>
      <inkml:brushProperty name="color" value="#E71224"/>
    </inkml:brush>
  </inkml:definitions>
  <inkml:trace contextRef="#ctx0" brushRef="#br0">0 525 13110,'9'46'2878,"3"-5"-2518,-2-14 359,18 7-539,-8-17-90,14 10 90,-11-14-90,2-2 0,0-1-90,-1-3 90,2-2-270,-1-2 0,11-4 180,-9-2-180,7-5 180,-13 0-90,-1-3 90,-1-1 180,-2 0 0,2-6 0,-2 0 180,1-5-1,-14 19-89,3 10 0,-7 16-90,13 6-90,1-8 0,4-1-90,-1-7 90,1-1 0,2-1 0,10-2-90,5-4-3392,-2-3 3302,0-6 0,-11-4 0,0-4-90,-2-4 90,0-4 0,-3-4 0,-1-6 0,-3-4 90,-1-7 3302,-3-5-3392,0-7 90,-2-2 180,-3-1 0,0-1 630,-2-15-751,0 18 301,-2-6 0,0 25-180,0 4 89,0 4 361,-1-1-540,-8 25 0,4 4 390,-6 25-390,6 5 0,-1 5 0,1 5 0,0 7-90,2 2 90,1 5-305,0 3 215,2 0-180,0 1-90,2 0-90,-2-4-505,2-3 325,-2-3-180,2-2-269,-1-4-1,0-3-359,-1-5-1439,0-2-3958,1 5 6746,0-6 0,0-8 0,1-11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7.141"/>
    </inkml:context>
    <inkml:brush xml:id="br0">
      <inkml:brushProperty name="width" value="0.17143" units="cm"/>
      <inkml:brushProperty name="height" value="0.17143" units="cm"/>
      <inkml:brushProperty name="color" value="#E71224"/>
    </inkml:brush>
  </inkml:definitions>
  <inkml:trace contextRef="#ctx0" brushRef="#br0">0 140 9152,'39'-28'2338,"-1"3"-1618,-9 8 2248,45-11-2338,-31 14 0,31-9-91,-45 20 1,-2 1 449,10 8-539,-11 1-90,8 8-90,-13 1-90,-2 3 90,-2 4-4342,-2 1 4162,-2 3 672,-2 1-672,-2 0-270,-1 1 0,-3-2-90,0 0-989,-1-1-810,1 7-3418,-2-1 5487,2 6 0,-4-20 0,1-4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7.307"/>
    </inkml:context>
    <inkml:brush xml:id="br0">
      <inkml:brushProperty name="width" value="0.17143" units="cm"/>
      <inkml:brushProperty name="height" value="0.17143" units="cm"/>
      <inkml:brushProperty name="color" value="#E71224"/>
    </inkml:brush>
  </inkml:definitions>
  <inkml:trace contextRef="#ctx0" brushRef="#br0">117 259 9871,'-17'-45'3239,"1"4"-2070,-1 5-719,4 9-1,-10-13-1168,9 13-4318,-2-1 5037,22 13 0,13 17 0,21 11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7.524"/>
    </inkml:context>
    <inkml:brush xml:id="br0">
      <inkml:brushProperty name="width" value="0.17143" units="cm"/>
      <inkml:brushProperty name="height" value="0.17143" units="cm"/>
      <inkml:brushProperty name="color" value="#E71224"/>
    </inkml:brush>
  </inkml:definitions>
  <inkml:trace contextRef="#ctx0" brushRef="#br0">0 48 8882,'9'49'2968,"1"8"-2428,-5-25 0,4 10-1,-1-12-89,4 0 0,3 0 0,2-2-91,4 0 1,4-2 0,1-2 0,4-2 0,-3-4-1,2-3-89,-2-3 360,-1-4-180,6-3-181,-1-8 1,1-10-180,-11-12-3392,-13-13 3302,-10 6 90,-8-5-180,-3 10 0,-2-1-90,-2 0-90,-1 1-179,-2 0-91,1 2-90,0 0-89,0 1-91,2 2-89,1 2 1862,3 1-5640,1-6 4677,7-1 0,0 8 0,7 3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7.815"/>
    </inkml:context>
    <inkml:brush xml:id="br0">
      <inkml:brushProperty name="width" value="0.17143" units="cm"/>
      <inkml:brushProperty name="height" value="0.17143" units="cm"/>
      <inkml:brushProperty name="color" value="#E71224"/>
    </inkml:brush>
  </inkml:definitions>
  <inkml:trace contextRef="#ctx0" brushRef="#br0">1 1 10501,'30'45'3148,"-5"-4"-7999,-17-15 6111,0 15 688,-3-8-958,0 26-631,-3-25 1,0 12-90,-1-17 1219,1 1-859,0 7 179,1-2-89,0 4 2942,7-10-3752,5-21 90,6-17-90,1-14 0,-2-8 90,-1-1-90,2-2 0,4-4 180,0 0-373,2 1 373,-1 1 0,-1 5-90,-1 2 90,-3 6-90,1 3 0,-3 4 90,9 5-90,-2 11 0,1 4 0,-4 10 283,-8 4-373,0 4-90,-1 5-90,-1 4-90,-2 3-89,-1 2-271,-1 2 0,-2 1-449,-3 1-180,-3 0-270,-3-1-1080,-2-1-1618,-3-2 4317,-1-2 0,-6 3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3.743"/>
    </inkml:context>
    <inkml:brush xml:id="br0">
      <inkml:brushProperty name="width" value="0.17143" units="cm"/>
      <inkml:brushProperty name="height" value="0.17143" units="cm"/>
      <inkml:brushProperty name="color" value="#E71224"/>
    </inkml:brush>
  </inkml:definitions>
  <inkml:trace contextRef="#ctx0" brushRef="#br0">160 229 9512,'46'-31'1529,"-10"5"-810,-12-1-89,-8 1-90,-2-7 89,-10 2 1,-11 4-90,-13 7-271,-13 12 1,3 9-90,-6 8 90,10 3 0,0 4 0,0 3-90,4 2 0,1 3-1,3 1 91,4 2-90,3 0 0,4 1 0,5-1-90,3-1 90,5 2-180,3-1-90,4 0-180,4-2-180,2-2-179,4-2-271,2-4-89,1-2-361,1-4-1078,1-3-990,0-4 3418,0-4 0,-12 0 0,-3-1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8.636"/>
    </inkml:context>
    <inkml:brush xml:id="br0">
      <inkml:brushProperty name="width" value="0.17143" units="cm"/>
      <inkml:brushProperty name="height" value="0.17143" units="cm"/>
      <inkml:brushProperty name="color" value="#E71224"/>
    </inkml:brush>
  </inkml:definitions>
  <inkml:trace contextRef="#ctx0" brushRef="#br0">1 0 15538,'0'55'810,"3"17"-720,-2-24-360,3 19-720,3 9-1077,-2-14 987,3 18-179,-3-24-810,-1-1-629,0-1 2698,-1-4 0,1 5 0,-1-2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9.745"/>
    </inkml:context>
    <inkml:brush xml:id="br0">
      <inkml:brushProperty name="width" value="0.17143" units="cm"/>
      <inkml:brushProperty name="height" value="0.17143" units="cm"/>
      <inkml:brushProperty name="color" value="#E71224"/>
    </inkml:brush>
  </inkml:definitions>
  <inkml:trace contextRef="#ctx0" brushRef="#br0">1 54 13379,'56'-3'1260,"4"0"-4600,24 0 3609,-8 0-179,-24 1 0,0 0 1094,28 0-1049,-10 0 0,0 0-2372,15-1 2102,-20 0 0,-4 1-405,-10-1-179,-5-1-361,-6 1-1258,-5 0 2700,-5-2 1,-14 3 0,-4-2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0:21.426"/>
    </inkml:context>
    <inkml:brush xml:id="br0">
      <inkml:brushProperty name="width" value="0.17143" units="cm"/>
      <inkml:brushProperty name="height" value="0.17143" units="cm"/>
      <inkml:brushProperty name="color" value="#E71224"/>
    </inkml:brush>
  </inkml:definitions>
  <inkml:trace contextRef="#ctx0" brushRef="#br0">21 1 13559,'-21'20'2609,"22"-4"-2519,23 3 0,16-8 0,1-1 0,5-1 0,8 0-700,7-1 700,5 0-90,7 1 90,3-1-1636,8 0 1,3-1 1590,-31-1 0,1-1-45,35 2 0,0 1 0,-38-4 0,-4 0 45,3 0 0,0-1-85,1 1 0,1-1 130,1 0 0,0-1 0,2 1 0,0 0-1,1-1 1,0 0 0,1 1 0,0-1 0,2 0 0,0-1 0,-2 1 0,4 0 45,27-1 0,2 1-45,-22-1 0,0 0-1045,23 0 1,-2 1 999,-26-1 0,-3 0-1,1 0 1,-1 0-310,1 1 1,-1 1 309,-1-2 0,-1 1-45,0 1 0,0 0 0,-3-1 0,1 0 0,-2 1 0,0 0 44,-1-1 1,-1 1-45,-1-1 0,0 1 0,-2 0 0,0-1 0,-2 1 0,2-1 45,15 0 0,-1 1-45,-15-1 0,0-1 45,12 1 0,-2 0 45,24-1-45,-24-1 0,0 0 45,32-2-45,-32 1 0,-2-1 45,23 0 0,0-1 0,-2-1-56,-1 1-34,-1-1 90,-3 0 141,-6 1-231,-5-1 0,-6 0 1405,-6 2-1495,-5 0-180,-5-1 0,-6 1 801,-3 0-1610,-5-1 1865,7 1-786,-6 2 0,-7-2 0,-10 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0:22.106"/>
    </inkml:context>
    <inkml:brush xml:id="br0">
      <inkml:brushProperty name="width" value="0.17143" units="cm"/>
      <inkml:brushProperty name="height" value="0.17143" units="cm"/>
      <inkml:brushProperty name="color" value="#E71224"/>
    </inkml:brush>
  </inkml:definitions>
  <inkml:trace contextRef="#ctx0" brushRef="#br0">105 461 13289,'-36'-31'4858,"1"-1"-3059,16 15-1440,6-9-89,11 10 0,19-4-180,16 11 90,18-1-1871,22 3 1871,18 2-180,-9 2 0,5 2 0,-13 0 0,1 0-30,-8 0 0,3 1 0,-1-1 30,15 1 0,-1-1-45,1 1 0,1-2-1221,1 1 1,0-1 1220,-1-1 0,0 0 0,-1 0 0,3-1-15,-8 0 0,5-1 0,-4 0 15,13-1 0,-1 0-15,-13 1 0,4-1 0,-5 0 15,6-2 0,-5 0-45,2 0 0,-1 0 45,-1-1 0,-1 0-45,-2 0 0,0 0-45,-3-1 1,-2 0-1,-5 1 0,-3 0-545,-2-1 1,-2 0 454,-6 2 0,-3 0-404,46-9-316,-43 7 1,-1 1-225,20-5-91,1 0 1260,-38 7 0,-16 4 0,-9 2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3.681"/>
    </inkml:context>
    <inkml:brush xml:id="br0">
      <inkml:brushProperty name="width" value="0.17143" units="cm"/>
      <inkml:brushProperty name="height" value="0.17143" units="cm"/>
      <inkml:brushProperty name="color" value="#E71224"/>
    </inkml:brush>
  </inkml:definitions>
  <inkml:trace contextRef="#ctx0" brushRef="#br0">0 25 10411,'34'-18'6656,"-1"12"-6116,-13 17-90,-3 8-91,-10 13 1,-2-2-90,-1 4 0,0 3-90,0 2 0,1 1-90,0 1 0,1 1-180,-1-1 0,1 0-180,0-2-90,0-2-180,-1-1-89,0-4-1170,0-3-270,-3 4 2069,0-5 0,-1-7 0,-2-10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3.827"/>
    </inkml:context>
    <inkml:brush xml:id="br0">
      <inkml:brushProperty name="width" value="0.17143" units="cm"/>
      <inkml:brushProperty name="height" value="0.17143" units="cm"/>
      <inkml:brushProperty name="color" value="#E71224"/>
    </inkml:brush>
  </inkml:definitions>
  <inkml:trace contextRef="#ctx0" brushRef="#br0">296 88 8972,'-18'-29'2878,"0"4"-1708,-8 10-451,4 5-269,-18 1-270,4 11-90,1 0 0,5 7-90,10 0-450,4 3-6296,-5 37 6746,18-15 0,-7 12 0,15-29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4.189"/>
    </inkml:context>
    <inkml:brush xml:id="br0">
      <inkml:brushProperty name="width" value="0.17143" units="cm"/>
      <inkml:brushProperty name="height" value="0.17143" units="cm"/>
      <inkml:brushProperty name="color" value="#E71224"/>
    </inkml:brush>
  </inkml:definitions>
  <inkml:trace contextRef="#ctx0" brushRef="#br0">1 561 9062,'33'16'1889,"-1"-3"-1440,-8-6 181,15 0-630,-6-3-90,32 0 90,-22-3-824,16-2 644,-12-3 90,3-1-89,3-4-1,4-1-586,2-5 676,2-3-90,0-4 180,-2-4-90,-1-2 90,-3-3 0,-3-4 180,-3 0 0,-5-2 0,-6 1 15,-6 1 75,-7 3-5,-5 2 5,-5 0 695,-5 3-605,-6-9-91,-4 10 1,-7-4 704,-3 11-615,-2 4 266,-9 1-535,-3 8 95,-7 7-185,5 17 90,8 4-90,8 8 0,7-3 0,3 5 0,3 2 0,4 4 0,1 3 0,3 2 135,9 22 0,1 3-45,-2-7-723,2 3 0,-3-5 903,-10-32-90,-2 3-90,-6-3 0,-8 0 0,-9-10-270,-12-9-630,-5-8 181,-5-7-271,9-2 1177,2-2-2526,11 0-809,1-2 3058,2-1 0,7 7 0,1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4.385"/>
    </inkml:context>
    <inkml:brush xml:id="br0">
      <inkml:brushProperty name="width" value="0.17143" units="cm"/>
      <inkml:brushProperty name="height" value="0.17143" units="cm"/>
      <inkml:brushProperty name="color" value="#E71224"/>
    </inkml:brush>
  </inkml:definitions>
  <inkml:trace contextRef="#ctx0" brushRef="#br0">0 1 11940,'25'35'4048,"1"13"-3329,-17-15-179,4 14-90,-5-9-90,3 4 89,4 22-359,-2-13-449,7 35-564,-8-39 114,2 12-65,-7-23-385,0-2-180,-3-3-4498,0-3 5937,-4 4 0,1-16 0,-2 1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4.545"/>
    </inkml:context>
    <inkml:brush xml:id="br0">
      <inkml:brushProperty name="width" value="0.17143" units="cm"/>
      <inkml:brushProperty name="height" value="0.17143" units="cm"/>
      <inkml:brushProperty name="color" value="#E71224"/>
    </inkml:brush>
  </inkml:definitions>
  <inkml:trace contextRef="#ctx0" brushRef="#br0">1 175 11221,'32'-38'1799,"0"4"-1170,4 15-2755,-4 6 2305,13-3-453,-10 7 274,0 0 270,1 2-540,1 0-90,-2 2-179,1 1-181,-1 0-269,-3 1-720,-2 1 1709,-3 0 0,-13 1 0,-3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0.547"/>
    </inkml:context>
    <inkml:brush xml:id="br0">
      <inkml:brushProperty name="width" value="0.17143" units="cm"/>
      <inkml:brushProperty name="height" value="0.17143" units="cm"/>
      <inkml:brushProperty name="color" value="#E71224"/>
    </inkml:brush>
  </inkml:definitions>
  <inkml:trace contextRef="#ctx0" brushRef="#br0">380 60 11131,'-27'-36'2428,"-8"12"-7099,-28 40 4941,17 2 0,-17 19 439,1 38-529,31-30 346,4 11 1,6 0-347,17-12-169,4 22 79,8-33 0,4-1 0,2-3-1,4-3-89,1-5 0,2-4-89,1-6-1,1-4-90,1-5 2344,2-5-2254,1-6 1768,2-5-1768,1-6 0,-1-4 0,2-5 90,-1-3 862,-1-1-952,10-14 90,-12 12-3039,8-8 3039,-16 19-90,-2 3 180,4 2 90,-1 12-90,4 16 90,-7 11-1,-1 14 1,-7 1-90,0 8 90,-3 4 0,0 6 2783,-4 2-2873,-2 2 90,-1 0 90,-4 1-90,-1-1-1,-4-2 1,-2-1-90,-2-3-166,-2-2 256,-1-4 0,-4-5-1,2-5 1,-3-4-90,-1-6 90,-2-4 0,-1-6-90,-2-4 683,0-6-773,-1-3 272,-1-6-362,0-4 0,-1-5-3571,2-4 3301,-1-5-1215,5-2 946,0-5 82,6 0-353,3-4 1,4-1-180,5-2 89,5-1-269,4-1-990,7-3-1079,5-2 3263,6-4 0,9-3 0,4-4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4.535"/>
    </inkml:context>
    <inkml:brush xml:id="br0">
      <inkml:brushProperty name="width" value="0.17143" units="cm"/>
      <inkml:brushProperty name="height" value="0.17143" units="cm"/>
      <inkml:brushProperty name="color" value="#E71224"/>
    </inkml:brush>
  </inkml:definitions>
  <inkml:trace contextRef="#ctx0" brushRef="#br0">194 1 10771,'34'1'5217,"-8"17"-4498,-22 11-179,-5 14 0,-6-1-441,-2 5 171,-2 10-599,-3 4 599,-1 6-90,0 2 0,-1 1-90,1 0 0,-2-1-90,1-1-270,-1-2-180,1-7-179,1-4-361,1-7-359,1-5-679,0-4-670,2-9 2698,-1-4 0,6-14 0,2-3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4.227"/>
    </inkml:context>
    <inkml:brush xml:id="br0">
      <inkml:brushProperty name="width" value="0.17143" units="cm"/>
      <inkml:brushProperty name="height" value="0.17143" units="cm"/>
      <inkml:brushProperty name="color" value="#E71224"/>
    </inkml:brush>
  </inkml:definitions>
  <inkml:trace contextRef="#ctx0" brushRef="#br0">1 59 11311,'19'-39'4677,"5"19"-4317,-13 34-1,4 14-89,-8 15 0,0 0 90,2 29-90,1 15-922,0 1 742,-1-1-2377,-3-27 2287,-2 1-180,1-2-657,-2-2 297,0-3-1169,-1 14 630,-1-19-180,-2 8-4318,0-23 5577,-4 2 0,3-18 0,-2 1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0.815"/>
    </inkml:context>
    <inkml:brush xml:id="br0">
      <inkml:brushProperty name="width" value="0.17143" units="cm"/>
      <inkml:brushProperty name="height" value="0.17143" units="cm"/>
      <inkml:brushProperty name="color" value="#E71224"/>
    </inkml:brush>
  </inkml:definitions>
  <inkml:trace contextRef="#ctx0" brushRef="#br0">2 1 11400,'7'56'1979,"-1"-11"-989,-16-2-630,7-4-181,1 0 91,7-2-90,2-11 0,4-1-90,4 0 0,4-1 0,3-3 0,3-3 0,3-2-90,1-3 90,2-4-90,0-2 90,-1-4 90,-1-3-90,0-5 90,-1-2-91,-1-5 91,-2-3-90,-2-2 90,-5-2-90,-4 0 0,-3-2 0,-6-9 0,-6-3-90,-5 2 0,-7 1-180,-1 12 0,0 0-180,-1 3-629,0 0-450,-6-3-270,3 1 1709,-2-2 0,10 10 0,4 2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1.085"/>
    </inkml:context>
    <inkml:brush xml:id="br0">
      <inkml:brushProperty name="width" value="0.17143" units="cm"/>
      <inkml:brushProperty name="height" value="0.17143" units="cm"/>
      <inkml:brushProperty name="color" value="#E71224"/>
    </inkml:brush>
  </inkml:definitions>
  <inkml:trace contextRef="#ctx0" brushRef="#br0">1 1 11131,'5'48'2878,"0"-3"-2068,-7-11-451,5 2 1,2-6 0,5-3-90,3-8-90,1-3 90,6 1-91,1-3-89,5-2 90,0-2 0,2-2 90,-1-4-90,1-1 0,0-4 90,-2-2-90,1-2-1,-4-3-89,-1-3 0,-3-1 90,-4-2-90,-1-9 0,-10-5-90,-5 1 0,-10 1-90,-5 8 0,-3 0-180,-3 1 1,-2 0-91,-2 3-180,0 1-90,1 1-179,2 3-990,0 1-180,-5 0 1979,2 2 0,7 2 0,6 2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1.545"/>
    </inkml:context>
    <inkml:brush xml:id="br0">
      <inkml:brushProperty name="width" value="0.17143" units="cm"/>
      <inkml:brushProperty name="height" value="0.17143" units="cm"/>
      <inkml:brushProperty name="color" value="#E71224"/>
    </inkml:brush>
  </inkml:definitions>
  <inkml:trace contextRef="#ctx0" brushRef="#br0">92 295 9512,'39'-18'3777,"-5"3"-3417,-17 14 0,-3 7-270,-1 18 180,-3-2-90,2 6 0,-2-3-1,0 3 91,1 3 0,0 2-90,1 3 0,-2 1 0,1 3-3392,-2 0 3302,-1 1 0,-2-1-121,-4 0 211,-1 0-180,-4-3 90,-3-2-2319,-4-2 2319,-2-3-237,-2-3 147,-2-2 90,-1-6-90,0-2 2245,-6-3-2155,0-6-63,-6-9-27,6-14 3101,7-6-3101,7-17-90,6 9 90,4-12-90,5 7 90,3-5 0,2-4 0,4-3-74,1-3 74,2-5-90,1-2 90,1-4 0,-1 0-90,-3 4 90,-2 1 90,-3 7-90,-4 3 0,-4 4 0,-2 2 90,-10-8-90,-2 14 0,-8-2 90,0 19-90,-3 6 0,-13 5 90,7 5-90,-8 5 0,11 5 0,2 4 0,1 3-180,0 12-360,8-5 500,3 19-590,12-17-89,5 8-6207,6-10 6926,38 21 0,-13-21 0,30 17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1.713"/>
    </inkml:context>
    <inkml:brush xml:id="br0">
      <inkml:brushProperty name="width" value="0.17143" units="cm"/>
      <inkml:brushProperty name="height" value="0.17143" units="cm"/>
      <inkml:brushProperty name="color" value="#E71224"/>
    </inkml:brush>
  </inkml:definitions>
  <inkml:trace contextRef="#ctx0" brushRef="#br0">1 8 11131,'39'-8'4497,"-7"13"-3957,-12 11-180,-8 10 89,-3-3-179,0 5 90,-1 2-180,1 3 0,1 1-90,-1 1-90,1 0-90,0-1-360,-1 0-90,-1-4-269,-2-1-181,1-4-1528,-1-1-2789,1 5 5307,-1-5 0,-2-5 0,-2-9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2.153"/>
    </inkml:context>
    <inkml:brush xml:id="br0">
      <inkml:brushProperty name="width" value="0.17143" units="cm"/>
      <inkml:brushProperty name="height" value="0.17143" units="cm"/>
      <inkml:brushProperty name="color" value="#E71224"/>
    </inkml:brush>
  </inkml:definitions>
  <inkml:trace contextRef="#ctx0" brushRef="#br0">0 1 10681,'27'28'2878,"-3"13"-1888,-15 8-541,-1 1 46,1 8 0,-1 1-315,0-2-2069,0-5 0,-1-2 1979,0-8 242,-1-3-332,0-2 640,0-2-1000,-2-5 1,2 7-271,0-4 2098,3 2-1918,3-10 1181,9-10-821,1-11 247,7-7 23,-1-9-90,0-7 0,-4 2 0,-3-4 0,-7 4-90,0-1 90,1-3 0,-2-1 0,1-1 0,-2 0 89,-2 0-89,-1 1 450,1-17-180,-8 8-90,-9-8 0,-14 17-91,-11 12-89,-8 9 0,8 7-90,2 4 90,10 2-90,3 1 0,1 1 90,3 3-270,0 8-449,5 4-541,6 9 361,9-1 89,4-8-269,4-4-91,-2-10-719,2-1-539,1-2 2338,1-1 0,-8-5 0,-1-2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2.782"/>
    </inkml:context>
    <inkml:brush xml:id="br0">
      <inkml:brushProperty name="width" value="0.17143" units="cm"/>
      <inkml:brushProperty name="height" value="0.17143" units="cm"/>
      <inkml:brushProperty name="color" value="#E71224"/>
    </inkml:brush>
  </inkml:definitions>
  <inkml:trace contextRef="#ctx0" brushRef="#br0">55 1 13020,'-19'39'2248,"2"0"-1258,8 14-1040,3-9 590,2 45-226,6-31-179,4-7 0,1 2-225,5 13-135,-1-13 0,1-1-889,5 9 485,4 10-451,-7-28-89,-1-4-1260,1-6-1348,1-5 3777,-1-4 0,-5-11 0,-3-5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3.109"/>
    </inkml:context>
    <inkml:brush xml:id="br0">
      <inkml:brushProperty name="width" value="0.17143" units="cm"/>
      <inkml:brushProperty name="height" value="0.17143" units="cm"/>
      <inkml:brushProperty name="color" value="#E71224"/>
    </inkml:brush>
  </inkml:definitions>
  <inkml:trace contextRef="#ctx0" brushRef="#br0">239 348 11041,'38'-32'2608,"-2"1"-2338,-13 15 0,0 0-90,-6 4 90,1 0-90,1-3-1,0 0 91,2-2-90,-1-2 90,0-1-90,-4 0-90,-2 1 180,-3-1-90,-4-4 0,-10 0 89,-7 4 1,-12 7 90,-3 10-3482,-7 6 3482,-5 4-91,-4 7-279,-6 5 280,-1 5-90,-1 5 90,2 3-90,5 1 0,5 2 89,7-2-89,4 3 0,7-2-90,4 1 0,7-2 0,6-1-133,14 14 43,3-11-180,14 9-89,1-14-91,6-4-90,3-3 0,4-3-179,3-4-181,1-3-179,1-3-91,-1-4 1,0-3-2519,20-6 90,-13-4 3377,15-4 1,-15-3 0,-1-1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43.469"/>
    </inkml:context>
    <inkml:brush xml:id="br0">
      <inkml:brushProperty name="width" value="0.17143" units="cm"/>
      <inkml:brushProperty name="height" value="0.17143" units="cm"/>
      <inkml:brushProperty name="color" value="#E71224"/>
    </inkml:brush>
  </inkml:definitions>
  <inkml:trace contextRef="#ctx0" brushRef="#br0">0 88 13649,'45'-4'1799,"-3"0"-2437,8-1 728,-2 0-270,7 0-180,8 1-180,4-1-89,5-2-181,1 2-179,0-2-2046,-1 1 246,2-1 2789,-4 0 0,5-1 0,-1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0:25.936"/>
    </inkml:context>
    <inkml:brush xml:id="br0">
      <inkml:brushProperty name="width" value="0.17143" units="cm"/>
      <inkml:brushProperty name="height" value="0.17143" units="cm"/>
      <inkml:brushProperty name="color" value="#E71224"/>
    </inkml:brush>
  </inkml:definitions>
  <inkml:trace contextRef="#ctx0" brushRef="#br0">783 91 12570,'-9'-34'1349,"-8"16"-1169,-11 23 0,-4 10 90,1-1-90,-6 1 89,-2 1-927,-6 2 838,0 0-1,0 0 1,-1-1-90,2-1 90,2 1-90,3-2 90,3 0-180,4-1 90,1-2 0,3-1 0,4-1 293,2-1-203,-5 2 179,2-1 181,-4 1-180,4-1-270,21-11 546,7-4-546,15-8-90,5 0 0,-2 0 0,2-2 0,4-1 0,2-2 0,4-2 0,1 1 0,1-2 0,-1 2 0,-1 1 0,-2 1 0,-3 2 0,-2 1 0,-3 2 0,-2 1-90,-3 1 90,5-2 0,-1 0 0,2-1-540,-1 0-4407,-3 3 4947,1 8 0,-11-1 0,-2 8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0:26.266"/>
    </inkml:context>
    <inkml:brush xml:id="br0">
      <inkml:brushProperty name="width" value="0.17143" units="cm"/>
      <inkml:brushProperty name="height" value="0.17143" units="cm"/>
      <inkml:brushProperty name="color" value="#E71224"/>
    </inkml:brush>
  </inkml:definitions>
  <inkml:trace contextRef="#ctx0" brushRef="#br0">25 1 12210,'8'36'1619,"-2"4"-1349,-9-2-90,1-3-5661,0 1 5661,0-9 150,1 12-150,0-9 918,-1 22-1008,0-11-90,0 10 90,0-3 2751,0-6-3380,-1-4 760,2-6-4268,-2 1 4047,-2-9 0,3-7 0,-1-8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5.152"/>
    </inkml:context>
    <inkml:brush xml:id="br0">
      <inkml:brushProperty name="width" value="0.17143" units="cm"/>
      <inkml:brushProperty name="height" value="0.17143" units="cm"/>
      <inkml:brushProperty name="color" value="#E71224"/>
    </inkml:brush>
  </inkml:definitions>
  <inkml:trace contextRef="#ctx0" brushRef="#br0">8 663 10321,'-8'-42'2159,"11"4"-1979,10 20 0,9 1-4162,1 6 4162,6 0 90,4 1 483,4 1-483,7 1-90,2 1-1,5 3 1,-2 1 90,4 4-180,-3 2 180,2 3-180,-2 2 90,-2 4-90,-3 0 90,-3 4 90,8 8-181,-13-4 1,5 7 0,-18-7 0,-1 1-90,-3-1 90,-3 1 3250,-2-2-3250,0 8 428,-5-2-518,-5 8 90,-9-10-180,-11-4 90,-6-13 0,-5-5 0,-1-6-179,2-3-181,3-2 180,10-7 180,13 2-90,8-3 90,9 7-90,1 1 90,5 1-90,1-1 180,6-1-180,2-1 180,4 0-90,3-1 0,2-2 90,2 1 0,0-3-90,-1 1 90,-1-1 0,-2-1 90,-1 0-90,-3 0 90,-4 0-1,-2 0-89,-4 1 0,-2 0 0,-3 1 0,-3 1-90,-2-3 0,-11 1 0,-16 6 0,-14 10 0,-7 9 0,2 8 0,9-2 0,0 2 90,2 1-90,1 1 0,4 0 0,1 0 90,0 9-90,5 0 90,3 6-270,11-6-449,10-8-181,11-8 450,9-12-90,-4-6 181,2-7-1,-8-2 0,-1-3 90,0-1 90,-2-1 180,0-1 0,-2 1 90,-2 2-90,-1 1 0,-3 3 270,4-3-91,0 7 91,0 7 0,-1 14-180,-2 14 0,-3 0 0,1 3-90,-4-5 0,2-1 0,0 1-1,1-1 1,0-1 0,1-1 0,0-2 0,0-2-90,8 1-270,3-7 180,10-4 1,-8-9-1,2-6 0,-7-4 0,0-2 90,1-3-90,0 0 90,-1 0 180,8-7-90,-9 9-90,9-8 269,-7 18-89,-3 8-90,-4 19-90,-9 5 180,-5 21-90,0-14 0,-3 11 0,1-11-90,-1 0 90,0 1-90,0-2 90,0 0-90,0-2 360,-1 7 179,0-2 271,-2 0-630,-8-18-180,3-23 0,-4-11-90,9-15-90,4-1-90,5-35 90,2 7-2424,7-28 2424,1 20 0,4-1-90,3-2-89,2 4-181,3 0 90,1 8-748,0 4 479,2 5-91,-2 7-1263,12-5 1084,-13 19-1620,6-1 2609,-10 17 0,-12 8 0,1 1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0:26.872"/>
    </inkml:context>
    <inkml:brush xml:id="br0">
      <inkml:brushProperty name="width" value="0.17143" units="cm"/>
      <inkml:brushProperty name="height" value="0.17143" units="cm"/>
      <inkml:brushProperty name="color" value="#E71224"/>
    </inkml:brush>
  </inkml:definitions>
  <inkml:trace contextRef="#ctx0" brushRef="#br0">1 36 11760,'14'20'4228,"-13"-10"-4048,65 15 0,-28-14-1778,23 5 1688,-11-3-381,36 8 381,-38-10-90,16 3 90,-24-7-664,-1 0 574,-1-1-150,-3 0 150,-2-3 1260,-3 1-1260,6-1 849,-3 0-849,5-1 712,-10-4-712,-26-5 331,-29-5-421,-10 3 90,-15-1 0,17 5 0,-3 0 0,1 0 0,-1 0 0,1 1 0,2 1 0,2 0 0,2 0 0,-7 0 90,3 1 360,-5-1-450,29 13 0,10-5 90,23 10-90,5-9 90,2 0-90,4 0 0,0 0 0,3-1 90,0-2-90,0 1 0,1-2 0,-3 0 0,-1-1 0,-3 0 0,9 0-180,-4-2-90,6 0-360,-12-2 451,-16-11-1,-15 2 90,-21-9 90,-1 9 0,-5 0-90,4 2 90,-2 0 0,-1 0-90,-1-1 90,2 2 90,0-1-180,2 1 90,0 0 0,4 1 0,-1 1 0,-3-3 0,0 2-1979,-2-1 630,23 2-360,9 3-2069,23 3 3778,3 1 0,-13 0 0,-3-1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0:27.295"/>
    </inkml:context>
    <inkml:brush xml:id="br0">
      <inkml:brushProperty name="width" value="0.17143" units="cm"/>
      <inkml:brushProperty name="height" value="0.17143" units="cm"/>
      <inkml:brushProperty name="color" value="#E71224"/>
    </inkml:brush>
  </inkml:definitions>
  <inkml:trace contextRef="#ctx0" brushRef="#br0">274 80 13469,'-3'40'810,"0"-4"-630,-3-13 90,-2 12-180,0-9 179,-4 31-269,2-20 180,-2 13 360,3-16 180,2-7-451,-4-6-179,0-21 0,-1-12 0,1-26-90,6 4 90,1-6 0,3 9 0,1-2 0,0 0 90,2 0 0,-1 1 90,1 2-90,0-8-180,0 4 90,-1-5-540,-4 9-180,-9 22-269,-3 11 179,-8 22 0,7-2-89,0 3-180,6-7-91,-1 1-899,-1 0-719,2 0 2698,-2-1 0,7-8 0,-1-3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0:27.486"/>
    </inkml:context>
    <inkml:brush xml:id="br0">
      <inkml:brushProperty name="width" value="0.17143" units="cm"/>
      <inkml:brushProperty name="height" value="0.17143" units="cm"/>
      <inkml:brushProperty name="color" value="#E71224"/>
    </inkml:brush>
  </inkml:definitions>
  <inkml:trace contextRef="#ctx0" brushRef="#br0">129 1 8432,'-26'41'-899,"1"-2"-4942,8-18 5841,0 3 0,-4 5 0,-1 2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10.870"/>
    </inkml:context>
    <inkml:brush xml:id="br0">
      <inkml:brushProperty name="width" value="0.17143" units="cm"/>
      <inkml:brushProperty name="height" value="0.17143" units="cm"/>
      <inkml:brushProperty name="color" value="#E71224"/>
    </inkml:brush>
  </inkml:definitions>
  <inkml:trace contextRef="#ctx0" brushRef="#br0">2 79 11041,'-2'29'3238,"16"-7"-2788,21-14-1,14-6 1,2-2-1946,24-3 0,7-2 1676,-29 3 0,7-2 17,7 0 1,16-2 0,7-1 0,-1 1 0,-10 0-548,10 0 1,-8 1-1,6-1 372,2-1 1,7 0-1,-1-1 1,-9 2-378,-12 1 1,-5 1 0,-6 0 399,3 0 0,-4 0-311,-6 1 1,-2 0 355,43-3-90,-11 2 0,-16 0-90,-8 2 1236,-10 0-1326,-7 1-180,-5-1 0,-5 1-719,-4-1 1090,5 1-11,-8 2 0,-5-2 0,-11 3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15.240"/>
    </inkml:context>
    <inkml:brush xml:id="br0">
      <inkml:brushProperty name="width" value="0.17143" units="cm"/>
      <inkml:brushProperty name="height" value="0.17143" units="cm"/>
      <inkml:brushProperty name="color" value="#E71224"/>
    </inkml:brush>
  </inkml:definitions>
  <inkml:trace contextRef="#ctx0" brushRef="#br0">125 111 12390,'-25'-41'2159,"13"3"-2069,24 20 0,14 6-90,11 10 0,-5 6 90,1 3-90,-10 3 89,-1 1-89,1 4 0,-2 2 0,-2 2 0,-3 0 90,-2 0-90,-3 3 90,-1-2-90,0 12 0,-4 0 0,-2 6 90,-3-4-180,-2 0 90,3-6 0,6-2 0,7-6-90,2-7 90,5-1 0,-3-1 0,1 0-90,2 3 90,0 1 0,0 1 0,-2 2 0,-1-1 0,-3 1 180,-2-1 180,-3 1 180,-1 7 0,-5 2-271,-8 6 1,-6-8 0,-7-3-90,0-10 0,-5-3-90,-2-2-90,-4-2 90,-2-2-180,-4-3-180,-3-3 90,-3-2-180,-4-2-367,0-2 277,-2-1-180,2-2-89,2 0-91,2-1-179,4 0-1,2 0-989,3-3 1979,-3-8 0,16 13 0,1-6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15.651"/>
    </inkml:context>
    <inkml:brush xml:id="br0">
      <inkml:brushProperty name="width" value="0.17143" units="cm"/>
      <inkml:brushProperty name="height" value="0.17143" units="cm"/>
      <inkml:brushProperty name="color" value="#E71224"/>
    </inkml:brush>
  </inkml:definitions>
  <inkml:trace contextRef="#ctx0" brushRef="#br0">990 35 7803,'-45'-18'1529,"2"5"-6740,7 9 5661,-3 5-90,-5 4 316,-22 20 0,-4 7-316,-11 9-225,5 0 0,2 4 44,8 15 91,21-9 0,1 3-609,12-12 1,1 3 428,-8 14 0,4 2 0,13-15 0,3-1-72,-14 49 26,19-45 1,3 0 243,-6 48-198,9-4 90,10 3 277,8-6-277,9 1-90,9-2 90,7-6 0,8-3 89,7-6-89,7-6 90,6-6-90,4-6 90,5-9 0,3-9 0,0-10-1,1-10-351,-1-10 352,8-11 89,2-8-179,5-11 180,-2-9-90,-2-10-180,-42 15 0,-2-3 180,37-31-180,-42 26 0,-1-3-45,-2-3 0,-2-1 135,22-42-136,-28 37 1,-2-1 45,15-44 0,-18 24 0,-3-3-45,-6 17 0,-1 0 396,0-14 0,-2 1-441,-6-22 0,-7 5 0,-6-2 0,-8 2 0,-5 0-180,-6 5 0,-2 12-90,-5 6-90,-1 10-539,-21-4 659,13 18-389,-14 0-91,20 22-89,0 6-91,1 5 1,1 6-181,0 5-89,-1 4-720,3 7-540,1 2 2429,4 6 0,3 4 0,2 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1.694"/>
    </inkml:context>
    <inkml:brush xml:id="br0">
      <inkml:brushProperty name="width" value="0.17143" units="cm"/>
      <inkml:brushProperty name="height" value="0.17143" units="cm"/>
      <inkml:brushProperty name="color" value="#E71224"/>
    </inkml:brush>
  </inkml:definitions>
  <inkml:trace contextRef="#ctx0" brushRef="#br0">0 1 11580,'23'50'1350,"-4"-1"-991,-12-13-89,1 3-2867,0 3 2777,3 2 615,2 5 0,2 4-165,18 32-540,-16-33 0,1-3 268,13 10-178,-15-35-90,1-4 89,-1-4 1398,10-3-1487,2-12-24,0-3 24,0-12 266,-9-5-356,0-6 90,1-6-1,-2-4 181,1-4 0,-3 1 90,-2 1 0,-1 2 0,-2 4-181,0 2 1,-3 3 90,0 3-90,2-4 90,2 8-180,1 17-90,0 19 90,-5 14-90,-2 4 90,-2-5-90,-1 2 90,1 3-90,-2 3-90,0 1-180,0 0 0,0 0-180,-1-1-89,-1-3-181,0-2-89,-1-1-1170,0-3-180,0 8 2159,1-4 0,-1-9 0,1-8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2.043"/>
    </inkml:context>
    <inkml:brush xml:id="br0">
      <inkml:brushProperty name="width" value="0.17143" units="cm"/>
      <inkml:brushProperty name="height" value="0.17143" units="cm"/>
      <inkml:brushProperty name="color" value="#E71224"/>
    </inkml:brush>
  </inkml:definitions>
  <inkml:trace contextRef="#ctx0" brushRef="#br0">697 1 8432,'-49'1'2968,"-4"7"-6009,-4 9 3670,-7 16-89,0 9 0,-3 14-91,3 8-2064,4 9 1975,7 6-46,20-18 1,3 2-109,9-15 0,2 1-72,-4 17 1,4-2 45,4 24 90,9 0-90,10-1 90,10 2 90,9 2-180,9-2 89,9-6-89,7-4 0,8-6 0,4-5 0,6-8-45,-17-24 0,2-3 45,26 10-135,-26-18 0,0-5 45,17-5-453,-1-8 453,2-9 90,-1-9 0,6-9-90,-2-11 0,0-8 44,-27 2 1,-1-5-135,17-27 105,-23 20 0,-4-4-15,3-29-90,-7-6 0,-9-4 90,-6-4-90,-9 5 0,-5-1 0,-8 4 0,-4 1 0,-7 0 0,-4 10-90,-3 6 0,-2 11 1495,0 4-1765,-2 8 945,-1 5-1755,-14-2 451,12 16-91,-11-4 750,17 20-2369,1 4-1769,-5 6 4198,3 6 0,7-1 0,6 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8.261"/>
    </inkml:context>
    <inkml:brush xml:id="br0">
      <inkml:brushProperty name="width" value="0.17143" units="cm"/>
      <inkml:brushProperty name="height" value="0.17143" units="cm"/>
      <inkml:brushProperty name="color" value="#E71224"/>
    </inkml:brush>
  </inkml:definitions>
  <inkml:trace contextRef="#ctx0" brushRef="#br0">0 1 15808,'14'36'1349,"-5"1"-449,-15-12-630,6 0-91,10-11 91,14-5-180,15-8-90,-3 0 180,2 1-90,-9 4 0,1 1 0,0 3 0,0 3 0,9 13 0,-11-4 0,6 12 0,-16-8-90,-2 3 90,-5 0-90,-3 1 0,-4-1 90,-3-1-90,-4 0 0,-3 1-90,-5-3-180,-2 0-90,-5-3-719,-13 5 269,5-10-89,-9 1-181,8-13 1,2-4-180,-2-4-1080,1-4-989,1-4 2480,0-7 0,-2-7 0,1-4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8.737"/>
    </inkml:context>
    <inkml:brush xml:id="br0">
      <inkml:brushProperty name="width" value="0.17143" units="cm"/>
      <inkml:brushProperty name="height" value="0.17143" units="cm"/>
      <inkml:brushProperty name="color" value="#E71224"/>
    </inkml:brush>
  </inkml:definitions>
  <inkml:trace contextRef="#ctx0" brushRef="#br0">815 402 8072,'39'-23'2069,"-2"3"-1619,-9 8-90,0 2 0,2 1 269,15-2-269,-10 4-180,11-2 90,-15 4-180,-1 0 180,-2 2-91,-1-1 271,0 0 90,6-2-270,-3 1-90,5-4-90,-10-3-90,-11-11 0,-14-3 0,-7-3 0,-11 1 0,-1 7 0,-7-2 89,-5 0 1,-6 3-3482,-5 1 3572,-5 4 0,-5 3-476,-5 5 565,-7 5 91,-5 7-713,-11 6 713,-5 8-885,-3 8 885,0 9-90,2 8-180,42-17 0,2 2 90,-36 32-91,40-27 1,2 2 90,-26 36 0,8 4-90,8 3 0,22-22 0,4 1 0,-3 28-90,11-32 0,4-1 90,11 21 0,8-5 0,10 6 0,10-2 90,11-1-90,8-4 90,6-7-90,8-4 89,5-9-89,-15-20 0,2-2 0,26 6-45,-26-13 0,0-4 45,16-5 0,3-8 0,-1-6 0,4-10-90,-1-7 90,1-9 0,-5-10 0,-7-9-90,-5-11 45,-24 8 0,-4-4 0,-8 12 0,-3-2-45,5-17 0,-4 0 90,-1-29-90,-8 4 0,-7 3 0,-7 6 0,-5 2 0,-6 3 0,-5 4-270,-19-22-90,4 26 0,-14-14 1778,10 34-2048,-1 6-90,0 6 42,0 7-401,2 5 461,0 5-821,3 4-1080,1 6 2519,3 1 0,-10 8 0,-1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5.531"/>
    </inkml:context>
    <inkml:brush xml:id="br0">
      <inkml:brushProperty name="width" value="0.17143" units="cm"/>
      <inkml:brushProperty name="height" value="0.17143" units="cm"/>
      <inkml:brushProperty name="color" value="#E71224"/>
    </inkml:brush>
  </inkml:definitions>
  <inkml:trace contextRef="#ctx0" brushRef="#br0">1 581 10501,'8'27'2429,"9"-6"-2070,20-19-89,-4-3 90,4-1-90,-9 0 360,11 1-361,-8 2 1,8 0 0,-13 4 0,0-1 90,0 5-90,-2 2-1,2 3-89,-3 4 90,-1 3 0,-2 2-90,-1 3 0,-2 1-90,-2 2 90,-1 2-90,-2-1 0,0 1-1,-3-2 1,0 0-90,-3-3 180,1-2-90,0 8 270,-1-4-90,-2 4-90,-9-25-90,-4-16 0,-2-17-90,3-11 0,3 1-90,3-7-3302,2-10 3302,4-8 90,4-8-860,7-10 860,5-3-90,4-2 180,3 3-90,1 9 0,1 6 0,0 8 0,1 6-365,-1 7 275,0 5 0,-1 7-214,-1 6 34,-1 4 2634,-2 7-3444,-2 3 860,6 6-1489,-2 7-162,0 9-18,-10 13-568,-11 1 2457,-11 6 0,-10 0 0,-6 4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12.017"/>
    </inkml:context>
    <inkml:brush xml:id="br0">
      <inkml:brushProperty name="width" value="0.17143" units="cm"/>
      <inkml:brushProperty name="height" value="0.17143" units="cm"/>
      <inkml:brushProperty name="color" value="#E71224"/>
    </inkml:brush>
  </inkml:definitions>
  <inkml:trace contextRef="#ctx0" brushRef="#br0">0 236 9062,'13'56'2338,"0"-4"91,18 20-1799,-11-32-751,18 24 661,-13-44-180,1-3 289,4-6-379,2-3-91,3-6 205,1-4-205,23-13 1,-13-1-400,17-10 310,-19 0-90,-1-3 90,-1-1-90,-2-3 0,-5 2-180,-1-3 90,-2 0-90,-3 0 0,-2 1-90,-3 2-90,-2 1-89,-4 2-91,-1 2 328,-2 0-597,-3 4-1608,-1 2 2417,0-5 0,-6 13 0,0-2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12.259"/>
    </inkml:context>
    <inkml:brush xml:id="br0">
      <inkml:brushProperty name="width" value="0.17143" units="cm"/>
      <inkml:brushProperty name="height" value="0.17143" units="cm"/>
      <inkml:brushProperty name="color" value="#E71224"/>
    </inkml:brush>
  </inkml:definitions>
  <inkml:trace contextRef="#ctx0" brushRef="#br0">32 326 8792,'-15'43'5127,"2"-3"-3868,9-7-269,11-5-630,14-8-1,6-8-89,10-9-90,2-7-555,6-4 465,9-7-1,4-2-1017,3-5 748,1-2-90,3-5-180,-4-1-180,1-4-89,-6 0-181,-3-2-89,-3-3-180,-4 1-990,-2-1-1037,-7 3 3196,-2 2 0,-2 1 0,-1 1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14.143"/>
    </inkml:context>
    <inkml:brush xml:id="br0">
      <inkml:brushProperty name="width" value="0.17143" units="cm"/>
      <inkml:brushProperty name="height" value="0.17143" units="cm"/>
      <inkml:brushProperty name="color" value="#E71224"/>
    </inkml:brush>
  </inkml:definitions>
  <inkml:trace contextRef="#ctx0" brushRef="#br0">1907 12 10861,'-44'-6'1169,"0"1"-809,-16 7-965,8 1 695,-26 2 0,14 1 0,-2-1-2831,-1 0 2741,2 1 90,5 0 272,1-1-362,3 1 90,3 0-90,5 0 0,3 1-200,5 1 200,2 1 276,-15 11-366,14-1 2525,-11 11-2435,5 14-162,12-2 162,-7 19 0,4 23 0,11-13 0,9-20 0,2 1 0,-4 30 0,7-17 0,0 3 45,4-16 0,0 0-90,-2 18 0,1 0 90,3-19 0,1-1-1485,1 1 0,-1 0 1485,2 2 0,-1-1 0,1 1 0,0 1-245,1-1 0,0 3 289,0 25 1,0 1-45,0-18 0,0 0-341,1 21 1,0-2 385,0-22 0,-1-3-45,1 2 0,-1 0 0,0 0 0,0-1 0,0 0 0,0 2 45,-2 23 0,0 5-45,-2 4 0,0 1-434,0 1 1,-1-1 433,0-4 0,-1-3 0,1-18 0,-1-3 0,1 2 0,-1 2-45,-1 3 0,-1 1 0,1 0 0,-1 0 45,-1 0 0,1 0-45,-1 0 0,1-1 45,-1 0 0,-1 0 0,1 1 0,0-1-45,0-2 0,-1 3 30,1-6 0,0 5 0,0-4 15,-2 12 0,0-1 78,2-10 1,0 3 0,1-5-124,-2 9 0,1-4 45,0 3 0,1 0-310,-1 1 0,0-1 310,0 1 0,1 1-45,0-2 0,0 1 0,0 1 0,0-1 0,1 0 0,-1 0 0,1 0 0,-1-1 45,2 1 0,-1 0-45,1 0 0,0 0-486,0 0 1,1 0 485,1 1 0,-1 0 45,2 0 0,0 1-23,0 0 1,1 0-23,0 1 0,1-1 0,0 1 0,1 0 0,1 1 0,0-1 0,0 0 0,1 0 0,0 0 0,1 0 0,0 0 0,-1-1 0,1 0 0,0 0 0,1 0 0,-1 0 45,0 1 0,0-1-141,-1 1 1,1-1 95,-1-4 0,1 0 0,-1 2 0,0 2-172,0-13 1,-1 3-1,0-3 172,1 15 0,-1 0 0,0 18 0,0-1 0,-1-29 0,1-3-155,0 1 1,-1 0 109,1-1 0,0 0 90,0 0 0,0 0-45,1-1 0,-1 0 0,1 1 0,-1-1 0,1-1 0,0 2 23,1 28 0,0 0-23,-1-23 0,1 1 78,1 21 0,-1-2-78,1-27 0,-1-4 126,1 2 0,0-1-126,0-1 0,0 0 194,0-1 1,0 0-195,0 0 0,1-1 0,0-1 0,0-1 0,1 1 0,0-2 0,0 1 0,0-1 0,0-1 0,1 0 0,-1 0 0,1 0 0,0-1 0,0-1 0,-1 1 0,1-1 0,0-1 0,0 1 517,0-2 1,-1 1-518,7 47 0,-1-6-90,-1-5 90,-1-5 0,0-4 0,0-1 0,1-3 0,-2-1 0,1-7 0,-1-2 0,3 18 0,-4-21 0,2 14 0,-4-27 0,-1-5 1503,-1-2-1503,0-2 0,-2-3 0,0-2 0,-1-3 1841,-1 9-1661,0-2 2200,-2 6-1750,1-8 949,-1-1-860,0-5-89,1 1-540,2-3-90,14-11 0,3-5 90,15-11-90,3-2 0,-3 0 0,2 1 0,-6-2 0,3 2 0,3 0 0,5-1 0,3 0-1737,5-1 1737,3 1 0,4-3 0,1 1 0,3-1-109,1-1 109,5 0 0,0-2 0,5 0 0,-5-1 0,22-4 0,-25 2-487,15-3 487,-30 4 90,-4-1-90,-5 0 0,-3-3 0,-3 0 179,7-12 1,-11 5-180,3-11 1705,-14 6-1615,-3-3 124,-4-3-124,-4-1 90,-1 0 0,-4-2 594,-2 0-684,-3-3 89,-1 0-179,-1 1 180,-2 0 0,2 2 0,-1 3 0,1 3 0,1 4-179,-1-6-1,0 5 0,8 13 90,7 20-180,5 17 180,2 10-90,-2-3 89,-1 3-89,1 4 90,-2 4-1511,-1 1 1511,-4 1-531,-1 0 531,-4-1 0,-1 0-90,-3-1 90,-3 1-90,-2 0 90,-3 0-180,-2 0-180,-4-1-358,-1-2-2,-3-3-179,0-2-1350,-14 8 540,9-13-270,-9 5-899,11-16-1890,0-1 4678,3-3 0,9-7 0,4-4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0.986"/>
    </inkml:context>
    <inkml:brush xml:id="br0">
      <inkml:brushProperty name="width" value="0.17143" units="cm"/>
      <inkml:brushProperty name="height" value="0.17143" units="cm"/>
      <inkml:brushProperty name="color" value="#E71224"/>
    </inkml:brush>
  </inkml:definitions>
  <inkml:trace contextRef="#ctx0" brushRef="#br0">331 18 13379,'-24'-18'2969,"-6"21"-2610,1 26 1,-5 18-90,4 0 135,2 5 0,0 4-315,-7 17-1765,9-14 1,2-1 1854,6 2-90,4-1 837,5-3-747,7 19-90,5-18-425,7 13 424,4-24 1,3-4-90,6-4 90,4-5-90,2-3 0,5-5 90,-1-6-90,2-3 0,-3-7-47,13-3 47,-13-5 0,7-4 0,-14-6 2571,-6-3-2571,-1-4 0,-5-3 0,-3-3-90,-3-1 0,-5-3-90,-2 0-90,-5-4-629,-11-14 269,0 8 1,-10-11-91,3 13-90,-3 0 573,0 1-482,-3 1-91,2 2 1,-2-1-181,1 2-719,0 0-449,2 1 2158,3 1 0,-2-4 0,1-2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1.329"/>
    </inkml:context>
    <inkml:brush xml:id="br0">
      <inkml:brushProperty name="width" value="0.17143" units="cm"/>
      <inkml:brushProperty name="height" value="0.17143" units="cm"/>
      <inkml:brushProperty name="color" value="#E71224"/>
    </inkml:brush>
  </inkml:definitions>
  <inkml:trace contextRef="#ctx0" brushRef="#br0">600 137 9332,'-47'4'2788,"-17"16"-2248,21 5-1791,-20 22 1700,13 1-179,-3 9 90,2 6-803,3 5 623,3 4 90,5 3-1,6 1 1,7-3-90,8 0 90,8-6 0,7-2-90,7 0 90,8-1-90,7 1 89,9-4-89,7 0 0,8-3 0,7-3 0,3-8 0,3-6-90,1-10 0,2-4 90,3-6 0,-2-7-1,1-6 361,27-11-270,-20-6 0,23-12-90,-30-5 0,0-10 0,-4-8-1,-3-10 1,-6-9-180,-7-8 180,-7-8-180,-8-6 90,-7 0 0,-12 25 0,-3-2-90,-3-28-456,-3 29 1,-3 1 455,-13-22 90,-5-2-90,-8 6-90,-5 6-90,-4 6-89,-6 6-91,-1 10-536,-2 6 446,1 8-2541,-23-4 2181,16 15-89,-15 0 258,26 15-529,1 4-89,3 5-1080,2 4-1079,2 3 3418,4 5 0,-1 4 0,0 3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2.978"/>
    </inkml:context>
    <inkml:brush xml:id="br0">
      <inkml:brushProperty name="width" value="0.17143" units="cm"/>
      <inkml:brushProperty name="height" value="0.17143" units="cm"/>
      <inkml:brushProperty name="color" value="#E71224"/>
    </inkml:brush>
  </inkml:definitions>
  <inkml:trace contextRef="#ctx0" brushRef="#br0">1 366 10951,'2'53'1709,"0"-2"-1259,2-11-2741,2 17 1,2 8 2559,-1-5 1,0 2 354,1 9 1,0 0-490,0-6 0,-2-9-1220,0-6 1354,0 5 181,-2-22 719,-1-5 451,0 5 731,-13-26-2172,6-2 295,-11-27-384,8-7 0,1-4 0,1-7 2997,1-7-3087,3-6-562,2-8 562,4-7-1108,5-9 1108,3-7-1333,6-4 1333,3 1 0,3 3-569,4 5 569,1 9-90,2 7 439,1 10-799,19-8 180,-11 20 364,13-2-454,-18 24-180,0 5-89,-4 6-91,-1 5 1216,-4 4-1395,-2 5 790,-5 3-3129,-3 3 540,-7 11 2698,-8-4 0,-1-2 0,-4-8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3.260"/>
    </inkml:context>
    <inkml:brush xml:id="br0">
      <inkml:brushProperty name="width" value="0.17143" units="cm"/>
      <inkml:brushProperty name="height" value="0.17143" units="cm"/>
      <inkml:brushProperty name="color" value="#E71224"/>
    </inkml:brush>
  </inkml:definitions>
  <inkml:trace contextRef="#ctx0" brushRef="#br0">170 1 8522,'-57'17'3508,"13"-3"-2608,6-2 179,16-2-809,13 7 0,11-5 0,20 5-91,5-8 1,6 1 0,7-1-90,4 0 90,5 0 0,2-2 0,2 0-532,0-1 532,-1-2 90,-3 0-133,-3-1 133,-4-1 90,-3 0-90,-4 0 90,-3-1-91,5 1 1,-2 1 705,4 4-705,-6 7 49,-6 9-229,-8 0 0,-5 2 0,-6-4 0,3 10-90,-5-4-180,1 8-90,-3-8-90,1-1-629,-1 0-361,0 10-269,-2-1-449,0 6 2068,-2-8 0,0-15 0,-2-7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3.398"/>
    </inkml:context>
    <inkml:brush xml:id="br0">
      <inkml:brushProperty name="width" value="0.17143" units="cm"/>
      <inkml:brushProperty name="height" value="0.17143" units="cm"/>
      <inkml:brushProperty name="color" value="#E71224"/>
    </inkml:brush>
  </inkml:definitions>
  <inkml:trace contextRef="#ctx0" brushRef="#br0">44 203 10411,'-14'-50'2609,"1"5"-3059,6 14-2968,0 4 3418,7 2 0,-2 11 0,4 3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4.802"/>
    </inkml:context>
    <inkml:brush xml:id="br0">
      <inkml:brushProperty name="width" value="0.17143" units="cm"/>
      <inkml:brushProperty name="height" value="0.17143" units="cm"/>
      <inkml:brushProperty name="color" value="#E71224"/>
    </inkml:brush>
  </inkml:definitions>
  <inkml:trace contextRef="#ctx0" brushRef="#br0">1 694 13379,'7'58'1350,"1"-1"-1171,-1-21 91,-1-1 90,0-1 540,-1-3 899,2 5-180,-2-6-1260,2-23-269,2-10 0,1-18 0,3-6 0,0 4-90,4-2 90,1-1-90,4-1 90,0 2-90,3 0 0,-1 3 0,2 3 0,1 3 0,0 5 0,-1 3 0,11 8-90,-9 4 180,8 6-180,-12 5 180,1 3-180,-2 3 180,-1 3-90,-1 2-90,-2 1 180,0 1-180,-2 0 90,-1 1-90,-1-3 90,-1-1 0,-2-3-90,-1-2 180,3 5-90,-1-3 0,6 1-90,1-9 0,6-11-90,-2-6 1,1-7-1,-5-2-90,2-5 0,0-4 90,1-2-90,-2-3 90,0-1 90,-3-1 0,-1-1 0,-4 3-179,-2 1 179,-4-6-90,-9 2 90,-10-2 90,-12 10-180,-7 9 90,-1 10 0,4 8 0,4 5-270,9 8-89,15 0-271,9-2-90,15-7 91,6-10 269,4-4 180,3-3 90,-3-1 180,-5 0 180,-2 4 180,-6 7 0,-3 6 0,-4 7-1,-1 1 1,4 0-90,7-1-90,5-2 0,10-5-90,6-6-90,-7-5 90,1-6-90,-10-2 0,2-4 0,3-4-180,-1-6 0,5-7 0,-2-7-90,2-10-464,-1-10 554,0-9 90,0-8 90,-4-4 180,-5 5 0,-2 3 0,-8 11-90,-2 3 0,-6 9 0,-4 4 179,-2 8 181,-8-1-90,-8 17-90,-4 8 90,-7 20 464,1 13-554,-1 9-90,0 8 0,-2 8-1,4 6 181,-4 32-1076,10-18 806,3 22 90,9-28-90,6 2-90,3 1 90,4 1-90,4 0-180,2-6 0,1-4-180,1-7-179,1-4-271,0-6-359,0-4-450,1-6-1188,1-4-1691,0-5 4498,1-4 0,-11-8 0,-1-2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5.479"/>
    </inkml:context>
    <inkml:brush xml:id="br0">
      <inkml:brushProperty name="width" value="0.17143" units="cm"/>
      <inkml:brushProperty name="height" value="0.17143" units="cm"/>
      <inkml:brushProperty name="color" value="#E71224"/>
    </inkml:brush>
  </inkml:definitions>
  <inkml:trace contextRef="#ctx0" brushRef="#br0">1 96 9152,'28'46'3238,"-3"1"-1754,-11 12 0,-2 3-944,3 10 179,-2 23 1,-1 0-360,-6-21-919,-2-16 0,-1-2 829,-1-3-1,0-3 12,-1-7-192,0-4 91,-1-5 270,1-3-90,-3 3-90,-7-9-180,-5-8 0,-5-15 1033,-2-14-1123,4-6 254,0-7-344,3-5 1,1-9-181,4-6-180,8-40 180,6 13-1561,2 18 0,3 1 1651,13-29 0,9-4-949,4 3 949,5 5 0,3 6 90,-2 12-90,2 6-350,-3 11 440,-1 8-15,-1 7 15,-4 10-89,-4 6 2829,7 8-2650,-13 8-90,4 5 1422,-15 6-1332,-5 12 518,-7-3-518,-6 12-64,-9-9-115,-7 4 89,-7 1-509,-8 1 419,-5-1-90,-6 0-90,-1-2-89,0-3-1,2-3-90,3-4-179,3-2-91,2-3-4227,-5 2 5037,7-6 0,8-1 0,11-7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5.760"/>
    </inkml:context>
    <inkml:brush xml:id="br0">
      <inkml:brushProperty name="width" value="0.17143" units="cm"/>
      <inkml:brushProperty name="height" value="0.17143" units="cm"/>
      <inkml:brushProperty name="color" value="#E71224"/>
    </inkml:brush>
  </inkml:definitions>
  <inkml:trace contextRef="#ctx0" brushRef="#br0">1 0 11311,'14'27'1619,"0"-6"-1260,18-18-89,-3-3 180,4 0-90,3-2 0,3 1 89,1-1 1,0 0 0,-1 0-90,0 1-1,-4 1 1,-1 1-90,-3 1 90,0 3-90,-1 2 0,-1 4-1,-3 3 1,-1 3-90,-3 3 180,5 15-270,-10-6 0,3 10-90,-10-11-90,-2 0-90,-2 1-3482,-1-1 2673,-1 0-810,0 10-450,-1 0-4407,-1 4 6656,2-7 0,-2-17 0,1-6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6.182"/>
    </inkml:context>
    <inkml:brush xml:id="br0">
      <inkml:brushProperty name="width" value="0.17143" units="cm"/>
      <inkml:brushProperty name="height" value="0.17143" units="cm"/>
      <inkml:brushProperty name="color" value="#E71224"/>
    </inkml:brush>
  </inkml:definitions>
  <inkml:trace contextRef="#ctx0" brushRef="#br0">0 276 8522,'39'23'2878,"-4"1"-2158,-17-3 629,3 18-899,-7-8 0,0 13 0,-7-13-181,-3-1 1,-1 1 0,-2-1 90,0-1-90,-2 11 179,0-3 541,-1 7 89,0-9-1169,9-31 0,-1-6-179,16-42 179,-6 13 90,9-13-90,-4 12 0,1 2 90,0 1-90,-1 5 0,0 2 90,-2 4-90,0 3 0,4 4 90,0 7 0,4 8 0,-4 10-90,-5 7 180,-3 4-90,-3 0 360,-1-2-1,-1-2-269,6-15-90,1-9 0,1-11 0,1-5 0,-2 2 0,3-1 0,1 0 0,1 1-90,-1 2 90,0 2 180,0 4-90,8 4 0,-5 6 0,7 4 90,-9 6-90,1 4 90,0 5-90,1 2 0,0 4-90,2 2 90,0 2 0,0-1-90,-2 0 0,1-3 90,-4-3-90,1-1 0,-2-4-90,0-4-270,0-3 90,7-7 0,-5-5-90,6-6 1,-9-7-91,0-5 0,1-11 0,-1-6-438,1-11 618,1-7-620,0-7 890,0-3 90,-2-1 360,-2 5-90,-2 3 90,-2 5-1,-2 7-89,0 2-90,-1 7-90,-2 4 90,-1 4 0,2-1-181,6 22 312,-2 12-581,0 18-180,-7 11 0,-4-6 749,0 3-1019,-2 0-89,0 1-91,-1 1 1,-2-2-1,-1 0 0,-3-1 91,-1-2-1,-2-3-89,0-3 809,-6 2 3148,1-5-2698,10-17-270,15-7-1,13-15-89,11 3-90,-4 7-90,5-1-179,0 2-271,4 0-180,1 1-269,0 1-1080,1 2-899,-2 1 2968,-2 0 0,-16 2 0,-5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7.232"/>
    </inkml:context>
    <inkml:brush xml:id="br0">
      <inkml:brushProperty name="width" value="0.17143" units="cm"/>
      <inkml:brushProperty name="height" value="0.17143" units="cm"/>
      <inkml:brushProperty name="color" value="#E71224"/>
    </inkml:brush>
  </inkml:definitions>
  <inkml:trace contextRef="#ctx0" brushRef="#br0">1 32 17067,'5'51'1529,"0"-2"-899,-3 7-360,2-11-90,-1 14 0,2-19 0,-1 11 89,0-14-89,1 16-899,-3-23 269,-6-15-90,1-37 360,-3-10-89,3-22 179,5 15-90,1-4 90,2-4 90,1 4 90,1-2 90,-1 7-90,1 1-90,-1 6 0,0 2 89,1-1 1,1 8 90,7 17-90,2 18 90,1 13-90,0 4-90,-2-5 90,2 1 0,3 1 0,0 0-90,4-2 90,-1-1 0,1-2-90,1-2 0,-1-3 0,0-3-90,1-4 90,-1-4 0,1-3-90,2-3 0,16-10 0,-9-2 0,30-18 180,-26 8 0,12-10 180,-19 10 0,-2 2 0,-5 2-91,-1 2 1,-3 1-90,-3 3 0,4-4 0,-2 6 0,4 9-90,-6 13 0,-3 7 90,-5 4-90,-1-2 0,1 1 0,1 2 90,2 2-90,2 1 90,1 1-90,3 0 90,2-2-180,1 0 180,3-1-180,1-2 180,2-3-180,1-1 90,1-5-90,1-2 0,-1-5-90,0-2 0,-2-5 0,1-5-269,12-13 269,-11 1 0,6-9 90,-15 3 0,-5-1 0,-3-1-90,-5 0 180,-8-8-90,-5 7 90,-7-4 0,-4 14-90,-3 2 90,-2 4 0,-3 3 0,-11 5 0,8 4 0,-6 1 0,12 5 0,-4 5 90,6 5-90,2 6 0,14-1-90,14-2 0,12-6 90,10-7 0,7-9 180,-7-3 180,0-2 0,-7-1-180,1 1-90,1 0 0,-2 5 0,-7 12-1,-2 9 1,-5 16-180,-4-6 1,1 3-91,-3-9-90,2 0-90,0 1-90,1-2-719,5 10 359,-2-9-179,5 6-1,-4-12-1618,1-3-2339,8 2 4947,3-10 0,-7 1 0,-3-8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7.636"/>
    </inkml:context>
    <inkml:brush xml:id="br0">
      <inkml:brushProperty name="width" value="0.17143" units="cm"/>
      <inkml:brushProperty name="height" value="0.17143" units="cm"/>
      <inkml:brushProperty name="color" value="#E71224"/>
    </inkml:brush>
  </inkml:definitions>
  <inkml:trace contextRef="#ctx0" brushRef="#br0">185 13 9152,'67'-8'4047,"-14"3"-2787,-20 26-631,-18-2-179,0 11 0,-10-4-180,-4 3 0,-3 2-1,-4 2-89,-4 2 0,-5 0 0,-4 0-90,-4 0 0,-2-4 0,-3-1 90,0-6-180,-1-3 180,-9-1 0,10-8-180,-15-1 0,15-13-270,-2-8 0,12-9 90,14-6 90,14-3 0,5 6 0,7 3 0,-4 8 0,2 1 0,1 1 0,1 2 0,1 1 90,2 2-89,0 1 89,2 2-90,1 0 0,1 1 90,1 1-90,4 1 90,-1 0-90,4 0 90,-1-2-180,33-3 180,-25-1-272,22-4 272,-34 0 90,-2-3 0,-6 0 89,-2 0 451,-2-6-180,-12-3-90,-8 3-1,-19 6 4,-11 15-274,3 6 1,2 6 0,10 0-90,2 3 90,2 3-90,3 2 0,4 4-180,3 0-179,4 5-1,3 1-270,6 4-89,2 1-271,4 1-3751,3-1 2132,0 0-1528,4-4 4067,-1 0 0,5-1 0,0 0 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1.815"/>
    </inkml:context>
    <inkml:brush xml:id="br0">
      <inkml:brushProperty name="width" value="0.17143" units="cm"/>
      <inkml:brushProperty name="height" value="0.17143" units="cm"/>
      <inkml:brushProperty name="color" value="#E71224"/>
    </inkml:brush>
  </inkml:definitions>
  <inkml:trace contextRef="#ctx0" brushRef="#br0">27 0 15898,'-5'51'1529,"2"-1"-6830,1-5 5751,2 31-270,0-15-131,2 9 0,1 2 41,-1 3-90,1-15 0,0-3 860,0 2-1489,0 17 179,-2-22-180,0 10-89,-2-26-181,0-4-1438,-2-6-675,-3 2 3013,-5-10 0,3-3 0,0-12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2.149"/>
    </inkml:context>
    <inkml:brush xml:id="br0">
      <inkml:brushProperty name="width" value="0.17143" units="cm"/>
      <inkml:brushProperty name="height" value="0.17143" units="cm"/>
      <inkml:brushProperty name="color" value="#E71224"/>
    </inkml:brush>
  </inkml:definitions>
  <inkml:trace contextRef="#ctx0" brushRef="#br0">1 51 9242,'26'-32'3238,"5"13"-2878,-6 22 89,5 10-89,-3 4 0,3 6-90,4 5 90,3 5-91,2 4 1,3 4 0,1 1-963,-1 2 963,0 1 0,-1-1 0,0 1-90,-2-1-90,-4-4 18,-1-2-18,-5-4 90,-2-3 0,-3-3 90,-3-4 89,-3-3 181,-2-1 450,-2-3 449,3 0-810,4-11-179,-4-10-180,1-36-90,-12 7-90,-2-18 0,-4 18 0,-1-3-90,-1-2 90,-2 0-90,-1 0 0,-3 0-180,0 1-90,-2 0-90,-1 3-90,0 0 1,-2 3-181,0 2-90,1 3-89,-1 2-1260,2 4 708,-3-5 1361,1 5 0,4 5 0,3 6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2.752"/>
    </inkml:context>
    <inkml:brush xml:id="br0">
      <inkml:brushProperty name="width" value="0.17143" units="cm"/>
      <inkml:brushProperty name="height" value="0.17143" units="cm"/>
      <inkml:brushProperty name="color" value="#E71224"/>
    </inkml:brush>
  </inkml:definitions>
  <inkml:trace contextRef="#ctx0" brushRef="#br0">118 56 13739,'-35'37'1439,"5"-1"-1079,16-8 720,-5 33-1449,9-21 729,1 24 0,11-29-3595,14 15 3504,0-11 947,38 31-1036,-19-36 0,22 12 0,-23-29 90,13-3 0,-11-6-180,9-2 90,-16-8-1,-2-4 1,0-4 0,-3-4 0,-2-4-90,-4-4 90,-3-4-180,-4-2 390,-5-2-390,-5-3 90,-4-2-90,-5-1 0,-5-3-90,-6 1 2928,-4-1-3108,-5 3-179,-4 1-91,0 3-180,-2 2-179,2 1-360,2 5-1515,-6-4-4062,12 11 6836,-3-4 0,18 15 0,3-1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2.867"/>
    </inkml:context>
    <inkml:brush xml:id="br0">
      <inkml:brushProperty name="width" value="0.17143" units="cm"/>
      <inkml:brushProperty name="height" value="0.17143" units="cm"/>
      <inkml:brushProperty name="color" value="#E71224"/>
    </inkml:brush>
  </inkml:definitions>
  <inkml:trace contextRef="#ctx0" brushRef="#br0">0 1 10861,'40'37'389,"-13"-10"1,-20-20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3.179"/>
    </inkml:context>
    <inkml:brush xml:id="br0">
      <inkml:brushProperty name="width" value="0.17143" units="cm"/>
      <inkml:brushProperty name="height" value="0.17143" units="cm"/>
      <inkml:brushProperty name="color" value="#E71224"/>
    </inkml:brush>
  </inkml:definitions>
  <inkml:trace contextRef="#ctx0" brushRef="#br0">101 42 14099,'-1'40'1799,"-5"-2"-3350,-16-2 1821,4-7 90,-3 11 799,4 13-799,9-17 263,0 17 97,34 12-630,-7-32 0,20 26 0,-13-40-90,0-4 90,2-2-90,-2-4 1259,0-3-1259,8-6 0,-9-3 398,6-7-398,2-23 0,-15 8 0,7-18 0,-19 1 0,-6 9-90,-3-12-90,-6 11 0,-3 2-90,-2 0-629,-10-11 179,5 11-90,-6-8-179,7 16-90,3 1-91,1 2-4946,2 2 6116,3-6 0,4 13 0,2-3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3.537"/>
    </inkml:context>
    <inkml:brush xml:id="br0">
      <inkml:brushProperty name="width" value="0.17143" units="cm"/>
      <inkml:brushProperty name="height" value="0.17143" units="cm"/>
      <inkml:brushProperty name="color" value="#E71224"/>
    </inkml:brush>
  </inkml:definitions>
  <inkml:trace contextRef="#ctx0" brushRef="#br0">1 342 9871,'37'38'3239,"-2"1"-2776,-6 10 166,-8-7 1,4 12-90,-11-16-91,-2-1-89,-2-1 0,0-1-90,-2-1 0,0-3 342,-2-3 197,0-3 447,1 4 363,-1-1-1349,-9-5-180,-7-20 547,-6-10-637,-1-18-45,-2-27 0,3-10-45,-1-27-1151,1 18 0,4 0 1151,10-13-90,8 27-90,1-1 0,4 5 0,2 3-179,3 5-1,2 3-1439,18-16 1169,-13 26-719,12-10-360,-13 29 1080,1 13 269,-5 8 2483,-4 16-2033,-14 9 270,-3 6 179,-3 1-89,1-1-90,6-4-180,8-3-270,5-9-180,9-5-90,0-7-269,5-1-181,2-2-989,2-1-449,0-3 2338,-1 0 0,-13-4 0,-5 1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4.324"/>
    </inkml:context>
    <inkml:brush xml:id="br0">
      <inkml:brushProperty name="width" value="0.17143" units="cm"/>
      <inkml:brushProperty name="height" value="0.17143" units="cm"/>
      <inkml:brushProperty name="color" value="#E71224"/>
    </inkml:brush>
  </inkml:definitions>
  <inkml:trace contextRef="#ctx0" brushRef="#br0">61 21 11400,'18'46'2699,"-3"4"-2069,-7-3-5751,-3 8 5661,0 6 1147,-1 7-1193,-2-3 1,1 6-713,-1 1 0,0 0 353,0 2 0,1-3-46,-2-11 1,1-7-29,-1-2 119,0-7 90,0 9 360,-1-15 2340,1 14-2520,-3-20-37,-6-3-413,-7-17 3392,-3-13-3482,-1-12 0,3-7 0,2-7 0,-1-11 0,3-8-495,2-13 405,4-9-1122,5-10 1122,4-8 1,7-5-1164,5-2 1253,5 3 0,6 4-841,3 7 841,2 10 90,3 8-90,2 10 71,2 8-71,0 8 282,15 3-372,-16 15-89,9 4 1361,-20 13-1362,-1 7 1281,-4 3-1191,-4 6 675,-3 3-675,-5 4 222,-4 4-402,-4 4 1,-6 2-91,-6 5 0,-6 2-257,-7 5 167,-6 0-539,-24 20 449,9-17-804,-14 11 805,18-24-181,2-4 1,3-4-971,4-5 431,3-4 1349,5-5 0,11-6 0,5-4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5.889"/>
    </inkml:context>
    <inkml:brush xml:id="br0">
      <inkml:brushProperty name="width" value="0.17143" units="cm"/>
      <inkml:brushProperty name="height" value="0.17143" units="cm"/>
      <inkml:brushProperty name="color" value="#E71224"/>
    </inkml:brush>
  </inkml:definitions>
  <inkml:trace contextRef="#ctx0" brushRef="#br0">82 180 8342,'-10'-41'2789,"-3"3"-3419,-3 5-539,0 6 1169,2 5 0,6 11 0,3 4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4.781"/>
    </inkml:context>
    <inkml:brush xml:id="br0">
      <inkml:brushProperty name="width" value="0.17143" units="cm"/>
      <inkml:brushProperty name="height" value="0.17143" units="cm"/>
      <inkml:brushProperty name="color" value="#E71224"/>
    </inkml:brush>
  </inkml:definitions>
  <inkml:trace contextRef="#ctx0" brushRef="#br0">0 140 7263,'62'-16'1139,"0"-1"0,-6 2 1,-4 3-6081,14 5 5301,-17 5 0,11 1 927,-20 6-1018,-3 0 773,-1 4-772,-2 0 0,-4 3-90,-1 1 270,5 8-91,-3 1 2976,-1 7-3155,-11-1 405,-15 2-495,-9-4 41,-10-5-220,8-21 89,8-9-90,10-11 90,7 1 0,0 3 0,1-1 0,4-2 0,0 0-90,2-1 180,-1 1-90,1 1 0,0 1 90,-3 1-1,-2 2-89,-2 2 180,5-3 360,-3 5 0,2 8-180,-7 16-1,-5 11-179,-1 9 90,-4-6-90,5-1 90,-2-6-90,3-2 90,10 8-180,-4-8 89,8 4-89,-5-10 0,1-2 90,2-3 0,9-2-180,2-6 180,-1-3-90,1-11 90,-17 1-90,4-16-90,-14 2 0,-7-11 0,-7 9 0,-9 2 0,0 8-180,-4 2 0,-3 0-180,-1 2-90,1 2-179,0 1-181,1 3-1348,1 1-361,-6-1 2519,3 3 0,7 1 0,6 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5.805"/>
    </inkml:context>
    <inkml:brush xml:id="br0">
      <inkml:brushProperty name="width" value="0.17143" units="cm"/>
      <inkml:brushProperty name="height" value="0.17143" units="cm"/>
      <inkml:brushProperty name="color" value="#E71224"/>
    </inkml:brush>
  </inkml:definitions>
  <inkml:trace contextRef="#ctx0" brushRef="#br0">46 1 9422,'48'19'4767,"5"17"-3958,-26-4-179,3 16-90,-13-6-90,-4 3-91,-4 3 1,-4 0-90,-2 1-514,-4-2 424,-3 1-90,-3 0 90,-3 0-90,-2-2 0,-3-3 0,0-4-90,-2-4 90,0-4 0,-1-3-90,1-3-192,-7 0-77,0-7 84,-2-7 5,4-17 90,8-13 180,7-9 350,7-4-440,5 0 90,5 4-90,2 8 90,7 8 0,6 7 0,7 9 0,-3 1-1,2 3 1,-7-2 0,1 1-90,0-1 90,0-1-90,0 0 90,-1-1 0,11 0-90,0-4 0,9-5 0,-11-3 0,-5-3 0,-10-2 0,-1 0 0,-1-3 0,0-1 90,-2-1 270,0 0-90,2-6-90,-1 2 180,2-2-360,-15 23 0,-3 13 89,-10 13 1,2 5-90,4-7 90,1 3 90,1-1 0,3 13-90,1-8 0,4 7 0,1-12 0,3-2-90,0-1 90,3-2-90,1-4 0,7 2-270,4-7 180,8-7 0,-7-9 0,0-10 0,-7-3 0,0-5 0,-1-3 90,0-3 0,-1 0 0,-2-2 0,0 3 90,-1 0 90,-2 4-180,2-5 360,-1 2-270,4 17 90,-6 13 0,2 27-90,-2 5 0,0-5-90,2-1 90,0-10 0,1-1-1,3-1 1,1-2-90,5-1 90,1-2-90,3-3 0,1-3 0,0-2 0,2-4 0,2-2-90,0-5 0,1-5 1,-1-3 89,1-5-90,-2-4 0,-3-1 90,-2-1-90,-5 0 90,-3-1-90,-3 1 0,-5 1 0,-4-6 90,-6 2-90,-6-2-90,-6 8 0,-7 8 90,3 12 180,10 10 0,8 6 90,17 2-90,3-12 0,-2-8-90,-4-12-90,-9-8 90,-3 27 0,2 8-90,1 20 180,6 5-90,-2-8 0,3 2 90,-1 1-90,2 1 0,-1-1 0,0 2 90,-1-2-90,-1-1 0,-1-1 0,-3-2 0,-1-1 90,-2 6-90,-5 0-180,-5 4-450,-9-7-359,-6-6-540,-3-8-720,1-11-629,4-10 539,7-12-989,7-4 3328,8-5 0,6-7 0,3-3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5.977"/>
    </inkml:context>
    <inkml:brush xml:id="br0">
      <inkml:brushProperty name="width" value="0.17143" units="cm"/>
      <inkml:brushProperty name="height" value="0.17143" units="cm"/>
      <inkml:brushProperty name="color" value="#E71224"/>
    </inkml:brush>
  </inkml:definitions>
  <inkml:trace contextRef="#ctx0" brushRef="#br0">1 47 10321,'34'-26'5397,"4"5"-4587,-13 24-181,-2 3 1,-3 14-180,-8 3-1,-1 6-89,-1 6 0,0 5-311,-2 4 221,2 5-90,-1 3-598,1 1 418,1 2-89,-1-1-271,1 1-90,-1-2-270,0 0-269,-2-5-541,0-2 91,-2-4-1440,0-2-1888,0-3 4838,-1-4 1,-2-14-1,-1-6 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6.590"/>
    </inkml:context>
    <inkml:brush xml:id="br0">
      <inkml:brushProperty name="width" value="0.17143" units="cm"/>
      <inkml:brushProperty name="height" value="0.17143" units="cm"/>
      <inkml:brushProperty name="color" value="#E71224"/>
    </inkml:brush>
  </inkml:definitions>
  <inkml:trace contextRef="#ctx0" brushRef="#br0">1 355 10051,'42'-6'2519,"0"-1"-7640,-9 0 6201,52-15-1528,-8-1 628,-29 9 0,1-2 826,40-20-737,-41 13 67,23-21-156,-36 19 0,4-7 0,-19 12 1999,-4 1-1819,-2-5 2901,-7 0-2811,-12 12 1395,-3 15-1755,-5 28 629,8 3-629,4 7 90,5-6-90,0 3 0,4 2 0,1 4 0,1-1-1,1 0 1,0-1-180,-1-5 1,-2-1-91,-1-4-180,-1-2-450,-3 6-629,-7-5-720,-8 2-1708,-10-12 3867,-6-14 0,-10-15 0,-2-7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7.318"/>
    </inkml:context>
    <inkml:brush xml:id="br0">
      <inkml:brushProperty name="width" value="0.17143" units="cm"/>
      <inkml:brushProperty name="height" value="0.17143" units="cm"/>
      <inkml:brushProperty name="color" value="#E71224"/>
    </inkml:brush>
  </inkml:definitions>
  <inkml:trace contextRef="#ctx0" brushRef="#br0">358 0 11221,'-66'23'3328,"15"-3"-7639,-23 40 4670,37-23 1,-18 24 1409,33-27-1409,4-1-1,3-1 1,4 0 90,4-1-180,5 9-90,6-11 859,4 7-859,5-15-90,4 0 0,3-4-90,3-3 0,2-3 0,0-5-90,2-4 90,0-4-90,1-5-90,0-4 90,1-6 3392,0-4-3302,-1-6-90,1-5 0,-1-2 90,-2-2 0,-1 0 180,-2 3 0,-3 1-90,-3 4 0,-1 3 0,-3 3 180,3-1-180,-1 16 180,-2 9-270,0 25 179,-7 3-89,3 4 90,-1-7 0,2 1-90,1 1 180,8 12-180,-4-11 0,5 6-90,-7-14 90,1-3-90,1-2 90,2-2-90,1-5 0,1-1 0,13-6-90,-6-4-90,9-7 90,-8-4-90,2-7 90,1-5 0,1-5 90,-2-3-90,-1-3 0,-2 0 90,-3-1 0,-3 2-90,-3 2 90,-4 4 0,-4 2 0,-3-1 90,-11 5 0,-11 12 0,-6 13 0,-1 21-90,10 7 0,8 10 90,7-9-180,6 2-90,2-10-180,3 0-179,3 0-181,1-1-179,2 0-361,0-3-179,-1-2-1529,0-2 2968,0-4 0,-8-6 0,-1-2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8.270"/>
    </inkml:context>
    <inkml:brush xml:id="br0">
      <inkml:brushProperty name="width" value="0.17143" units="cm"/>
      <inkml:brushProperty name="height" value="0.17143" units="cm"/>
      <inkml:brushProperty name="color" value="#E71224"/>
    </inkml:brush>
  </inkml:definitions>
  <inkml:trace contextRef="#ctx0" brushRef="#br0">53 160 8612,'17'47'2519,"-1"-2"-2070,-4-10 901,15 50-1170,-13-37 89,8 48-656,-20-63 387,-4 7 90,-3-16 246,-9 4-246,-5-5-11,-6-4-258,-4-14 179,2-15 0,4-15 421,8-10-421,12-8 90,7 9 0,9 1 0,2 10 0,4 1 0,4 2-180,4 1 180,3 2-90,5 0 90,3 2-286,5 1 376,2 2 0,1 0-1,1 2-89,0 0 90,0 1-90,0-1 0,-2 1 90,0-1 0,-3 0-90,-1-2 0,-5 0 90,2-3-173,-4 0 83,0-3 0,-5 0-90,-2-2 90,-4-2 0,-3 0 0,-5 1 0,-3-7 553,-12 3-283,-15 0-95,-18 12 5,-3 11-90,-4 8-90,9 6 89,1 3 1,1 3-90,2 3 0,2 3 0,4 1 90,3 3-180,5 1 90,3 0 0,6 0-90,4 0 90,6 0-90,5 1-90,6 2-180,5-2-90,6 1-89,2-3-901,22 8 451,-11-10-1,16 3-89,-15-12-851,0-3-408,0-3-900,1-4 3148,-1-3 0,8-3 0,2-2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8.625"/>
    </inkml:context>
    <inkml:brush xml:id="br0">
      <inkml:brushProperty name="width" value="0.17143" units="cm"/>
      <inkml:brushProperty name="height" value="0.17143" units="cm"/>
      <inkml:brushProperty name="color" value="#E71224"/>
    </inkml:brush>
  </inkml:definitions>
  <inkml:trace contextRef="#ctx0" brushRef="#br0">39 1 13919,'-20'50'3148,"4"1"-4983,14 17 2465,1-9-180,2 23-91,1-19 406,3 5-585,1 2 90,1 3-90,1-1-180,0-5-90,1-3-90,-1-5-180,0-5-180,0-4-179,-1-4-91,-1-6-922,2 7-1057,-3-14 2789,3 9 0,-6-28 0,1 1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9.515"/>
    </inkml:context>
    <inkml:brush xml:id="br0">
      <inkml:brushProperty name="width" value="0.17143" units="cm"/>
      <inkml:brushProperty name="height" value="0.17143" units="cm"/>
      <inkml:brushProperty name="color" value="#E71224"/>
    </inkml:brush>
  </inkml:definitions>
  <inkml:trace contextRef="#ctx0" brushRef="#br0">0 467 9422,'54'-40'2158,"-3"3"-7458,-13 10 5750,-1 0 1318,2 0-1228,12-14-270,-14 10 0,7-9 859,-19 14-769,1-9-90,-9 10-180,-2-10 179,-18 17 3303,-14 5-3392,-7 12 90,-8 11-90,1 8 0,-2 6 270,-14 19-271,12-5-589,-7 13 590,18-12 90,4 2-90,5-2-330,4 0 330,5-4-90,5 2 0,4-4 0,6 1 0,4-2 0,5-3-90,5-3 90,5-1-90,3-6 0,3-3 90,2-4-90,2-6 0,1-3 0,0-7 0,4-3 90,0-7-90,4-6 0,-2-7 0,1-8 0,-3-3 0,10-25-215,-17 14 215,6-14 0,-20 21 0,-4 4 0,-3 1 90,-3 4-90,-2 3 90,-1 3-90,-1 2 557,2-5-557,-2 2 342,2-3-342,-2 25 0,-9 9 90,-2 17 145,-13 2-235,1-6 90,-5 0-90,-2-7 0,2 0 0,7 9 0,11 3 90,10 5-90,5-2 0,1-4 0,1 3 0,3 2 0,0 2 0,0 0 0,1 3 0,-1 1 0,-1 1 0,0 0 0,-3 1 0,-2 0 0,-3-1 0,-2-2 0,-6 11 0,-3-13 90,-5 9-90,-2-15 0,-4-1 0,0-3 0,-3-2 90,1-1-90,-8-1 0,1-4 0,-6-7 0,16-15 0,6-4-90,16-9 90,5 5-90,4-2 0,4-6-90,5-3 90,3-6-180,4-4-542,3-5 632,3-6 90,0 1-1459,0-4 1549,-2 4-90,-3 1-113,-1 2 203,-5 4 0,-3 4-90,-6 7 180,-3 1-180,-5 6 90,-2-4 790,-8 4-610,-8 13 1542,-4 16-1632,-3 28 90,7 3 0,4 9 0,5-7 0,3 5-218,4 4 128,2 4 90,3 1-90,3 2 0,0-1 0,1 0 0,-2-4-90,-1-1 0,-2-5 90,-3-3-90,-4-5-90,-3-2 90,-6 5-90,-4-10-90,-6 3-180,-2-13-719,-3-3-900,-12-2 540,-5-7-5577,0-2 7016,-5-12 0,24 6 0,-3-5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59.755"/>
    </inkml:context>
    <inkml:brush xml:id="br0">
      <inkml:brushProperty name="width" value="0.17143" units="cm"/>
      <inkml:brushProperty name="height" value="0.17143" units="cm"/>
      <inkml:brushProperty name="color" value="#E71224"/>
    </inkml:brush>
  </inkml:definitions>
  <inkml:trace contextRef="#ctx0" brushRef="#br0">0 0 6723,'48'2'-158,"-2"-1"1,9-2 0,0-1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18.590"/>
    </inkml:context>
    <inkml:brush xml:id="br0">
      <inkml:brushProperty name="width" value="0.17143" units="cm"/>
      <inkml:brushProperty name="height" value="0.17143" units="cm"/>
      <inkml:brushProperty name="color" value="#E71224"/>
    </inkml:brush>
  </inkml:definitions>
  <inkml:trace contextRef="#ctx0" brushRef="#br0">0 1 10321,'2'48'2609,"0"-5"-3352,1 19 0,1 4 1013,1 7-180,0-5 0,0 3-1125,1-17 1,0-4 1124,3 31 0,-3-29 0,1 2 317,0 9 1,-1 1-364,0-11 1,-1 1-45,1 9 0,0-1-179,1 21-91,-3-30-1023,0 15 573,0-21 91,-1 10-11,0-25 640,-2 4 0,1-19 0,-2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6.068"/>
    </inkml:context>
    <inkml:brush xml:id="br0">
      <inkml:brushProperty name="width" value="0.17143" units="cm"/>
      <inkml:brushProperty name="height" value="0.17143" units="cm"/>
      <inkml:brushProperty name="color" value="#E71224"/>
    </inkml:brush>
  </inkml:definitions>
  <inkml:trace contextRef="#ctx0" brushRef="#br0">126 1 10501,'-23'36'2249,"0"-2"-1260,1-3-539,6-7 90,-4 8-91,9-10 271,3 1-180,6 19-360,4-14-1,18 26-358,1-29-181,13 8-900,10-7 361,-8-8-180,11 1-1260,-14-9-989,-1-5 3328,-3-1 0,-12-4 0,-5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18.909"/>
    </inkml:context>
    <inkml:brush xml:id="br0">
      <inkml:brushProperty name="width" value="0.17143" units="cm"/>
      <inkml:brushProperty name="height" value="0.17143" units="cm"/>
      <inkml:brushProperty name="color" value="#E71224"/>
    </inkml:brush>
  </inkml:definitions>
  <inkml:trace contextRef="#ctx0" brushRef="#br0">1 564 11221,'6'-33'1619,"14"5"-1349,7 21-91,11 0 1,-4 2-90,5-1 90,3 0-472,2 0 292,2-1 90,0-2 0,-1-2-90,-1-1 0,15-13 90,-17 4-90,23-26 90,-32 13 180,5-13-1,-17 13 91,-3 0 0,-2 3 90,-3 1 4,-1 2-94,-1 3-1,-3 2-179,4-3 180,-3 4-270,0 22 198,-5 15-198,-3 18-90,-1 3 0,0-5 90,0 4-90,0 2 0,0 4-257,0 1 347,0 1-90,-1 1-90,1 0-180,-1 0-89,1 0-181,1-1-90,-2-2-179,2-1-1,-2-4 1,3-2-990,0-4-900,2 5 2699,5-8 0,-4-6 0,2-11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19.171"/>
    </inkml:context>
    <inkml:brush xml:id="br0">
      <inkml:brushProperty name="width" value="0.17143" units="cm"/>
      <inkml:brushProperty name="height" value="0.17143" units="cm"/>
      <inkml:brushProperty name="color" value="#E71224"/>
    </inkml:brush>
  </inkml:definitions>
  <inkml:trace contextRef="#ctx0" brushRef="#br0">1 208 12570,'1'44'1259,"2"-8"-6739,3-2 5749,4-6 1,2-1 1139,14 12-1229,-4-8 686,10 6-686,-6-14 359,24 10-269,-18-15 0,17 4 3172,-19-19-3352,0-10 456,-4-3-546,-6-9 90,-11-1-90,-3-2 297,-4-5-297,-3-2 0,-4-3 0,-4-2 0,-3-1 0,-4 0-90,-1-1-90,-2 2-179,-1 2-91,-1 3-90,0 2-179,2 1-1,-1 2-179,2 3-91,2 2-1798,2 2 2788,1-6 0,7 13 0,1-4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19.811"/>
    </inkml:context>
    <inkml:brush xml:id="br0">
      <inkml:brushProperty name="width" value="0.17143" units="cm"/>
      <inkml:brushProperty name="height" value="0.17143" units="cm"/>
      <inkml:brushProperty name="color" value="#E71224"/>
    </inkml:brush>
  </inkml:definitions>
  <inkml:trace contextRef="#ctx0" brushRef="#br0">1 18 8162,'41'33'3238,"8"15"-2698,-21-16-5211,16 31 5031,-20-24 0,5 12 1792,-7-1-1882,-6-14-90,2 11 869,-8-18-869,0-1-91,-2-3 91,-1-1 3904,2 3-1835,-1-2-2165,-5-18-84,4-21 0,-7-18-90,9-9 90,1 6 0,3-1-89,3-2 89,4 0 0,0 1-90,11-5 90,-7 12 0,9-2-90,-11 17 90,0 5 0,11 6 0,-9 4-90,7 7 90,-11 3 0,0 5 90,-1 4-90,-2 3 0,-1 1 0,-2 2 0,-2-1 0,-2 1 0,-1-1 0,-1-1 90,-2-1-90,2 7 359,-1-3 271,1 4-630,2-25 0,1-12 0,2-15 0,0-4-90,-1 8 90,1 0-90,8-5 90,-5 7-90,13-6 90,-7 11 0,8 3 0,0 10 0,-5 5 0,-1 3 0,2 5 0,-6-1 0,7 3 90,-6-2-90,0-2 0,1 3 90,1-3-90,0 0 0,1-1 90,-1-2-90,13 0 0,-8-5 0,9-1 0,-10-6 0,-1-2-90,2-5 0,-1-3-90,2-5-90,-2-6 90,0-4 1,-2-7 89,-2-3 0,-2-3 0,-2-1 0,-4 2 0,-4 1 0,-3-8 0,-5 12 90,-3-5 90,-6 17 0,-4 3 90,-12 1 0,-7 10-90,-9 6-90,6 8 90,-1 15-1,15-5-89,0 9 90,8-4-90,5 12 0,3-6-90,4 9-89,3-10-181,5 1-180,0-1-179,4 0-181,1-1-179,0-1-271,3-3-1078,-1-2-1080,2-3 3508,0-2 0,-9-6 0,-1-2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0.503"/>
    </inkml:context>
    <inkml:brush xml:id="br0">
      <inkml:brushProperty name="width" value="0.17143" units="cm"/>
      <inkml:brushProperty name="height" value="0.17143" units="cm"/>
      <inkml:brushProperty name="color" value="#E71224"/>
    </inkml:brush>
  </inkml:definitions>
  <inkml:trace contextRef="#ctx0" brushRef="#br0">68 176 8972,'-34'1'5667,"0"0"-4678,35 8-809,45 4 0,9 1-2807,40 0 2807,-28-6-90,7 0 0,1-1 0,-1 1 0,-5-2-90,-4 0 281,-6-2-281,-7-1 90,-4-2-90,-6-1 90,-5-2-90,-4-2 0,-6-3 0,-6-4 2071,-3-2-2071,-4-13 544,-8-4-454,-3-2 90,-7 0 0,-2 9 0,-1 2 180,0 0-270,-3-5 90,1 2-180,-3 18 90,9 13-90,0 29 0,5-3 89,0 4-89,-2-10 0,-1 1 0,-2 1 0,-1 1 90,-2 1-180,-1 1-89,-2-1-1,-1-1-270,1-2 0,0-1-269,-1-3-181,1-3-1079,1 0 1979,-3 4 0,6-13 0,-1 2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0.991"/>
    </inkml:context>
    <inkml:brush xml:id="br0">
      <inkml:brushProperty name="width" value="0.17143" units="cm"/>
      <inkml:brushProperty name="height" value="0.17143" units="cm"/>
      <inkml:brushProperty name="color" value="#E71224"/>
    </inkml:brush>
  </inkml:definitions>
  <inkml:trace contextRef="#ctx0" brushRef="#br0">222 262 12300,'5'61'2069,"-1"-3"-1530,-3-19-89,0 5-180,0 1 404,1 9 1,1 2-405,-1 7-974,1-7 1,-1-3 883,1-9-422,-1-1 332,1-3 90,-2-4-180,1-2 180,-1-4 179,-1 6 91,0-4-180,-6 0 838,-11-14-1018,-3-13 436,-8-10-526,4-8-90,-4-6 0,1-7 0,-1-10-90,2-8 0,4-9-89,4-9-1198,8-7 1287,6-5 0,8-5 90,8-5 0,6-1 0,9-1 0,4 5 0,6 8 0,0 9-283,4 10 283,-2 10-391,1 10 481,0 6-179,-2 11 89,13 7 0,-13 9 90,9 8 1082,-17 7-1172,-3 5 0,-4 5 856,-3 4-856,-5 3 488,-4 17-758,-19 26 180,-1-12-332,-17 11 152,2-35-90,-4-2-89,-2-2-91,-3-2-90,-1-3 1,-1-1-271,0-4-809,3-3-269,1-5 2068,5-3 0,11-6 0,5-4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1.417"/>
    </inkml:context>
    <inkml:brush xml:id="br0">
      <inkml:brushProperty name="width" value="0.17143" units="cm"/>
      <inkml:brushProperty name="height" value="0.17143" units="cm"/>
      <inkml:brushProperty name="color" value="#E71224"/>
    </inkml:brush>
  </inkml:definitions>
  <inkml:trace contextRef="#ctx0" brushRef="#br0">0 1 8072,'48'18'1889,"-4"0"-7099,-19-2 5569,-3 2-89,-3 1 1679,0 10-1589,-8-6 769,-1 14-949,-11-6-90,-5 4 90,-7-2 3662,-1-6-4202,-2-3 90,14-19 90,11-7 180,9-13-180,8-2 180,-3 3 0,2-1 0,1 0 0,1-1 90,0 1-90,-1 0 180,-2 1-90,-2 1 90,-2 2-90,5-2 270,-4 3 89,5 6-89,-13 16 90,-3 11-180,-7 14-90,2-7-1,1 1 91,2-7 0,2-1-90,3 1 0,3 0 0,2-3-90,2 0 90,2-2 0,1-3-1,0-2 91,-1-3-90,9-3-90,-1-7 0,0-4-90,0-12 0,-16 0 0,3-17 0,-15-1 0,-2-1-90,-8 1-90,-3 7 0,-2 1-179,-2-2-91,-3 2-90,0 1-989,-10-9 540,8 9-91,-6-5-899,10 10-629,3 1 2608,1-1 0,6 9 0,3 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1.916"/>
    </inkml:context>
    <inkml:brush xml:id="br0">
      <inkml:brushProperty name="width" value="0.17143" units="cm"/>
      <inkml:brushProperty name="height" value="0.17143" units="cm"/>
      <inkml:brushProperty name="color" value="#E71224"/>
    </inkml:brush>
  </inkml:definitions>
  <inkml:trace contextRef="#ctx0" brushRef="#br0">225 1 9152,'41'36'2968,"-4"1"-7819,-15-4 5391,-4 5 1498,-3 5-868,-5 39-900,-6-29-369,-5 29 369,-8-38-180,-2-1 90,-4 1-688,-3-2 688,-3-3 2126,-2-2-2126,-1-4-135,-1-4 135,-1-4-90,1-4 90,0-4 1325,1-4-1505,-7-2 726,4-11-816,-4-9 445,11-10-445,7-9 280,11-1-280,6 2 90,6 3 180,7 6 0,8 7 0,7 6-90,7 7 0,-6 1-90,1 3 90,-9-1 0,0 0-90,1 1 0,0-2 90,0 1-90,0-2 0,1-1 0,-2-2 0,2-1 0,-2-3-90,0-2 0,1-3 90,-2-2-90,1-4 0,-1-2 180,-1-3-90,0 0 270,-2-1 180,5-7-181,-8 9 181,4-4-180,-5 4 270,-2 3-360,2 10-1,-10 13-89,-3 21 0,-7 12-90,2 8 90,2-6-90,1-2 0,2-10-180,0-3 1,2 1-91,0-2 0,2 0-180,2-3-180,2 0-179,1-4-91,4-1-179,2-4-90,2-2-1,3-4-89,1-4-810,4-5-629,2-5 2698,2-5 0,7-6 0,1-3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2.242"/>
    </inkml:context>
    <inkml:brush xml:id="br0">
      <inkml:brushProperty name="width" value="0.17143" units="cm"/>
      <inkml:brushProperty name="height" value="0.17143" units="cm"/>
      <inkml:brushProperty name="color" value="#E71224"/>
    </inkml:brush>
  </inkml:definitions>
  <inkml:trace contextRef="#ctx0" brushRef="#br0">67 346 9152,'42'-63'6026,"-32"32"-5306,-24 4-630,-14 34 90,-9 15 0,24-7 90,1 1-91,2 9-89,5 2 0,10 8 0,5-8-90,11-2-180,0-9 0,5-3-179,3-2-1,2-2-180,3-4 0,1-3 1,0-4-181,2-4 91,1-5-91,-1-5 0,1-5 361,-2-4 89,-3-5 180,-2-3 180,-2-1-89,-3-3 269,-2 1 90,-3 1 180,-4 1 89,-1 2 91,-4 2-180,-1 3-91,-1 3 271,-1 2 1169,2-3-1709,-11 30 178,3-3-268,-9 29 0,4-4 0,1 3 0,3 3-90,1 3 90,2 3 0,2 1-90,1 0-180,0-1-270,1-1 0,0-2-359,1-1-91,-2-6-179,0-2-2609,-1-4 3688,2 3 0,-5-14 0,1 1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2.845"/>
    </inkml:context>
    <inkml:brush xml:id="br0">
      <inkml:brushProperty name="width" value="0.17143" units="cm"/>
      <inkml:brushProperty name="height" value="0.17143" units="cm"/>
      <inkml:brushProperty name="color" value="#E71224"/>
    </inkml:brush>
  </inkml:definitions>
  <inkml:trace contextRef="#ctx0" brushRef="#br0">0 599 14369,'50'8'989,"2"-3"-989,-16-12-90,0 0-270,10-8 91,-17 4 89,13-5-90,-23 3 90,-3 0 0,-1-3-3392,-2-1 3482,-2-3 0,-2-2 0,-3-3 0,-2-1 90,-2-2 0,-2-2 0,-2-3 3482,-2 0-3302,-1-2 0,-2 0 90,-1 1-90,-2 0 90,1 3-90,-2 2 0,2 3-1,-1 3 721,-2 0-540,-7 16 0,4 5-91,-5 21 1,10 6 90,-1 9-90,2 8 0,1 4 0,2 8-715,0 2 625,2 3 0,2 2-1,1 0-89,1 1 0,0-1-90,0 0 0,0-2-90,0-3-269,-1-3-181,1-5-90,-2-1-3544,0-3 3094,1-2-3099,-4 9 4179,2-16 0,-1-5 0,3-18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3.006"/>
    </inkml:context>
    <inkml:brush xml:id="br0">
      <inkml:brushProperty name="width" value="0.17143" units="cm"/>
      <inkml:brushProperty name="height" value="0.17143" units="cm"/>
      <inkml:brushProperty name="color" value="#E71224"/>
    </inkml:brush>
  </inkml:definitions>
  <inkml:trace contextRef="#ctx0" brushRef="#br0">0 27 12480,'62'-15'90,"12"4"-450,-35 11-90,14 1-269,-13 0-990,-1 0-270,0-2 1979,-1 0 0,-17 0 0,-5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7.430"/>
    </inkml:context>
    <inkml:brush xml:id="br0">
      <inkml:brushProperty name="width" value="0.17143" units="cm"/>
      <inkml:brushProperty name="height" value="0.17143" units="cm"/>
      <inkml:brushProperty name="color" value="#E71224"/>
    </inkml:brush>
  </inkml:definitions>
  <inkml:trace contextRef="#ctx0" brushRef="#br0">338 1 12570,'21'57'1619,"-1"2"-1079,-12-9-1651,1 6 1561,-2 10-181,0 3-1784,-1 7 1785,-3 0 0,0-4-90,-3-1 179,-2-1-179,-2-5 724,-2 2-365,-11 17-269,-1-21-635,-7 13 635,0-30-90,-1-6 90,-4-6 653,-15 2-743,10-15 1848,-9-1-2028,6-19 90,12-7-98,-6-9-82,14-5 854,4-7-854,4-4 0,4-5-90,5-2-3302,4-1 3302,5-4-1090,3 1 1090,4 0-53,4 4 53,-1 3 0,2 5 90,0 6-90,2 4 2782,0 5-2872,0 6 1769,12 7-1589,-8 5 90,9 6-90,-9 5 0,0 2 345,1 4-255,-1 1 0,3 3 0,-1 1 0,2 1 0,-3 0 0,0-2 0,-1-2 0,-1-1 0,-1-1 0,0-2 90,-2-3-90,0-2 0,-2-2 0,11-2-90,0-6 0,2-2 0,-3-7-90,-9-2 0,0-4 90,0-3 0,-2-3 0,0-1 1,-1-2-1,-3 0 0,-1-1 90,-3 0-90,-2 0 90,-1-9-90,-3 1 90,0-7 0,-3 6-90,0 3 90,3-1 0,5 7 0,8-1 0,8 10 0,6 2-90,5 6 90,4 2 0,-2 5 0,0 4 90,-5 5 0,-4 6 0,-7 7 0,-7 6 90,-6 6-91,-2 3 1,-1 5 0,-1-9 0,1-3 0,-1-10 90,1-1 0,2 0-90,1-3 90,1 1 0,2-3-90,2-1 90,2-2-90,2-3 89,1-2-89,13-3 0,4-5 0,1-3-90,-1-6 90,-11-2 0,0-2 0,-1-2-90,-1-2 180,6-7-180,-9 5 90,2-5-90,-6 4 0,-4 2 90,-10 15 0,2 14 90,-5 17 90,12 6 0,7-7-91,5-2 91,7-8-90,1-8-90,1-9 0,0-9-90,-9-4-180,-1-12-180,-9-3-449,-4-8-540,-7-3-630,-10 0 899,-6 0-1438,-1 11-2789,-7-2 5307,5 8 0,3 7 0,4 3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4.059"/>
    </inkml:context>
    <inkml:brush xml:id="br0">
      <inkml:brushProperty name="width" value="0.17143" units="cm"/>
      <inkml:brushProperty name="height" value="0.17143" units="cm"/>
      <inkml:brushProperty name="color" value="#E71224"/>
    </inkml:brush>
  </inkml:definitions>
  <inkml:trace contextRef="#ctx0" brushRef="#br0">0 177 12390,'28'8'2069,"-19"-3"-1979,74-1-4149,-38-4 4149,6-1-1904,0 1 1904,3-3 994,37-3-904,-34 0 0,23-1-1,-44 1-81,-4 0-8,-3-2 1361,-3 0-1361,-4-2 90,-2-1-91,-3-1 3023,2-7-2842,-4-2 853,1-4-1033,-5 2 85,-1 2-175,-2 23 0,-1 9 0,-2 17 0,-2 3 90,0-3-90,-1 2 0,1 1 0,-2 1 0,0 1 0,-1-1 0,-1 1 0,-2 0 0,-1 0 0,-3 0 0,-1-2-90,-3 0-90,-1-3-269,-1-2-181,-2-2-180,-1-3-269,-1-3-180,-2-2-990,0-4 2249,-2-1 0,10-6 0,1-2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4.742"/>
    </inkml:context>
    <inkml:brush xml:id="br0">
      <inkml:brushProperty name="width" value="0.17143" units="cm"/>
      <inkml:brushProperty name="height" value="0.17143" units="cm"/>
      <inkml:brushProperty name="color" value="#E71224"/>
    </inkml:brush>
  </inkml:definitions>
  <inkml:trace contextRef="#ctx0" brushRef="#br0">64 153 8882,'15'49'2968,"-1"0"-7819,-8-10 5571,0 8-90,-1 4 487,2 34-847,-1-18 90,2 22-1,-4-26 181,3 26-270,-2-21-90,1 17 0,-1-30 0,-2-5 687,0-3-777,-1-6 90,0-4 0,0-4 360,-1-5 2626,0 5-2716,-6-9-360,-14-8 0,1-14 1394,-11-17-1394,11-5 374,-2-10-464,2-8-90,2-10 0,3-10-374,3-8 374,5-10-683,6-10 683,7-6-995,8-5 1040,2 28 0,2 0-626,-3 18 1,1 1 625,8-14 0,2 2-45,17-13 90,3 10-89,1 11-1,0 10 0,-2 13 0,-1 9 0,-4 10-340,0 7 340,-4 7 391,1 8-391,-1 6 0,-3 6 90,-4 5-89,-4 4 89,-7 2 0,-4 1-90,-8 1 90,-4 0 0,-5 1 0,-5-1 0,-7 3 0,-4-2 0,-6 1 0,-6-2-270,-20 9 0,8-12 70,-15 5-340,14-16 0,1-3 1110,1-3-1470,1-4-179,4-2-1170,1-4-899,3 0 3340,3-4 1,12 0 0,5-2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5.345"/>
    </inkml:context>
    <inkml:brush xml:id="br0">
      <inkml:brushProperty name="width" value="0.17143" units="cm"/>
      <inkml:brushProperty name="height" value="0.17143" units="cm"/>
      <inkml:brushProperty name="color" value="#E71224"/>
    </inkml:brush>
  </inkml:definitions>
  <inkml:trace contextRef="#ctx0" brushRef="#br0">46 0 14998,'0'49'1440,"-1"-1"-6651,-1-12 5931,-2 24-451,1-13 1002,0 17-1091,0-20 0,0 1-90,1-1 90,-2 20-90,2-17-90,-2 15-180,1-23-90,1-3-179,0-1-361,0-5-1169,1-1-986,-2 7 2965,2-6 0,0-7 0,1-10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6.198"/>
    </inkml:context>
    <inkml:brush xml:id="br0">
      <inkml:brushProperty name="width" value="0.17143" units="cm"/>
      <inkml:brushProperty name="height" value="0.17143" units="cm"/>
      <inkml:brushProperty name="color" value="#E71224"/>
    </inkml:brush>
  </inkml:definitions>
  <inkml:trace contextRef="#ctx0" brushRef="#br0">0 1 8522,'37'20'2789,"-3"2"-1170,11 23-1260,-16-13 271,26 38-450,-32-34 0,6 11-90,-13-17 0,-3 0 90,-2-3-180,-3 0 180,-2-2-1,-4 8 1,-3-3-180,-6 6 90,-6-9 90,-4-8-90,-5-13-180,5-13 0,3-14 0,14-11 0,5 1 0,8-4 90,3 6-90,2-2 0,4 0 1,2-1 178,-1 2-89,-1 2 90,-2 4-180,-2 2 90,-2 3 360,2-1-90,-5 20 90,-5 8-180,-4 27 270,-1 9-181,3-4-89,5 0 90,2-10 0,2-1-90,4-1 90,2-1-90,3-3-90,0-1 89,2-4 1,1-3-90,-1-4 90,0-3-90,9-6 0,-8-4-90,6-5 90,-12-5-90,-3-4 0,-2-2 90,-3-4-90,-3-3 0,-4-1 0,-5-2 0,-2 0 0,-6-1-90,-3 0 90,-5 0-180,-3 2 0,-3 1-180,-2 3-89,-2 3-91,0 2-180,0 2-89,1 4-990,1 1-450,-5 3 2249,3 2 0,7 2 0,6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7.170"/>
    </inkml:context>
    <inkml:brush xml:id="br0">
      <inkml:brushProperty name="width" value="0.17143" units="cm"/>
      <inkml:brushProperty name="height" value="0.17143" units="cm"/>
      <inkml:brushProperty name="color" value="#E71224"/>
    </inkml:brush>
  </inkml:definitions>
  <inkml:trace contextRef="#ctx0" brushRef="#br0">132 215 9512,'38'13'3328,"-4"3"-2519,-14 1 450,3 19-719,-7-5 270,3 30-4792,-11-23 4252,-2 13-90,-7-16 634,-2 1-724,-3-1 269,-10 14 1,-7-1-270,-2-1 0,-3-8 180,-1-10-180,7-10 90,-6 2 135,2-11-315,0-10-90,-2-6 90,7-12-90,10-6 90,8-4 3302,9 0-3302,7 6 0,7 6 0,4 11 0,9 8 90,3 10-90,-2 2 0,-2 2 90,-7-3-90,1 0 0,0 0 90,1-1-90,-1 0 0,-1-1 0,1-2 90,-3-1-90,1-2-90,9-3 90,2-5-90,-1-3 90,-3-6-90,-11-2 90,0-2-90,-1-3 90,-2-2-90,-1 0 90,-2 1 0,-2-1 0,1-5-89,-3 2 89,-9-4 0,-10 20 89,-7 9-89,-2 20 90,8 5 0,5 6 90,8 2-90,8-1 0,9-3 0,5-9-90,5-10 0,3-10 0,-5-7-90,-1-6 90,-7-1 0,-2-2 90,0-1 0,-1 0 90,-1 1 0,3-3-180,-2 0 0,3-1 0,1 10-180,-7 12-180,1 10-180,-5 10-269,1-1-180,6 2 449,7-2-90,-1-6 90,3-3 1,-5-8-541,2-1 541,13-3 89,-6-3 0,8-2 0,-8-4 91,0-4-91,0-3 180,2-5 90,-3-5 90,1-3 180,-5-3 180,-3-1 0,-3 2 90,-5 0 269,-2 2 1,-4-6 90,-7 7-91,-9 2-89,-9 16-180,-7 16 449,-1 14-359,6 10-270,9 8 0,8-8 0,8-2-90,2-10 0,5 0 0,4-2-1,3-1-178,2-3-1,1-4-180,2-3 0,1-4 0,3-4-90,0-6 0,2-4 1,2-6-91,0-5 90,-1-8-534,0-8 534,-2-9 180,0-9 90,-3-6-648,-2-6 1008,-3-1 180,-2-1 179,-4 2 1,-2 7 0,-2 4-1,-3 9-209,-1 5 30,-1 5 89,-2 5 900,1-1-1169,-10 26 387,2 4-477,-9 29 865,5 4-955,-2 6 90,2 4-180,0 5-47,-1 5-43,1 4-649,0 0 470,1 2-181,-1-2-180,0 0-179,0-3-271,0-3-598,-1-4 59,-1-4-899,0-3-1350,-2-3 3868,1-4 0,4-15 0,0-4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7.291"/>
    </inkml:context>
    <inkml:brush xml:id="br0">
      <inkml:brushProperty name="width" value="0.17143" units="cm"/>
      <inkml:brushProperty name="height" value="0.17143" units="cm"/>
      <inkml:brushProperty name="color" value="#E71224"/>
    </inkml:brush>
  </inkml:definitions>
  <inkml:trace contextRef="#ctx0" brushRef="#br0">0 211 10591,'47'-40'1529,"-4"5"-1259,-11 17-5930,3 1 5660,4 0 519,18-3-1059,-13 5-269,11-1-720,-17 6 817,-1 2 712,-1 1 0,-16 3 0,-5 1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7.714"/>
    </inkml:context>
    <inkml:brush xml:id="br0">
      <inkml:brushProperty name="width" value="0.17143" units="cm"/>
      <inkml:brushProperty name="height" value="0.17143" units="cm"/>
      <inkml:brushProperty name="color" value="#E71224"/>
    </inkml:brush>
  </inkml:definitions>
  <inkml:trace contextRef="#ctx0" brushRef="#br0">18 29 11400,'-17'-28'4768,"24"53"-4588,15 4-90,9 39 0,-22-35 0,-3 1-1,-1 0 1,-3-1-90,0-1 90,-3 0-90,-1-2 90,-2-1-90,-1-1 0,0-1 90,-1 6 360,0-3 90,0 5-450,8-5-360,11-10-180,16-5-90,2-11-179,6-3-181,-6-3-89,2-2-180,3-1-1170,2-2-1079,3-2 3418,1-1 0,8-3 0,2-1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8.111"/>
    </inkml:context>
    <inkml:brush xml:id="br0">
      <inkml:brushProperty name="width" value="0.17143" units="cm"/>
      <inkml:brushProperty name="height" value="0.17143" units="cm"/>
      <inkml:brushProperty name="color" value="#E71224"/>
    </inkml:brush>
  </inkml:definitions>
  <inkml:trace contextRef="#ctx0" brushRef="#br0">0 346 12840,'47'19'1259,"0"-3"-6650,-10-14 5661,9 1-90,5 0-1077,4-1 987,4-2 109,0-1-109,3-1-90,-1-1 90,-1-3 0,22-5-257,-21-1 77,14-4 90,-29 2 0,-4-1-90,-6-1 90,-4-1 0,-5-1 0,-3-2 0,-4 0 0,-5-1 90,-2 0 2066,-4 0-1616,1-9 2641,-3 0-2731,1-5 1885,-4 5-2155,0 2 562,1 24-652,1 11 89,0 17 1,0 6-90,1-3 90,-1 3-90,1 2 0,0 2 0,-1 0 0,-1-1 0,-1-1 0,-1-2-90,-1 0 90,-2-1-90,-2-1 90,-2 0-270,-2-2-90,-2-1-90,-4-2-179,-1 1-271,-3-3-269,-2-2-181,-1-2-359,-1-4 1619,-10 2 0,16-8 0,-4 1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8.668"/>
    </inkml:context>
    <inkml:brush xml:id="br0">
      <inkml:brushProperty name="width" value="0.17143" units="cm"/>
      <inkml:brushProperty name="height" value="0.17143" units="cm"/>
      <inkml:brushProperty name="color" value="#E71224"/>
    </inkml:brush>
  </inkml:definitions>
  <inkml:trace contextRef="#ctx0" brushRef="#br0">126 94 9152,'10'70'3958,"-3"-10"-5844,-5 1 0,-2 2 2336,0 9-225,-1-15 0,-1-2 1054,0 5-829,-1-2-90,1-3-91,-2-3 91,1-6-90,0-3 0,0-4 0,0-5 1644,1-3-925,-2 5-359,0-6-360,-7-1 3092,-4-16-3362,-7-21 0,4-6 0,0-13-180,8-3 90,1-6-90,4-10 0,4-7-325,6-12 415,5-10-1350,8-7 1350,6-4 0,6 1 0,6 5-90,4 4 90,4 7 0,4 8-90,1 10-191,3 9 191,-3 12 90,1 8 0,-5 9-90,-1 6 1,13 13 89,-13 4-90,9 9 90,-22 3 90,-3 2-90,-9 3 90,-4 2-90,-6 1 90,-8 3 0,-5-1-90,-9 5-180,-7 1-270,-27 20 181,6-15 26,-20 13-296,14-20-1,-2-2-89,3-5-1,0-2 1011,4-5-1190,1-2-1170,4-2-630,5-4 2781,5-3 0,14-6 1,3-2-1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9.270"/>
    </inkml:context>
    <inkml:brush xml:id="br0">
      <inkml:brushProperty name="width" value="0.17143" units="cm"/>
      <inkml:brushProperty name="height" value="0.17143" units="cm"/>
      <inkml:brushProperty name="color" value="#E71224"/>
    </inkml:brush>
  </inkml:definitions>
  <inkml:trace contextRef="#ctx0" brushRef="#br0">0 0 8882,'52'3'2249,"-6"2"-1800,-18 3 181,-4 0-270,0 2 90,-4 0 359,1 0 1440,-3 1-1530,2-3-629,-2-10 0,0-6 0,1-9-90,1 1 0,4 1 0,5 7 0,5 5 0,-5 4-90,1 5 90,-8 3 0,-2 1 0,0 3 90,-2 2-90,-1 3 0,-4 0 0,-1 2 90,-3 1 0,-3 9-90,-6 3 0,-4-1 0,-5-3 90,-1-9-90,-2-3 0,0 0 0,-5 2 90,2 0-90,-3 2 0,7 0 0,9-1 0,12 3 0,4-6 0,6 1 0,-6-4 0,0 1-90,-1 1 90,-1 0 0,3 5 270,-6 1 0,-4 5 90,-14-3-3662,-15-4 3481,-2-7-89,-6-4 0,7-5 0,-1-1 0,-2-2-90,1-1-90,-2-1-180,1-2-89,1 0-271,-1-1-269,3 0-91,0-2-269,1 0-5757,2-1 7864,-4-4 0,13 6 0,-1-3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7.837"/>
    </inkml:context>
    <inkml:brush xml:id="br0">
      <inkml:brushProperty name="width" value="0.17143" units="cm"/>
      <inkml:brushProperty name="height" value="0.17143" units="cm"/>
      <inkml:brushProperty name="color" value="#E71224"/>
    </inkml:brush>
  </inkml:definitions>
  <inkml:trace contextRef="#ctx0" brushRef="#br0">1 344 9691,'23'37'2429,"-1"-2"-1439,-3 3-631,-5-6-89,3 10 0,-4-9-90,-1-2 0,1 2-90,-1-3 0,-1 0-180,-1-3-360,0-1-90,0 4-2608,1-5 3148,-16-14 90,-1-20 180,-12-15 0,6-7 90,3 5-1,0-1 1,-1-3 360,-3-15-360,4 10-91,-2-11 91,5 12-180,1 2 90,2-2-90,2 2 90,3-2-90,1-1-1,3-2-89,3 1 0,2 1 0,5-1 0,4 2-90,4 1 90,3 4-90,1 4 0,1 3 0,1 5 0,0 5 0,-1 3 0,10 5 0,-11 4 0,6 6 0,-13 3 0,-3 3 0,3 11-90,-7-3 90,0 16 90,-13-3-180,-4 0 180,-7-2-90,-3-10 0,-5 0-90,-3 2 0,-2-3-449,-14 6 179,8-9-270,-11 4 90,12-10-269,0-1-91,1-2-3237,3-2 4137,-7-2 0,16-2 0,-2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29.852"/>
    </inkml:context>
    <inkml:brush xml:id="br0">
      <inkml:brushProperty name="width" value="0.17143" units="cm"/>
      <inkml:brushProperty name="height" value="0.17143" units="cm"/>
      <inkml:brushProperty name="color" value="#E71224"/>
    </inkml:brush>
  </inkml:definitions>
  <inkml:trace contextRef="#ctx0" brushRef="#br0">0 269 16438,'69'22'1259,"-1"-3"-855,4-14 1,3-2-1485,-25-1 1,3 0 1199,16 1 0,10 0 0,-8 0-30,-13-1 0,-2-1 45,16 2 0,-2-2-45,23 1 90,-9-1-1,-8-1 91,-6-1-90,-10 0-2773,-6 0 2863,-6-1 224,-6 1-314,-6-1-449,-4 0 449,-3-2 564,-4-1-834,2-3 2394,-8-6-2574,-7-6 1402,-19-7-1312,-8 4-90,-9-2 90,1 6-89,-3-1 976,-2 0-887,-1 0 90,-1 1-90,2 0 90,2 0 0,1 3-90,3 1-90,-4-3-180,4 3 450,15 11 0,5 5 0,18 15 0,-2 1 90,-1 3-90,1 3 0,0 3 90,-1 2 0,-1 1-90,-3-1 90,1 12 0,-4-11-90,-3 20 0,-4-22 0,-4 8-180,-3-14-90,-1 0-179,-3-2-181,0-1-269,-2-2-271,0-1-2787,-3-4 3957,-6 1 0,12-7 0,-3 1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31.098"/>
    </inkml:context>
    <inkml:brush xml:id="br0">
      <inkml:brushProperty name="width" value="0.17143" units="cm"/>
      <inkml:brushProperty name="height" value="0.17143" units="cm"/>
      <inkml:brushProperty name="color" value="#E71224"/>
    </inkml:brush>
  </inkml:definitions>
  <inkml:trace contextRef="#ctx0" brushRef="#br0">41 222 10231,'-10'-46'5307,"1"5"-3868,12 41-1169,10 66-1509,-2-10 1374,-2-4 0,0 1 135,-2 3-90,1 0 90,-1 1-90,1 0 0,-2-2 0,0-4-90,-1-2 0,-1-6-1,-1-1 348,0 7-77,-1-15 317,0 15-227,-5-22-360,-12-5 0,-5-21 726,-4-11-906,-1-27 0,11 7-147,-2-18 57,10 2 1,2-6 89,5-7-90,6-8-540,6-6 540,6-6 0,6-3 90,6 4 0,4 6 1,2 8-1,2 9-90,1 9 90,-1 9-90,0 6 90,-2 11 0,-1 5-90,-3 8 90,-1 6-90,-1 4 90,-4 6 0,0 5 0,-5 3 0,-3 4 0,-6 3-89,-5 13 179,-7-6-90,-7 11 90,-6-12-90,-6 2-90,-4 0 0,-5 0-90,-2-2-90,-3-2-90,-1-1-89,-1-3-91,1-2-1169,-10 5 720,13-9-3329,-6 3 4408,12-7 0,12-8 0,0 1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31.837"/>
    </inkml:context>
    <inkml:brush xml:id="br0">
      <inkml:brushProperty name="width" value="0.17143" units="cm"/>
      <inkml:brushProperty name="height" value="0.17143" units="cm"/>
      <inkml:brushProperty name="color" value="#E71224"/>
    </inkml:brush>
  </inkml:definitions>
  <inkml:trace contextRef="#ctx0" brushRef="#br0">317 0 10861,'-48'34'2069,"3"-5"-1750,0 4 41,12-8 0,-9 11 0,17-10 128,4-1-308,3 0 90,3 2-91,3-3 181,4 1-69,3 6-111,7 0 0,8 4-180,9-9-109,8-12-161,7-14 90,-4-8-90,2-9 90,-8-1 90,-2-3 0,0-3 180,-1 0 90,-1-1 0,-2 2 0,-3 0 0,0 2 0,-3 3-90,2-4 359,-1 3-179,-1 16 90,-4 9 0,-3 24-180,1 4-90,1-6 90,3 1-90,-1-9-1,1-1 1,1-1 0,0-1 0,2-1 0,1-2 0,8 1 0,2-5-90,10-6-90,-7-7 90,-1-6-90,-5-6 90,0-2 0,0-5-90,0 0 90,-1-3 0,-1 1 0,-1 1 0,-3 1 0,-1 2-90,2-5 90,-1 4 0,2 15 90,-5 13 0,0 23-90,-4-4 90,3 1-90,-1-8 90,2-1-90,1 0 90,2-3-90,1 0 0,2-3-180,2-2 90,11-4-90,-4-4-89,7-4 89,-8-4 0,1-3 90,1-4-90,0 0 90,-2-1 90,-2 0 0,-2 2-90,-1 0 90,3-2 180,-2 6 180,3 7-180,-5 19 89,-8 6 1,-3 14-90,-5-4 0,-2 5-258,0 4 258,-2 3 0,-1 4-90,-3 1-1143,-1 3 1143,-5-1 0,-1-1 0,-3-2-1,-3-2 1,-2-4 0,-2-3-90,-3-5 90,0-5-90,-3-5 90,-1-7 90,-16-1-180,9-9 90,-13-3-90,15-11-90,-2-5 0,1-7-90,0-4-90,3-7-89,2-3-91,4-4-180,6-1-89,3-2-990,7-17 719,5 11-470,6-13 381,6 15-90,6 1-900,4-3-630,6 0 2699,4-1 0,7-2 0,2-1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32.934"/>
    </inkml:context>
    <inkml:brush xml:id="br0">
      <inkml:brushProperty name="width" value="0.17143" units="cm"/>
      <inkml:brushProperty name="height" value="0.17143" units="cm"/>
      <inkml:brushProperty name="color" value="#E71224"/>
    </inkml:brush>
  </inkml:definitions>
  <inkml:trace contextRef="#ctx0" brushRef="#br0">1 425 8882,'53'-3'2429,"-4"2"-1620,-20 7-89,-1 3-91,0 5 451,7 16-631,-10-4 1,3 13 0,-12-9-90,-3 2-90,-2 1-1,-3 1 1,0-1-90,-4-1 0,0-2 0,-2-2 90,-1 9 269,0-3 361,-2 4-270,-3-7-540,-3-23 0,2-14-90,3-25 0,7 1-90,4-3 90,2 8 0,3 1 0,1 1 0,2 1-90,0 3 90,1 2-90,-1 4 90,8 1 0,2 8 0,7 5-90,-3 13 90,-2 8 0,-7 6 0,-3 2 90,-4-2 539,-3-2 721,-2-2-1261,1-25-89,1-8 90,-1-18-90,2-2 0,-1 6 0,4-1 0,1 1 0,1 1 0,0 2 0,0 2 0,-2 2-90,1 2 90,7 0-89,4 7-1,7 5 90,1 9 0,-7 4 0,-3 3 0,-7-1 0,0 0 0,-2 1 0,1 0 0,1 0-90,-2 0 180,2-2-180,-1 0 90,1-1 0,1-1-180,8-1 0,4-4 0,10-6-90,-9-5 90,-2-6 0,-10-2 0,0-2 90,0-5 1,-2 0-1,-2-3 0,-3 2-90,-2-1 90,-2-6 0,-7 0 90,-10-2 0,-14 10 0,-14 14 0,4 7 0,-2 10 0,9 2 90,1 4-90,1 1 0,2 3 90,3-1-90,3 2 90,3 0-90,2 8 0,11 3 0,1-1-90,12-3-90,2-12 0,5-2-90,2-2-90,3-3 0,0-4-89,1-2-91,2-5 90,1-3 91,1-4-271,13-10 450,-13 2 0,8-7 90,-15 6 0,-4 2 90,-1-1-90,-4 2 0,2-3 450,-1 3 0,3 8-90,-8 14-180,4 12 0,-5 3-270,7-4-180,3-8-90,5-4 90,3-4 1,1-3 359,1 0 539,-5 2 1,-7 12 180,-10 6-181,-5 13 1,-1-5-90,4 1-180,7-6-91,6-6-89,8-6 0,8-9-90,-6-4 0,1-7 0,-9-3 0,0-4-90,0-4-90,0-7 1,-2-4 89,0-9-648,-1-8 649,0-8-839,-2-8 928,1-3 90,-3-2 180,-2 1 0,-1 7 0,-3 3 90,-1 10-91,-2 4-179,0 8 270,0-8 90,-2 13-270,-8 14 90,1 19 329,-8 24-329,5 6-2687,-1 5 2687,1 9-180,0 6-710,1 5 710,0 4-90,0 1 0,2 2-180,-1-1-90,1 0-90,-1-2-89,0-2-271,-2-2-89,1-4-1350,-8 12 719,2-18-179,-5 6-899,2-23-1260,0-5 3778,-3-5 0,9-10 0,1-3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33.052"/>
    </inkml:context>
    <inkml:brush xml:id="br0">
      <inkml:brushProperty name="width" value="0.17143" units="cm"/>
      <inkml:brushProperty name="height" value="0.17143" units="cm"/>
      <inkml:brushProperty name="color" value="#E71224"/>
    </inkml:brush>
  </inkml:definitions>
  <inkml:trace contextRef="#ctx0" brushRef="#br0">1 183 9512,'43'-29'1139,"0"1"0,21-6 1,-4 7-1230,-15 12-270,36-9-90,-48 17-269,-3 2-181,-1 1-2158,-4 2 3058,5-2 0,-15 2 0,2 1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33.417"/>
    </inkml:context>
    <inkml:brush xml:id="br0">
      <inkml:brushProperty name="width" value="0.17143" units="cm"/>
      <inkml:brushProperty name="height" value="0.17143" units="cm"/>
      <inkml:brushProperty name="color" value="#E71224"/>
    </inkml:brush>
  </inkml:definitions>
  <inkml:trace contextRef="#ctx0" brushRef="#br0">0 7 13289,'52'8'1080,"-2"-2"-810,16 0-270,-12-2-180,23 1-90,-21-3-90,0-2-3966,0 0 3697,-1-2-451,-2-1 310,-5 0-1569,1-3 2339,-7 1 0,6-4 0,-2-1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33.908"/>
    </inkml:context>
    <inkml:brush xml:id="br0">
      <inkml:brushProperty name="width" value="0.17143" units="cm"/>
      <inkml:brushProperty name="height" value="0.17143" units="cm"/>
      <inkml:brushProperty name="color" value="#E71224"/>
    </inkml:brush>
  </inkml:definitions>
  <inkml:trace contextRef="#ctx0" brushRef="#br0">1 1 10861,'62'2'2159,"-3"7"-3531,-9 23 1822,-8 0 90,13 17 269,1 15-179,-1 10-270,-4-2-180,-10-5 210,-22-25-210,-4-2 437,-4-2-527,-7-4 0,-5 0 0,-5-4-180,-6 0 1147,-4-2-1417,-5-3-180,-3-3-269,-4-3-181,-2-3-179,-1-3-870,-1-5-1829,3-3 3889,0-4 1,14-2 0,3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38.804"/>
    </inkml:context>
    <inkml:brush xml:id="br0">
      <inkml:brushProperty name="width" value="0.17143" units="cm"/>
      <inkml:brushProperty name="height" value="0.17143" units="cm"/>
      <inkml:brushProperty name="color" value="#E71224"/>
    </inkml:brush>
  </inkml:definitions>
  <inkml:trace contextRef="#ctx0" brushRef="#br0">1 240 16707,'42'-1'630,"4"2"-450,4 3-1631,12 2 1631,7-1 396,8 2-576,9 1-2783,5-1 2783,4 1 89,-4-1-465,-2 0 421,-30-4 0,-1 0 45,25 2-280,-30-4 1,-2 1 369,8-1-90,-7-1 90,-5-2-90,-7-1 0,-2-2-90,-6-3 90,-3-2 2662,-6-2-2752,-4-2 617,-5-2-617,-4-13 1404,-7 5-1404,-4-8 0,-4 8 0,-1 0 0,-2 1 0,-2-7 0,0 3-90,0-3 0,9 30 90,6 15 0,5 19 0,1 5 0,-3-7 0,-1 1 0,0 29 0,-4-23 90,-2 21-90,-6-30 0,-3 0 0,-2 0 0,-5-2 90,-3-2-180,-2-1-90,-1-2-719,-14 5 179,7-8-179,-10 2-271,10-10-359,1-3-989,-1-2 2518,2-4 0,-15-4 0,-3-2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8.420"/>
    </inkml:context>
    <inkml:brush xml:id="br0">
      <inkml:brushProperty name="width" value="0.17143" units="cm"/>
      <inkml:brushProperty name="height" value="0.17143" units="cm"/>
      <inkml:brushProperty name="color" value="#E71224"/>
    </inkml:brush>
  </inkml:definitions>
  <inkml:trace contextRef="#ctx0" brushRef="#br0">1 0 13379,'47'9'-269,"-5"0"-2610,-17-4 1,3 1 2878,-1 0 0,-9-3 0,-7-2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8.696"/>
    </inkml:context>
    <inkml:brush xml:id="br0">
      <inkml:brushProperty name="width" value="0.17143" units="cm"/>
      <inkml:brushProperty name="height" value="0.17143" units="cm"/>
      <inkml:brushProperty name="color" value="#E71224"/>
    </inkml:brush>
  </inkml:definitions>
  <inkml:trace contextRef="#ctx0" brushRef="#br0">1 0 11041,'37'9'-3688,"-1"-3"3688,-10-5 0,-12-1 0,-2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8.223"/>
    </inkml:context>
    <inkml:brush xml:id="br0">
      <inkml:brushProperty name="width" value="0.17143" units="cm"/>
      <inkml:brushProperty name="height" value="0.17143" units="cm"/>
      <inkml:brushProperty name="color" value="#E71224"/>
    </inkml:brush>
  </inkml:definitions>
  <inkml:trace contextRef="#ctx0" brushRef="#br0">0 132 8342,'34'15'2789,"-4"1"-2070,-12 1-89,-1 4-90,-2 5-91,-1 2-89,-1 3 90,-2 1-90,0 2-91,-2 0 1,1 0 0,-3 0-90,1-2 0,-2-2 90,-1-2 90,1 7 359,0-2 271,-1 3-451,-8-9-269,-8-21-270,-3-16 0,0-14-90,5-9 0,5 2 0,3-6-90,2-3-89,10-29-1573,2 16 1662,9-23-90,0 25 90,5 0 0,1 5 1,2 6 89,1 6 0,3 6-90,-3 5 90,1 5-360,-4 7 90,9 5 90,-5 9 91,2 9 89,-12 9 0,-13 8 1751,-11-4-1661,-8 1 0,-3-6-90,-5-1 90,-3 1-90,-2-1 0,-4-2-179,-3 0-91,1-1 0,-2-2-180,0-2-89,1-1-91,2-3-1978,2 0 2698,-3-4 0,15 0 0,-2-3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9.132"/>
    </inkml:context>
    <inkml:brush xml:id="br0">
      <inkml:brushProperty name="width" value="0.17143" units="cm"/>
      <inkml:brushProperty name="height" value="0.17143" units="cm"/>
      <inkml:brushProperty name="color" value="#E71224"/>
    </inkml:brush>
  </inkml:definitions>
  <inkml:trace contextRef="#ctx0" brushRef="#br0">0 33 16348,'30'-7'2338,"-4"-1"1,-20-2 0,0 3-1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49.674"/>
    </inkml:context>
    <inkml:brush xml:id="br0">
      <inkml:brushProperty name="width" value="0.17143" units="cm"/>
      <inkml:brushProperty name="height" value="0.17143" units="cm"/>
      <inkml:brushProperty name="color" value="#E71224"/>
    </inkml:brush>
  </inkml:definitions>
  <inkml:trace contextRef="#ctx0" brushRef="#br0">1 1 15718,'8'40'1079,"-2"-2"1,-4-23-1,-2-3 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37.822"/>
    </inkml:context>
    <inkml:brush xml:id="br0">
      <inkml:brushProperty name="width" value="0.17143" units="cm"/>
      <inkml:brushProperty name="height" value="0.17143" units="cm"/>
      <inkml:brushProperty name="color" value="#E71224"/>
    </inkml:brush>
  </inkml:definitions>
  <inkml:trace contextRef="#ctx0" brushRef="#br0">438 24 11760,'38'-22'3778,"-18"20"-2609,-38 64-809,-5-8-977,-16 26 887,12-28-90,-1 2 0,0-1-90,0 1 0,1-5-180,2-2 0,3-3-180,0-3-90,1-1-180,2-5-89,0-2 168,2-6-1608,-8 3-1169,6-10 3271,-11-2 0,4-22 0,-7-6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38.008"/>
    </inkml:context>
    <inkml:brush xml:id="br0">
      <inkml:brushProperty name="width" value="0.17143" units="cm"/>
      <inkml:brushProperty name="height" value="0.17143" units="cm"/>
      <inkml:brushProperty name="color" value="#E71224"/>
    </inkml:brush>
  </inkml:definitions>
  <inkml:trace contextRef="#ctx0" brushRef="#br0">1 61 9512,'24'-31'4137,"5"5"-3507,-5 22-90,1 6-1,2 11-89,-6 6 90,3 7-91,1 4-89,3 6-90,2 5-859,1 5 768,2 3 1,0 2-90,1 1-2968,-2 1 2788,-1-1-90,0-1-1190,-5-4 1100,0-2-821,-3-5 462,-3-3-1,-1-2-179,-1-5 300,-1-2-481,2-4 2239,-2-3-3317,1-4 2484,-1-4 0,16-8 0,4-3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38.296"/>
    </inkml:context>
    <inkml:brush xml:id="br0">
      <inkml:brushProperty name="width" value="0.17143" units="cm"/>
      <inkml:brushProperty name="height" value="0.17143" units="cm"/>
      <inkml:brushProperty name="color" value="#E71224"/>
    </inkml:brush>
  </inkml:definitions>
  <inkml:trace contextRef="#ctx0" brushRef="#br0">101 206 13469,'-39'20'990,"5"1"-451,24-3 91,-1 10-90,5 4-90,10 16-271,3-16 1,11 3-90,-2-20 360,81-16-450,-56-6-228,11-3 0,-5-4 228,-24-13 90,-2-2-90,-4-3-43,-3-1 43,-2-2 0,-5 0 0,-3 1-90,-4 3 90,-3 2 0,-4 2 0,-3 1 0,-3 3 274,-11-2-994,3 8-224,-15 1 314,5 12-89,0 6-91,4 7-179,9 1-91,3 4-2967,2 0 4047,1 9 0,6-12 0,1 4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50.061"/>
    </inkml:context>
    <inkml:brush xml:id="br0">
      <inkml:brushProperty name="width" value="0.17143" units="cm"/>
      <inkml:brushProperty name="height" value="0.17143" units="cm"/>
      <inkml:brushProperty name="color" value="#E71224"/>
    </inkml:brush>
  </inkml:definitions>
  <inkml:trace contextRef="#ctx0" brushRef="#br0">0 0 9871,'26'29'0,"-6"-6"0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50.440"/>
    </inkml:context>
    <inkml:brush xml:id="br0">
      <inkml:brushProperty name="width" value="0.17143" units="cm"/>
      <inkml:brushProperty name="height" value="0.17143" units="cm"/>
      <inkml:brushProperty name="color" value="#E71224"/>
    </inkml:brush>
  </inkml:definitions>
  <inkml:trace contextRef="#ctx0" brushRef="#br0">48 1 28311,'-16'5'0,"-15"1"0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53.415"/>
    </inkml:context>
    <inkml:brush xml:id="br0">
      <inkml:brushProperty name="width" value="0.17143" units="cm"/>
      <inkml:brushProperty name="height" value="0.17143" units="cm"/>
      <inkml:brushProperty name="color" value="#E71224"/>
    </inkml:brush>
  </inkml:definitions>
  <inkml:trace contextRef="#ctx0" brushRef="#br0">201 172 9152,'-5'-53'4137,"2"6"-3417,1 8 0,1 8-361,7 30-179,-2 3 0,5 30 180,-2-1-270,6 46 0,-4-23-2770,3 31 2770,-5-37-90,-4-4-141,1 0 231,-1-2-90,-1-3 90,-1-2-90,0-5 90,-1-3 539,1 6 361,-1-3 2000,3 4-2900,7-22 190,6-11-280,14-15 0,-3-1 0,3 3 0,5 6 0,-7 5 0,10 6 0,-11 5 0,0 4 0,-1 5 0,-3 4 0,-2 3 0,-4 3 0,-3 2 0,-4 3-606,-5 1 606,-3 0 90,-6 0-203,-3-1 23,-5-1 0,-6 0-90,-4-4-90,-5-1-180,-3-4 1,-2-5-811,-20-1 541,12-12-1014,-15-1 924,15-11-1,-2-5 1,1-5-181,-1-5-975,0-7 76,1-7 1889,1-7 0,3-10 0,1-2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53.529"/>
    </inkml:context>
    <inkml:brush xml:id="br0">
      <inkml:brushProperty name="width" value="0.17143" units="cm"/>
      <inkml:brushProperty name="height" value="0.17143" units="cm"/>
      <inkml:brushProperty name="color" value="#E71224"/>
    </inkml:brush>
  </inkml:definitions>
  <inkml:trace contextRef="#ctx0" brushRef="#br0">0 133 7803,'61'-39'1799,"-4"4"-7100,-12 17 5661,1 2-180,2 4 272,23 2-1171,-14 7-541,16 4 1278,-22 6-18,0 3 0,3 5 0,2 3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53.682"/>
    </inkml:context>
    <inkml:brush xml:id="br0">
      <inkml:brushProperty name="width" value="0.17143" units="cm"/>
      <inkml:brushProperty name="height" value="0.17143" units="cm"/>
      <inkml:brushProperty name="color" value="#E71224"/>
    </inkml:brush>
  </inkml:definitions>
  <inkml:trace contextRef="#ctx0" brushRef="#br0">0 1 10861,'12'39'2069,"7"-5"-1979,3-23-180,6-2-180,-3-3-360,3 0 0,4 0-449,1-2-360,3 1-90,0-2 1529,1-1 0,-16 0 0,-4-2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8.381"/>
    </inkml:context>
    <inkml:brush xml:id="br0">
      <inkml:brushProperty name="width" value="0.17143" units="cm"/>
      <inkml:brushProperty name="height" value="0.17143" units="cm"/>
      <inkml:brushProperty name="color" value="#E71224"/>
    </inkml:brush>
  </inkml:definitions>
  <inkml:trace contextRef="#ctx0" brushRef="#br0">1 0 8792,'21'41'2698,"-2"-2"-3666,-8-9 1418,-2 3-90,-1 1-90,-1 2-91,-2-1-305,0 1-53,-1-1-1,0-2-180,0-2 331,-1-2-1500,1-3-1889,-1 7 3418,2-7 0,-2-5 0,0-11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53.961"/>
    </inkml:context>
    <inkml:brush xml:id="br0">
      <inkml:brushProperty name="width" value="0.17143" units="cm"/>
      <inkml:brushProperty name="height" value="0.17143" units="cm"/>
      <inkml:brushProperty name="color" value="#E71224"/>
    </inkml:brush>
  </inkml:definitions>
  <inkml:trace contextRef="#ctx0" brushRef="#br0">323 1 13379,'-43'26'1979,"2"2"-7099,11 5 5929,-16 28-449,13-11 299,-7 19-389,18-18 1353,0 41-1353,14-10-90,4 18-1018,15-29 838,5-22 90,3-2 0,3-4 1504,2-2-1594,1-4 843,0-6-753,0-3-2505,-2-6 2415,0-5 825,-2-6-1005,6-5 758,0-12-758,-4-4 209,-4-9-209,-11-12-90,-5 6 0,-4-10 2762,-14-5-3121,-1 10-1,-9-11-89,1 16-181,-4 2-89,-2 3-271,-3 2-629,-1 4-449,-2 3 2338,-2 3 0,-8 1 0,-3 2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54.542"/>
    </inkml:context>
    <inkml:brush xml:id="br0">
      <inkml:brushProperty name="width" value="0.17143" units="cm"/>
      <inkml:brushProperty name="height" value="0.17143" units="cm"/>
      <inkml:brushProperty name="color" value="#E71224"/>
    </inkml:brush>
  </inkml:definitions>
  <inkml:trace contextRef="#ctx0" brushRef="#br0">191 0 9781,'-50'7'7376,"-19"1"-6206,28-2-721,11 2 1,44-2 0,40 2-90,30-1-1877,-25-3 1,4 0 1606,12 1 0,4 0 45,11 0 0,3 1-831,-28-3 0,2 1 0,2 0 756,7 0 0,2 1 0,1-1-536,4 0 0,0 0 1,2 0 534,5 1 1,2-1 0,0 1-398,1-1 0,-1 0 0,1 1 368,-1-1 0,1 0 0,-2 0-30,1 0 0,-1 0 0,0 0 30,-1 0 0,-1-1 0,-1 1-30,-6-1 0,-1 1 0,-1-1 0,-3 0 0,0 0 0,-1 0-30,-7 0 0,-1-1 0,-1 0 30,30 1 0,-2 0-45,-5-1 0,-3-1 0,-11 0 0,-2 0-45,-6 0 0,-4-1-45,-12 0 0,-3 0 445,36-1-940,-18-3-228,-6-5-1121,-26-5 1630,-46-17-1990,-22 7-1169,-49-10 3849,4 10 0,-13-2 0,42 12 0,1 1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54.840"/>
    </inkml:context>
    <inkml:brush xml:id="br0">
      <inkml:brushProperty name="width" value="0.17143" units="cm"/>
      <inkml:brushProperty name="height" value="0.17143" units="cm"/>
      <inkml:brushProperty name="color" value="#E71224"/>
    </inkml:brush>
  </inkml:definitions>
  <inkml:trace contextRef="#ctx0" brushRef="#br0">85 43 8522,'-23'-31'4318,"2"20"-3599,7 22-89,4 23-90,3 10-1141,2 16 1051,1 10-1528,4-7 0,1 2 1213,0-13 0,1 2 89,3 41 1,2 2-501,-3-37 0,2-2 321,1 19 0,1-1 45,-2-23 0,0-3-90,0 1 0,-1-1-90,6 49-90,-2-8-179,-2-4-181,-3-13-180,0-4-374,-3-7 195,0-8-90,-3-5-1802,-5 7 2791,1-21 0,-1-4 0,4-22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55.178"/>
    </inkml:context>
    <inkml:brush xml:id="br0">
      <inkml:brushProperty name="width" value="0.17143" units="cm"/>
      <inkml:brushProperty name="height" value="0.17143" units="cm"/>
      <inkml:brushProperty name="color" value="#E71224"/>
    </inkml:brush>
  </inkml:definitions>
  <inkml:trace contextRef="#ctx0" brushRef="#br0">1 600 7892,'18'-46'2519,"2"2"-4784,7 0 2714,6 1 1,9 2-276,12 0 276,11 3-90,15 1-861,12 2 636,-39 19 0,3 0-668,5 0 0,1 2 623,6-1 0,1 1 0,3 2 0,1 0-357,3 0 1,0 2 356,3 0 0,1 1-90,2 1 0,1 0 45,2 1 0,0 0-45,3 1 0,-1 0 0,1 1 0,1 1-457,-1-1 0,1 2 457,-2-1 0,0 1 0,-2 0 0,0 2 41,-4-1 1,1 0-42,-14 2 0,2 0 0,-3 0-45,9 0 0,-2 0-240,15 2 0,-3 0 330,-30-1 0,-4 2-45,43 3 633,-8 3-453,-12 3 1174,-7 7-1084,-6 8 90,-6 12 90,-6 11-1,-6 14 20,-10 10 71,-7 9-135,-14-15 0,-2 2 300,-4-14 0,0 0-570,1 19 0,-2 0 45,-3-19 0,0-2-40,0 0 0,0 1-5,0 1 0,0-1 0,0 1 0,-1-2-228,1 1 0,0-1 183,-1-3 0,-1-1 0,1 47 0,-3-9 0,-3-3-180,-6-24 0,-3 1-90,-12 28 0,5-32 0,-4-1-360,-21 13-359,-12-8-360,-12-6 359,25-30 1,-2-1-906,-6-2 1,-3-2-805,-9 0 1,-3-3 2528,-5 0 1,-5-3 0,-19-2 0,-4-1 0,28-4 0,1 0 0,-1-1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1:58.498"/>
    </inkml:context>
    <inkml:brush xml:id="br0">
      <inkml:brushProperty name="width" value="0.17143" units="cm"/>
      <inkml:brushProperty name="height" value="0.17143" units="cm"/>
      <inkml:brushProperty name="color" value="#E71224"/>
    </inkml:brush>
  </inkml:definitions>
  <inkml:trace contextRef="#ctx0" brushRef="#br0">1 438 13559,'5'42'2159,"3"1"-6136,-4-13 4427,6-1 1360,34 3-1450,17-12-270,16 2-190,8-19 190,-9-11-1038,9-7 948,9-6-90,-45 8 0,-1-2-90,3-1 1,3-3-451,21-12 0,2-4 0,-18 7 1,0-2-181,16-11 1,-3-1-361,-26 11 1,-5 0-630,0-3 0,-3 0 1799,29-35 0,-6-3 0,-4-1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0.477"/>
    </inkml:context>
    <inkml:brush xml:id="br0">
      <inkml:brushProperty name="width" value="0.17143" units="cm"/>
      <inkml:brushProperty name="height" value="0.17143" units="cm"/>
      <inkml:brushProperty name="color" value="#E71224"/>
    </inkml:brush>
  </inkml:definitions>
  <inkml:trace contextRef="#ctx0" brushRef="#br0">1 127 10321,'5'-50'4048,"-1"6"-2339,-1 15-1529,4 26 0,-3 3 179,2 29-269,-2 43 0,-1-19-882,1 37 792,-1-32 90,0 2-90,-1 1-3099,0 1 3188,1-1-268,-1 0-454,0-2 183,0-5-90,-2-2-89,0-6-327,-2-1 147,0-4-91,-2-3 183,0-3-1082,-2-7 2578,-1-3 0,3-12 0,1-5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0.716"/>
    </inkml:context>
    <inkml:brush xml:id="br0">
      <inkml:brushProperty name="width" value="0.17143" units="cm"/>
      <inkml:brushProperty name="height" value="0.17143" units="cm"/>
      <inkml:brushProperty name="color" value="#E71224"/>
    </inkml:brush>
  </inkml:definitions>
  <inkml:trace contextRef="#ctx0" brushRef="#br0">58 1 9781,'-25'35'2069,"4"-2"-1529,14-7-90,3 2 89,3 2 990,19 37-989,1-23-1074,21 28 984,-2-32-90,7-2 0,5-1-1,5-6-89,1-3-90,3-5 0,-3-4 0,0-6 0,-6-5-90,-2-4 0,-4-6 8,1-3-8,-4-5-90,0-6 90,-4-4-90,-2-7 0,-4-5-180,-4-4-180,-3-4 1,-5-3-91,-3-1-1079,-1-13-630,-6 16-1349,-2-16 3508,-12 27 0,3 7 0,-4 11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1.224"/>
    </inkml:context>
    <inkml:brush xml:id="br0">
      <inkml:brushProperty name="width" value="0.17143" units="cm"/>
      <inkml:brushProperty name="height" value="0.17143" units="cm"/>
      <inkml:brushProperty name="color" value="#E71224"/>
    </inkml:brush>
  </inkml:definitions>
  <inkml:trace contextRef="#ctx0" brushRef="#br0">1 68 9871,'-1'-53'4678,"5"39"-4498,3 54-1,2 15-4340,0 29 4251,-2-29 90,5 30 260,-3-16-440,5 18 0,-5-24 90,5 19-2309,-3-20 2039,2 16-180,-5-30-334,-1-3 64,0-7 2050,-1-3-1870,-1-5-597,0-4 1047,-1 2 0,-2-14 0,0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1.615"/>
    </inkml:context>
    <inkml:brush xml:id="br0">
      <inkml:brushProperty name="width" value="0.17143" units="cm"/>
      <inkml:brushProperty name="height" value="0.17143" units="cm"/>
      <inkml:brushProperty name="color" value="#E71224"/>
    </inkml:brush>
  </inkml:definitions>
  <inkml:trace contextRef="#ctx0" brushRef="#br0">2 516 0,'-1'-49'1590,"1"0"1661,1 4-2172,5-17-629,0 15-180,4-11-1,0 21 1320,1 3-1409,5 3 860,1 3-951,4 3 1,2 5 3392,2 4-3392,1 5-90,13 8 90,-8 5-90,8 8 0,-11 5 0,-1 4 0,-1 6 90,-1 4-90,-2 5 0,-3 0 0,-4 1 0,-4 0 0,-4 0 0,-3 0 90,-5-1-90,-3 0 180,-4-1-90,-4-1 90,-2-1-90,-1-2 90,-2-2-90,0-2 0,1-3 0,0-2 0,3-2-1,-4 4 1,6-1 0,7 3-90,8-5 0,13-1 0,3-3 0,6 2 0,6 4 0,1 0 0,4 5 0,-1 0-273,-1 2 363,-2 0-90,-4 1 0,-3-1 0,-4-1 0,-4-3 180,-3-1 90,-5 6-180,-12-2-90,-5-3 90,-14-3 363,-3-10-363,-6-2 90,-5-1-90,-4-3 0,-1-2-90,-1-2 90,0-1-90,0-3-90,0-1-180,1-1-180,1-1-90,3-3-179,2-1-271,4-3-179,4-2-3778,5-1 4947,7-13 0,6 16 0,4-6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1.888"/>
    </inkml:context>
    <inkml:brush xml:id="br0">
      <inkml:brushProperty name="width" value="0.17143" units="cm"/>
      <inkml:brushProperty name="height" value="0.17143" units="cm"/>
      <inkml:brushProperty name="color" value="#E71224"/>
    </inkml:brush>
  </inkml:definitions>
  <inkml:trace contextRef="#ctx0" brushRef="#br0">0 19 10411,'20'57'2159,"-5"-11"-1799,-14-10 89,0-8-179,-1 1 90,2 0-180,0 0 90,3 2 0,2 0-1,3 1-179,3-1 90,2-1-90,3-1 90,1-4-180,2 0 90,2-5 0,2-2 0,-2-5 90,1-3-180,7-7 90,-7-5 0,5-5 0,-12-7-90,-2-3 90,-1-6 0,-4-3 0,-2-3-90,-3-1 90,-3-1-90,-4-2 0,-3-1 0,-4-1 89,-4 2-89,-4-2 0,-4 2 0,-3 2-179,-1 3-91,-2 3-90,-1 4-180,-1 2-89,1 3-1,0 2-270,1 3 900,2 1 0,-4 3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4.703"/>
    </inkml:context>
    <inkml:brush xml:id="br0">
      <inkml:brushProperty name="width" value="0.17143" units="cm"/>
      <inkml:brushProperty name="height" value="0.17143" units="cm"/>
      <inkml:brushProperty name="color" value="#E71224"/>
    </inkml:brush>
  </inkml:definitions>
  <inkml:trace contextRef="#ctx0" brushRef="#br0">32 164 11580,'-13'-48'3328,"3"6"-8095,2 12 4767,13 9 0,-6 5 0,10 9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8.519"/>
    </inkml:context>
    <inkml:brush xml:id="br0">
      <inkml:brushProperty name="width" value="0.17143" units="cm"/>
      <inkml:brushProperty name="height" value="0.17143" units="cm"/>
      <inkml:brushProperty name="color" value="#E71224"/>
    </inkml:brush>
  </inkml:definitions>
  <inkml:trace contextRef="#ctx0" brushRef="#br0">27 337 8612,'-2'-47'2519,"0"4"-1260,-2 6-899,0 0-720,0-7-899,-1 6-2519,1 6 3778,4 2 0,-1 15 0,2 2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2.212"/>
    </inkml:context>
    <inkml:brush xml:id="br0">
      <inkml:brushProperty name="width" value="0.17143" units="cm"/>
      <inkml:brushProperty name="height" value="0.17143" units="cm"/>
      <inkml:brushProperty name="color" value="#E71224"/>
    </inkml:brush>
  </inkml:definitions>
  <inkml:trace contextRef="#ctx0" brushRef="#br0">1 0 10591,'27'29'2788,"-3"-2"-7818,-13-8 6109,4 13 690,-4-6-1320,4 11 771,-5-11-860,2 3-91,0 0 1,1 0 3392,1-1-3482,2 0 0,0-2 0,2-2-90,-1-2 0,1-3 0,10 0-450,1-9 90,10-8 0,-8-9 0,-1-11 90,-9-3 0,-1-4 91,0-6-1,-1 0 269,0-2 91,-3 1 90,0 1 0,-2 2-90,-1 3 90,-1 3-181,2-5 181,-1 6-270,5 8 0,-6 20 0,3 22-90,-8 3 0,-1 6 0,-2-5-180,0 2-90,-2 3-89,1-3-271,-1 3 0,-1-5-179,-1 2-181,0-3-89,-2-2-90,0-1-4498,-2-3 5667,-2 2 0,3-14 0,-1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2.579"/>
    </inkml:context>
    <inkml:brush xml:id="br0">
      <inkml:brushProperty name="width" value="0.17143" units="cm"/>
      <inkml:brushProperty name="height" value="0.17143" units="cm"/>
      <inkml:brushProperty name="color" value="#E71224"/>
    </inkml:brush>
  </inkml:definitions>
  <inkml:trace contextRef="#ctx0" brushRef="#br0">1 21 10861,'52'-13'3058,"-9"6"-2518,-16 28-1,-8 3-89,-1 7-90,0 5-90,-1 6-370,-1 2 460,-2 6-181,-1-2 1,-2 4 0,0-1-90,-3 0 0,-1-3 0,-1-2 0,-1-4-31,-2-5-59,0-3 180,-2-4-90,1 6 90,-2-6-270,-11-13 459,3-27-369,-5-16-90,9-14 90,5 5 0,2-4 0,2-6 0,5 1-408,1-4 408,2 3 0,3 2 90,1 2-90,0 5 0,2 4 0,0 4 90,1 4-90,-1 5 0,2 5 90,7 5-90,4 9 440,-1 4-350,-2 10-90,-9 3 89,0 5-89,7 18-89,-8-9-451,11 29 90,-14-24-309,3 12 129,-8-17-90,-1 1-179,-1-3 89,-1-2-1079,-2-3-2608,3 6 4497,1-6 0,-3-5 0,-1-10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2.786"/>
    </inkml:context>
    <inkml:brush xml:id="br0">
      <inkml:brushProperty name="width" value="0.17143" units="cm"/>
      <inkml:brushProperty name="height" value="0.17143" units="cm"/>
      <inkml:brushProperty name="color" value="#E71224"/>
    </inkml:brush>
  </inkml:definitions>
  <inkml:trace contextRef="#ctx0" brushRef="#br0">168 1 13199,'-36'2'1530,"3"5"-1171,14 14 1,2 3-90,0 4 0,2 1-90,3 3 180,-2 33-270,11-8-1,1 12 1,11-19-90,4-16-269,2-2-1,3-2-180,3-2-90,1-3-179,3-3-91,0-5 1,1-2-181,-1-4-989,2-5-629,-2-4 2608,0-5 0,7-8 0,1-4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3.090"/>
    </inkml:context>
    <inkml:brush xml:id="br0">
      <inkml:brushProperty name="width" value="0.17143" units="cm"/>
      <inkml:brushProperty name="height" value="0.17143" units="cm"/>
      <inkml:brushProperty name="color" value="#E71224"/>
    </inkml:brush>
  </inkml:definitions>
  <inkml:trace contextRef="#ctx0" brushRef="#br0">121 225 11850,'22'-31'2699,"3"7"-2519,-5 13 809,40-33-989,-34 20 0,19-31 0,-51 36 0,-17 5 0,-3 12 90,-7 9 0,7 5 0,-3 4 0,0 6-90,1 3 90,1 4-90,3 4 90,4 0 0,3 2-90,4-1 90,4 1 0,3 0-90,4-1 0,3 0 90,4 0-270,10 16-90,1-14-180,7 9-180,-2-16-179,1-4-181,3-2-269,1-3-810,1-4-539,-1-4 2608,0-3 0,-12-5 0,-3-2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4.348"/>
    </inkml:context>
    <inkml:brush xml:id="br0">
      <inkml:brushProperty name="width" value="0.17143" units="cm"/>
      <inkml:brushProperty name="height" value="0.17143" units="cm"/>
      <inkml:brushProperty name="color" value="#E71224"/>
    </inkml:brush>
  </inkml:definitions>
  <inkml:trace contextRef="#ctx0" brushRef="#br0">1 465 9691,'10'42'3688,"5"49"-3238,-8-32-822,-1-9 0,0 0 731,0 9 1,-1 1-180,1-2 0,-2 0 0,0-2 0,0-5-180,-2-3 140,0-5-140,0-5 269,-1-3 814,0-5-183,0 6-720,-4-10-90,-2-14 460,-2-17-550,-1-23-90,3-5 0,1-13-3071,0-8 3071,4-13-90,3-15-723,4-9 858,0 41 0,0 0-45,1-1 0,3-2 0,7-21 0,3-1 45,-4 19 0,1 1-524,7-15 1,1 2 568,12-15-90,-2 12-268,-1 9 358,-6 15-89,-3 9-91,-3 10 2292,-3 9-2472,3 9 760,-5 13-670,-3 15 1658,-10 7-1658,-8 9 0,-6-2 90,-5 6 1,-5 2 150,-5 6-61,-3 2 0,-3 2 0,-1-1 90,1-4 0,0-2 180,2-4-90,3-1 89,-1-2-279,4-3 190,1-2 180,4-2-180,1-2 90,3-2 89,1 0 271,2 8-450,6 4 90,2 0-180,10-2 180,4-10-180,6 2 90,6-1-90,5 0 90,5 0-90,4-1 0,3-1-72,3-3 72,3-3-180,1-2 180,0-3-180,1-3 1,-3-4-1,-2-3 38,-2-5-38,-2-2 90,0-7-90,-2-3 90,-1-7 90,-3-3-90,-4-4 90,-4 0-90,-5-1 90,-5 2 0,-4 0 180,-3 2 90,-6-7 543,-8 2-453,-12-2 160,-13 13-340,-8 16-90,5 7 0,1 11 0,11 0 0,1 4 0,4 2 90,3 2-1,5 1 1,4 12 0,4-7-90,5 8 0,4-11 0,2 0 0,4-2 0,1-1-90,2-4 90,1-3 0,0-3-90,9-1 90,1-9-90,7-7 0,-10-8 0,-5-7 90,-8-1-90,-3-2 0,-3-4 0,-1-1 0,-4-2-90,-1-1 0,-4-3-90,-1 2-270,-3-2 0,-1 2-89,-2 2-181,-1 1-1079,-9-4 810,6 9-2069,-6-4 3058,3 10 0,8 7 0,-1 1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4.904"/>
    </inkml:context>
    <inkml:brush xml:id="br0">
      <inkml:brushProperty name="width" value="0.17143" units="cm"/>
      <inkml:brushProperty name="height" value="0.17143" units="cm"/>
      <inkml:brushProperty name="color" value="#E71224"/>
    </inkml:brush>
  </inkml:definitions>
  <inkml:trace contextRef="#ctx0" brushRef="#br0">106 0 10231,'-34'31'1979,"4"-1"-1439,17-5-91,2 3 1,1 4 0,2 2 359,13 16 1,3 3-992,2 1 317,3-1 0,3-3 45,6-15 89,1-4-89,1-3 0,0-6 0,0-3 0,-1-4 180,0-5-180,7-6 90,0-11 272,-2-5-453,-4-12 91,-12-1 0,-2-5-90,-4-4 0,-2-2-90,-4-3 90,-2 0-90,-3-1-90,-1 1-90,-3 3-90,1 0-397,-4 3 38,1 1-91,-3 5-89,-2 2-181,0 5-89,-1 3-2339,-1 5 3418,-7 2 0,13 5 0,-3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8.488"/>
    </inkml:context>
    <inkml:brush xml:id="br0">
      <inkml:brushProperty name="width" value="0.17143" units="cm"/>
      <inkml:brushProperty name="height" value="0.17143" units="cm"/>
      <inkml:brushProperty name="color" value="#E71224"/>
    </inkml:brush>
  </inkml:definitions>
  <inkml:trace contextRef="#ctx0" brushRef="#br0">0 81 9871,'16'-43'4768,"-2"5"-3599,5 53-809,-11-1-90,7 37-1,-11-11-89,1 8 0,-1 4-90,1 6 0,0 2 0,0 1-827,-1 0 467,1 26-907,-2-20 637,0 15 0,-3-30-269,1-4 110,-3-2-291,0-3-179,-1-3-720,-2-3-540,-1-5 2429,0-4 0,2-14 0,0-4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9.078"/>
    </inkml:context>
    <inkml:brush xml:id="br0">
      <inkml:brushProperty name="width" value="0.17143" units="cm"/>
      <inkml:brushProperty name="height" value="0.17143" units="cm"/>
      <inkml:brushProperty name="color" value="#E71224"/>
    </inkml:brush>
  </inkml:definitions>
  <inkml:trace contextRef="#ctx0" brushRef="#br0">1 406 9512,'26'-38'1529,"-1"4"-1395,10 13 136,-4 6 90,17-5-180,-8 8 89,6-2-89,3 2-90,3 1 90,1-1 191,3 1-281,-1 0 0,1-1 90,-2 0-494,0 0 494,-4-2-90,-2 2 0,-3-2 180,-7 1 90,10-4-180,-17 5-1,6-2 193,-11 0-372,-8 0 0,-10-4 90,-15 8 426,-17 4-516,-7 10-90,-4 6 90,1 7 90,4 4 0,8 3 0,12 4 0,16 1 0,8-6 0,10-2-90,1-7 0,2-2 0,3-3 0,1-1 0,0-3 0,0-2-180,-3-2 90,0-4 0,-2 0 90,-1-4-90,-2-1 90,-1-2-90,-3-2-90,-2-1 90,2-7-179,-6-1-1,-4-5-90,-13 4 90,-12 2 0,-8 3 90,-6 5 90,-2 2 0,2 2 0,1 3 90,1-1 0,1 2 180,-5 2-90,1 6 90,2 3-90,4 4 0,5 0-90,-1 4 90,-2 2-90,2 3 90,-1 1 0,2 4-90,1 0 90,3 2-90,3 1 90,3 1 0,3-1-90,4 1 0,4 0 90,5 1-90,4 0 0,4 0 0,6 1 0,3-2 0,4 1-90,4-4 0,1-2-90,2-3-90,-1-3-90,0-4-89,0-1-91,0-3-270,-1-1-89,-2-4-720,-1-2 1619,-3-3 0,13-7 0,1-3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9.378"/>
    </inkml:context>
    <inkml:brush xml:id="br0">
      <inkml:brushProperty name="width" value="0.17143" units="cm"/>
      <inkml:brushProperty name="height" value="0.17143" units="cm"/>
      <inkml:brushProperty name="color" value="#E71224"/>
    </inkml:brush>
  </inkml:definitions>
  <inkml:trace contextRef="#ctx0" brushRef="#br0">1 0 9781,'6'55'720,"-2"-10"-990,-3-9-2608,-4 20 2878,1-19 0,-1 7 0,1-31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09.627"/>
    </inkml:context>
    <inkml:brush xml:id="br0">
      <inkml:brushProperty name="width" value="0.17143" units="cm"/>
      <inkml:brushProperty name="height" value="0.17143" units="cm"/>
      <inkml:brushProperty name="color" value="#E71224"/>
    </inkml:brush>
  </inkml:definitions>
  <inkml:trace contextRef="#ctx0" brushRef="#br0">8 1 9062,'-4'52'540,"1"-2"-6305,4-19 5495,0 5-180,1 2 455,0 2-454,0 2 678,0-1 0,0 6 0,0 1 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09.370"/>
    </inkml:context>
    <inkml:brush xml:id="br0">
      <inkml:brushProperty name="width" value="0.17143" units="cm"/>
      <inkml:brushProperty name="height" value="0.17143" units="cm"/>
      <inkml:brushProperty name="color" value="#E71224"/>
    </inkml:brush>
  </inkml:definitions>
  <inkml:trace contextRef="#ctx0" brushRef="#br0">0 163 8972,'11'44'2428,"0"0"-1798,-3-15-90,0 3 359,2 14-539,-1-13 0,0 11 0,-3-19 89,-1-1 181,2 7 270,-1-3 269,1 3-899,1-6-450,2-21 90,6-13-90,-1-14 0,3-6 90,-2 4-90,2-3 90,2 0-90,3-1 180,0 2-90,1-1 1,-1 5-1,0 0 90,1 5-90,-2 3 0,-1 2 90,5 9 0,0 10 90,-1 5 0,-3 10 0,-9 0-1,0 4 91,0 4-90,-1 1 0,0 2 90,0 0-90,0 1 0,-1 1 0,1-2 0,-1 0-90,1-3 90,0-1 0,0-3 0,0-2-90,0-4 90,2-2 0,0-3-90,9-1 0,2-6 0,11-10-180,-6-8 0,-1-9 90,-7-2 0,0-6 0,0-4 0,0-3 0,7-19 90,-10 14-253,5-13 253,-10 21 0,-2 0 0,-1 5 0,-1 1 0,-2 4-90,2-6-90,-1 5 180,5 18 343,-10 16-253,1 17 0,-9 6 0,0-4 0,0 4 0,-2 2 90,1 4-90,-1 2 0,1 0 90,-1 2-90,1 1 0,0 0 0,0 1-1,0-3-89,0 0 90,0-4-90,1-1 90,-1-5-90,1-2 90,0-4 0,-1 6-180,1-5-180,12-20 91,-2-11-181,12-29-180,4-27 360,-3 5-1060,8-26 1060,-6 14 180,-1-3 0,-1-1 90,-2-2-90,-1 1 180,-3 0-90,-4 5 90,-2 5 0,-5 8 0,-2 3-90,-4 7 90,-3 2-90,-4 6-90,-3 4 89,-3 5-89,-4 5 90,-1 7-90,-2 5 0,-1 6 0,0 4 0,-2 6 0,1 4 0,-1 4 0,3 5 1061,2 2-1151,3 3 90,-1 20-90,8-9-90,0 15 90,10-12-180,5 3 90,2 4-180,5 4 1,4 5-1,4 2-375,1 5-74,11 29-834,-7-20 1374,5 21 89,-10-26-1030,-2-1 1030,-4-2 180,-3-1-90,-5-3 0,-4-2 90,-3-3 90,-4-1 0,-3-5 0,-1-2 0,-3-6 180,0-3-151,-3-6 151,-1-4 90,-2-5-90,1-3 90,-2-5 179,1-3-55,-8-6-484,6-5-90,-5-7 1053,9-4-1503,1-5-359,2-5 858,4-4-2388,2-6-1348,4-3 3777,3-3 0,2-7 0,3-3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13.427"/>
    </inkml:context>
    <inkml:brush xml:id="br0">
      <inkml:brushProperty name="width" value="0.17143" units="cm"/>
      <inkml:brushProperty name="height" value="0.17143" units="cm"/>
      <inkml:brushProperty name="color" value="#E71224"/>
    </inkml:brush>
  </inkml:definitions>
  <inkml:trace contextRef="#ctx0" brushRef="#br0">1 10 12570,'45'-4'629,"8"1"-449,10 2-90,19 0 90,-11 2 0,26 2 0,10 0 0,-3 0 0,-15-1-1874,-13 0 1,-9 0 0,9 0 1708,0 0 0,12 1 0,7 0 0,-2 0 0,-8 0 0,-15-1-15,12 2 0,-11 0 90,0-1 0,-1 0-45,-1 0 0,0 1 45,-6-2 0,-2 1 132,-1-1 1,0 0-43,16 1 0,-1 0-45,-21-2 0,-2 1-91,10 0 1,-3-1 135,7 1-90,-13-2 934,-5 2-934,-7-2 0,-5 1-90,-3 0-3958,2-1 4477,-38 7-3397,1-1 2878,-44 9 0,-6-1 0,-9 3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15.042"/>
    </inkml:context>
    <inkml:brush xml:id="br0">
      <inkml:brushProperty name="width" value="0.17143" units="cm"/>
      <inkml:brushProperty name="height" value="0.17143" units="cm"/>
      <inkml:brushProperty name="color" value="#E71224"/>
    </inkml:brush>
  </inkml:definitions>
  <inkml:trace contextRef="#ctx0" brushRef="#br0">0 1 11490,'28'9'2879,"-6"-2"-2744,31-2 0,12-2-2937,32 3 2892,-42-3 0,3 1 0,7 0 0,2 0 0,2 0 0,1 1-45,7-1 0,0 0 0,1 1 0,-1-1 0,0 1 0,0-1-1224,-5-1 1,-1 1 1178,-1-1 0,-2 0 45,-6 0 0,2-1-208,21 0 0,0 0 73,-22-1 0,-2 0-431,15-1 1,-4 0 160,11 0-89,-14-1-271,-12 0-269,-7 0-2159,-12 1 3596,-5 2 1,-18-2 0,-4 2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16.086"/>
    </inkml:context>
    <inkml:brush xml:id="br0">
      <inkml:brushProperty name="width" value="0.17143" units="cm"/>
      <inkml:brushProperty name="height" value="0.17143" units="cm"/>
      <inkml:brushProperty name="color" value="#E71224"/>
    </inkml:brush>
  </inkml:definitions>
  <inkml:trace contextRef="#ctx0" brushRef="#br0">34 0 12930,'-12'43'1169,"1"-2"-899,8-13 0,0 4 359,0 21-449,1-10 90,4 32-90,1-29 0,7 50-90,-4-46-1121,3 27 1031,-3-37-269,-1-2 156,0 0-1056,2 10 359,-2-13-989,1 7-2608,-1-10 4407,1-5 0,-3-6 0,0-10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16.430"/>
    </inkml:context>
    <inkml:brush xml:id="br0">
      <inkml:brushProperty name="width" value="0.17143" units="cm"/>
      <inkml:brushProperty name="height" value="0.17143" units="cm"/>
      <inkml:brushProperty name="color" value="#E71224"/>
    </inkml:brush>
  </inkml:definitions>
  <inkml:trace contextRef="#ctx0" brushRef="#br0">98 9 11670,'-36'29'900,"6"-1"-360,18 4-361,3-7 271,1 11-270,5 1 270,10 18-450,0-10 90,8 7 0,-1-26 0,0-1-90,1-4 90,0-1 0,1-3 269,7 1-269,3-4 90,7-5-90,-1-13-90,-8-6 90,-3-7-90,-9-1 90,-2-2-90,-1-3 90,-2 0-90,-2-3 0,-2 0 0,-3-1 0,-3 0 0,-3-1 0,-4 0-90,-3 0 180,-3 2-180,-3 2 90,0 1-90,-1 3 0,-1 1 90,1 3 0,-26-15 0,-7-2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16.704"/>
    </inkml:context>
    <inkml:brush xml:id="br0">
      <inkml:brushProperty name="width" value="0.17143" units="cm"/>
      <inkml:brushProperty name="height" value="0.17143" units="cm"/>
      <inkml:brushProperty name="color" value="#E71224"/>
    </inkml:brush>
  </inkml:definitions>
  <inkml:trace contextRef="#ctx0" brushRef="#br0">0 0 10771,'12'47'2518,"-3"0"-2068,-9-6-90,3-8 0,3 1-90,2-8 89,4-1-179,2 1 90,4-1-90,3-2 0,1-1 0,2-3 0,1-1 0,0-2 0,0-4 89,-1-2-89,10-4-90,0-7-90,-1-3 90,-4-8-90,-13-2 0,1-5 90,-4-4 0,-3-4-90,-2-3 90,-5-1-90,-2-3 0,-5 0 0,-2-1-180,-3 2-180,-3 3-269,-2 3-91,-3 5-449,-2 4-2609,-2 6 450,-14 5 3328,5 7 0,-15 7 0,7 3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18.495"/>
    </inkml:context>
    <inkml:brush xml:id="br0">
      <inkml:brushProperty name="width" value="0.17143" units="cm"/>
      <inkml:brushProperty name="height" value="0.17143" units="cm"/>
      <inkml:brushProperty name="color" value="#E71224"/>
    </inkml:brush>
  </inkml:definitions>
  <inkml:trace contextRef="#ctx0" brushRef="#br0">532 46 9422,'-46'-24'1169,"2"4"-989,18 18 0,-6 6-90,5 3 90,-2 7-90,7 3 89,-4 5-89,-1 7-355,-4 6 355,0 7 0,-2 5-90,1 3 90,2 3-90,3 0 180,5-1-526,4-1 526,4-2 0,5-2 0,4-3-177,4-2 177,5-2-90,3-1 90,3-3-90,5-2 90,0-3-91,5-4 91,12 4-90,-5-11-90,10 0 423,-10-14-333,-1-5-90,2-5 0,-1-4 533,1-6-623,1-7 372,-2-4-282,12-25 0,-12 9 90,6-16-274,-14 15 364,-2 3 90,-1 1-5,-3 6-85,-1 2-90,-2 4 90,0 2 270,0-1-360,-3 23 363,-2 11-453,-4 17 5,-2 9 85,0-5-90,2 5 0,0 1 90,0 4-90,1 0 0,0 2 0,0 0 0,-1 0 90,0 0-180,0-1-90,-1 0-180,-1-1-90,0-1-90,0-4-89,-1-1-91,0-4-809,0-1-90,-1 6 1619,1-3 0,0-8 0,1-9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18.798"/>
    </inkml:context>
    <inkml:brush xml:id="br0">
      <inkml:brushProperty name="width" value="0.17143" units="cm"/>
      <inkml:brushProperty name="height" value="0.17143" units="cm"/>
      <inkml:brushProperty name="color" value="#E71224"/>
    </inkml:brush>
  </inkml:definitions>
  <inkml:trace contextRef="#ctx0" brushRef="#br0">45 105 10141,'5'43'2249,"-2"3"-1979,-7 0 0,3-5-1,2-2 1,2-10-90,3 0 90,2 0-180,3 1 90,1-1-90,3-1 90,2-3 0,1-1 0,2-2-1,1-2 1,0-4 180,0-4 0,9-1-180,1-11 0,0-3-90,-3-10 0,-12-5-90,0-5 90,-4-5-90,-2-3 90,-4-4-90,-3-2 0,-4-2 0,-5-1 0,-3-3 0,-5 0 0,-3-1 0,-4 2-90,-13-11-180,7 18-90,-9-7-270,10 21-89,1 5-1440,0 4 0,-12 7-719,10 5 2878,-9 8 0,5 6 0,-2 4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1.233"/>
    </inkml:context>
    <inkml:brush xml:id="br0">
      <inkml:brushProperty name="width" value="0.17143" units="cm"/>
      <inkml:brushProperty name="height" value="0.17143" units="cm"/>
      <inkml:brushProperty name="color" value="#E71224"/>
    </inkml:brush>
  </inkml:definitions>
  <inkml:trace contextRef="#ctx0" brushRef="#br0">139 0 10951,'4'75'899,"-2"7"-6199,-2 8 5524,0-8 1,0 6 227,0-14 1,-1 8-341,0 2 0,-1 14 1,0 1-1,0-10-199,1-16 0,-1-7 0,0 8 105,0 2 0,0 10 0,-1 4 0,0-5 0,1-10-664,-1 28 0,-1-6 676,2-12 0,-1 4 0,1-5-30,0 4 0,-1-1 30,1-7 0,0 3 0,-1-3-30,0 6 0,0 0 0,1-14 0,-1 4 0,1-6 45,-1-3 0,0-4-45,-1 0 0,1 0 568,0-2 0,0 0-523,0-2 0,0-1-45,0-2 0,-1-1 0,1-1 0,0-2-90,-3 42-270,1-7 0,0-15-179,1-7-1,0-11-90,-1-6-179,2-7-2519,0-7 3438,-1-3 0,3-16 0,-2-3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1.481"/>
    </inkml:context>
    <inkml:brush xml:id="br0">
      <inkml:brushProperty name="width" value="0.17143" units="cm"/>
      <inkml:brushProperty name="height" value="0.17143" units="cm"/>
      <inkml:brushProperty name="color" value="#E71224"/>
    </inkml:brush>
  </inkml:definitions>
  <inkml:trace contextRef="#ctx0" brushRef="#br0">112 0 6813,'-23'42'2339,"0"1"-1889,4 3 629,-4 23-1126,10-16 497,2 17 192,12-22 167,16 21-449,3-13-937,13 13 846,1-23 1,3-4-90,2-7 0,3-4-90,0-6 90,3-5-90,0-4 90,18-6-180,4-13-90,-1-3 176,-6-14-535,-5-15 179,-15 4-90,9-14-272,-20 8 2,-3 0 955,-4 0-1405,-4 3-539,-4 1-270,-4 4 1889,-4 1 0,-3 13 0,-2 3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1.866"/>
    </inkml:context>
    <inkml:brush xml:id="br0">
      <inkml:brushProperty name="width" value="0.17143" units="cm"/>
      <inkml:brushProperty name="height" value="0.17143" units="cm"/>
      <inkml:brushProperty name="color" value="#E71224"/>
    </inkml:brush>
  </inkml:definitions>
  <inkml:trace contextRef="#ctx0" brushRef="#br0">0 1 13199,'1'47'1260,"0"0"-811,5 17-1923,-1-11 1654,3 23-90,-1-19 90,0 4-180,2 3 90,-1 2-90,2 2-90,-1-2-90,-1-3-180,1-6-365,3 20 5,-2-23 0,2 11-89,-3-28-270,1-5-162,1-5 1241,2-6 0,-6-10 0,0-4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12.097"/>
    </inkml:context>
    <inkml:brush xml:id="br0">
      <inkml:brushProperty name="width" value="0.17143" units="cm"/>
      <inkml:brushProperty name="height" value="0.17143" units="cm"/>
      <inkml:brushProperty name="color" value="#E71224"/>
    </inkml:brush>
  </inkml:definitions>
  <inkml:trace contextRef="#ctx0" brushRef="#br0">61 0 13649,'-39'31'3958,"18"-4"-3778,36-14 0,14-5 0,15-1-90,1-4 89,29 2-404,-23-3 1,0-1-226,34 1-899,4-3 630,-49 0-361,-5-1-269,-3 0-1169,-5-2 2518,-4 0 0,-10 1 0,-4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2.141"/>
    </inkml:context>
    <inkml:brush xml:id="br0">
      <inkml:brushProperty name="width" value="0.17143" units="cm"/>
      <inkml:brushProperty name="height" value="0.17143" units="cm"/>
      <inkml:brushProperty name="color" value="#E71224"/>
    </inkml:brush>
  </inkml:definitions>
  <inkml:trace contextRef="#ctx0" brushRef="#br0">11 222 12660,'-10'55'1889,"27"27"-1709,2-41-633,21 17 543,-16-42 0,0-3-1,0-2 240,1-5-329,9-4 90,-8-5 75,7-4-75,-12-6-90,-1-4 90,-2-4 139,-3-5-139,-2-2-90,-4-2 0,-2 0 0,-3-2 0,-3 3 0,-4-2 0,-3 0 0,-5 1 0,-3 2-90,-3 2 0,-4 3-180,-2 2-179,-1 2-1,-2 4-180,2 1-89,-2 4-1350,4 2 2069,-8 1 0,16 3 0,-3 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2.324"/>
    </inkml:context>
    <inkml:brush xml:id="br0">
      <inkml:brushProperty name="width" value="0.17143" units="cm"/>
      <inkml:brushProperty name="height" value="0.17143" units="cm"/>
      <inkml:brushProperty name="color" value="#E71224"/>
    </inkml:brush>
  </inkml:definitions>
  <inkml:trace contextRef="#ctx0" brushRef="#br0">0 0 10771,'31'41'2608,"-5"-4"-7099,-14 2 4941,-3-8-90,0 14-988,-1 5 808,-4-9 952,3 28-1042,-4-26-270,1 12-90,-3-17-269,1-2-181,-2-2-179,0-2 1801,-2-2-3061,-2-3 2424,-2-2-265,-3-5 0,5-9 0,-2-3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2.450"/>
    </inkml:context>
    <inkml:brush xml:id="br0">
      <inkml:brushProperty name="width" value="0.17143" units="cm"/>
      <inkml:brushProperty name="height" value="0.17143" units="cm"/>
      <inkml:brushProperty name="color" value="#E71224"/>
    </inkml:brush>
  </inkml:definitions>
  <inkml:trace contextRef="#ctx0" brushRef="#br0">0 114 11131,'3'-46'-360,"4"11"-3058,12 16 3418,8 11 0,-10 4 0,-1 3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2.562"/>
    </inkml:context>
    <inkml:brush xml:id="br0">
      <inkml:brushProperty name="width" value="0.17143" units="cm"/>
      <inkml:brushProperty name="height" value="0.17143" units="cm"/>
      <inkml:brushProperty name="color" value="#E71224"/>
    </inkml:brush>
  </inkml:definitions>
  <inkml:trace contextRef="#ctx0" brushRef="#br0">16 1 6183,'-15'28'0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2.785"/>
    </inkml:context>
    <inkml:brush xml:id="br0">
      <inkml:brushProperty name="width" value="0.17143" units="cm"/>
      <inkml:brushProperty name="height" value="0.17143" units="cm"/>
      <inkml:brushProperty name="color" value="#E71224"/>
    </inkml:brush>
  </inkml:definitions>
  <inkml:trace contextRef="#ctx0" brushRef="#br0">131 27 8702,'-37'15'4677,"2"-1"-2698,7-3 90,-2-1-1799,37-7 0,4-2-180,42-6 90,10-1-90,17-1-3482,15-1 3392,-42 4 0,0 0-45,3 0 0,-1 0-1180,1 0 1,0 1 1044,0 0 1,0 0-143,-3 0 1,2 0-399,12 0 0,-2 0-539,28-2 231,-40 2 1,-2 1-1311,3 0-1080,-6 1 3884,-12 0 1,-15 1 0,-8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2.936"/>
    </inkml:context>
    <inkml:brush xml:id="br0">
      <inkml:brushProperty name="width" value="0.17143" units="cm"/>
      <inkml:brushProperty name="height" value="0.17143" units="cm"/>
      <inkml:brushProperty name="color" value="#E71224"/>
    </inkml:brush>
  </inkml:definitions>
  <inkml:trace contextRef="#ctx0" brushRef="#br0">0 302 9871,'24'-11'6747,"-6"7"-6613,29-9 1,9-1-2744,25-1 2699,9-2 0,4 1-180,1 0-270,-1 0-89,-3 0-181,-7 0-360,-5 0-179,-9-1-1349,-4-1-1260,-5-3 3778,-8 0 0,0-6 0,-6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5.175"/>
    </inkml:context>
    <inkml:brush xml:id="br0">
      <inkml:brushProperty name="width" value="0.17143" units="cm"/>
      <inkml:brushProperty name="height" value="0.17143" units="cm"/>
      <inkml:brushProperty name="color" value="#E71224"/>
    </inkml:brush>
  </inkml:definitions>
  <inkml:trace contextRef="#ctx0" brushRef="#br0">407 561 8522,'17'-46'2878,"1"5"-2068,5 14-630,-2 17 0,5 5-90,-9 17 0,-3 4 0,-1 6 0,0 4 0,-2 4-90,-1 4 90,-2 0-90,-2 3 0,-2 0 89,-2 0-178,-2 1 178,-2-3-178,-3 2 178,-2-2-178,-2-1 178,-3-3-89,-1-1 0,-4-2 0,-1-2 0,-12 5 0,7-10 90,-7 3-180,3-10 1,1-5-91,-4-5-90,7-11 90,8-11 90,9-16-90,8 0 90,4-9-90,5 3 90,2-5 0,3-8-351,2-4 261,2-7 135,-2 2 0,1-2 45,3-17-1521,-5 19 1,-2 3 1520,-3 1 0,-3 8 0,-3 4 0,-7-12 0,-3 18 0,-7-10 90,-6 23 0,-4 5 0,-6 5 0,-4 5-90,-4 4 90,-1 6 0,-18 8 0,11 5-414,-11 8 324,18 2 90,3 3 142,3 4-232,6 1 0,3 2 90,5 1-90,4 2-90,3 0-90,5 0 0,2 0-179,5 0 3089,2-1-3180,3 2-90,4-2-89,2-1-631,2-1 361,4-4 899,1-2 0,8 1 0,0-2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5.466"/>
    </inkml:context>
    <inkml:brush xml:id="br0">
      <inkml:brushProperty name="width" value="0.17143" units="cm"/>
      <inkml:brushProperty name="height" value="0.17143" units="cm"/>
      <inkml:brushProperty name="color" value="#E71224"/>
    </inkml:brush>
  </inkml:definitions>
  <inkml:trace contextRef="#ctx0" brushRef="#br0">98 59 9152,'-34'28'989,"5"-1"-719,16-9 450,0 13-451,7 6-89,4 0-90,8 1 360,25 12-360,-8-18 90,20 16-90,-15-29 90,2-1-90,0-4 90,-2-4-180,1-3 180,-2-5-180,-1-3 89,-2-5 1,1-3 0,-3-7-90,-1-5 0,-3-4 0,-3-5 90,-2-19-90,-6 9 0,-2-13 0,-7 17 0,-3 1-180,-5 3-89,-5 3-271,-5 3-90,-5 4-359,-8 4-630,-6 5-632,-6 4 2251,-8 5 0,-11 5 0,-7 3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6.012"/>
    </inkml:context>
    <inkml:brush xml:id="br0">
      <inkml:brushProperty name="width" value="0.17143" units="cm"/>
      <inkml:brushProperty name="height" value="0.17143" units="cm"/>
      <inkml:brushProperty name="color" value="#E71224"/>
    </inkml:brush>
  </inkml:definitions>
  <inkml:trace contextRef="#ctx0" brushRef="#br0">72 0 7353,'-10'42'1259,"0"0"-3152,-4 57 2072,5-27-511,2-10 0,1 2 512,1 26 90,1 10-135,2-45 0,1 1-45,0 3 0,-1 0 0,2 3 0,0 0-306,-1 3 0,1-1 306,0 3 0,1 0 0,-1 5 0,2 1-45,-1 1 0,1 0 0,0-1 0,1 1-45,0 2 0,1 0-627,0-5 1,0 1 626,1 4 0,0-1 45,-1-5 0,1-1-229,1-1 0,-1 0 184,0-6 0,1 0-45,-1 0 0,1-1-45,0-1 0,0 0-45,-1-1 0,1-1 87,-1-1 1,0-1-133,0-1 1,0 0-46,-1-3 0,-1 0-315,5 43-719,-3-6 1259,-2-38 0,-1 0 0,0 29 0,0 15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6.277"/>
    </inkml:context>
    <inkml:brush xml:id="br0">
      <inkml:brushProperty name="width" value="0.17143" units="cm"/>
      <inkml:brushProperty name="height" value="0.17143" units="cm"/>
      <inkml:brushProperty name="color" value="#E71224"/>
    </inkml:brush>
  </inkml:definitions>
  <inkml:trace contextRef="#ctx0" brushRef="#br0">57 49 8432,'-25'36'2069,"5"-3"-2924,12-11 1395,5 10 625,5-8 184,45 33-1079,-12-32-461,35 17 371,-24-30 0,3-2-90,-2-4-521,2-3 431,0-5-180,21-8 0,-15-2 79,16-12-349,-23-1-2658,-1-5 2568,-3-5 0,-5 1 261,-5-1-441,-4 1-90,-5 2-629,-3 3 1439,-6 4 0,-7 11 0,-4 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17.573"/>
    </inkml:context>
    <inkml:brush xml:id="br0">
      <inkml:brushProperty name="width" value="0.17143" units="cm"/>
      <inkml:brushProperty name="height" value="0.17143" units="cm"/>
      <inkml:brushProperty name="color" value="#E71224"/>
    </inkml:brush>
  </inkml:definitions>
  <inkml:trace contextRef="#ctx0" brushRef="#br0">19 87 13469,'1'63'720,"2"-1"-6111,6-9 5841,7 38-270,-4-19 659,-3-25 1,-1 5-481,3 18 1,-1 0-90,3 24 33,-4-28 1,-1-5-34,-1-5 90,-3-23 719,-1-4 3088,1 5-3177,-4-6-721,-13-8-179,-4-22-90,-6-15 90,3-15-90,5-4 0,0-7-90,3-6 90,0-10-90,3 0-173,2-8 173,5-2 0,4-4-1001,5-4 1001,5 3 0,5 2-1435,4 5 1345,4 5 90,5 6-90,4 6 0,1 9 1,4 8 89,0 9 0,1 8-90,2 8-27,-2 6 117,3 9 0,-1 7 0,20 23 90,-16-2-583,10 19 583,-21-9 0,-7 2 744,-5 2-833,-6 0 89,-4 2 1139,-5-2-1139,-6-1 0,-9 22 0,-2-18-1633,-10 17 1633,1-25 90,-4-3 1205,-3-3-1385,-4-3 90,-1-3 90,-1-4-90,0-4 0,0-4 0,0-4-90,-12 2-90,10-8-450,-8 2-337,7-7-742,2-3 1849,-3-5-5267,14-9 5127,15-12 0,14-7 0,9-7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6.842"/>
    </inkml:context>
    <inkml:brush xml:id="br0">
      <inkml:brushProperty name="width" value="0.17143" units="cm"/>
      <inkml:brushProperty name="height" value="0.17143" units="cm"/>
      <inkml:brushProperty name="color" value="#E71224"/>
    </inkml:brush>
  </inkml:definitions>
  <inkml:trace contextRef="#ctx0" brushRef="#br0">1 0 12570,'2'75'2788,"0"-12"-2024,-1 10 1,0 2-495,0 7-3010,1-6 0,0-1 2830,3 1 90,-2-2 919,1-3-1009,0-3-180,0-5-90,0-2-180,-1-4 1,1-5-91,-1-6 0,1-4 914,-1-7-1004,1-3-719,0-5-180,6 1 2861,5-9-2862,9-11-179,-2-15 1748,3-15 0,-1-13 0,1-5 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7.082"/>
    </inkml:context>
    <inkml:brush xml:id="br0">
      <inkml:brushProperty name="width" value="0.17143" units="cm"/>
      <inkml:brushProperty name="height" value="0.17143" units="cm"/>
      <inkml:brushProperty name="color" value="#E71224"/>
    </inkml:brush>
  </inkml:definitions>
  <inkml:trace contextRef="#ctx0" brushRef="#br0">23 335 8162,'19'-62'5037,"-17"21"-4677,-14 35 0,-9 21 270,11 8-540,25 31 0,-2-23 0,20 15-1,-12-32-89,2-3 180,-1-3-90,11-3-90,-8-5 90,7-4-90,-12-5 0,-1-4 90,-1-4 0,-2-4-90,-1-3 0,-3-1 90,-4-1-90,-2-1 0,-6-12 0,-3 10-90,-6-10 90,-4 14-270,-4 0 0,-3 4-89,-2 1-181,-2 4-180,-2 1-179,1 3-1979,0 2 2878,-5 2 0,15 4 0,-2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7.249"/>
    </inkml:context>
    <inkml:brush xml:id="br0">
      <inkml:brushProperty name="width" value="0.17143" units="cm"/>
      <inkml:brushProperty name="height" value="0.17143" units="cm"/>
      <inkml:brushProperty name="color" value="#E71224"/>
    </inkml:brush>
  </inkml:definitions>
  <inkml:trace contextRef="#ctx0" brushRef="#br0">157 0 11670,'7'43'1889,"-1"-8"-2065,-15-1 356,0-4 0,-3 2-270,-1 2-180,-1 1-90,-1 2-359,-2 0-91,0-1-1169,0-1-629,1-4 2608,1-2 0,6-13 0,2-5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7.396"/>
    </inkml:context>
    <inkml:brush xml:id="br0">
      <inkml:brushProperty name="width" value="0.17143" units="cm"/>
      <inkml:brushProperty name="height" value="0.17143" units="cm"/>
      <inkml:brushProperty name="color" value="#E71224"/>
    </inkml:brush>
  </inkml:definitions>
  <inkml:trace contextRef="#ctx0" brushRef="#br0">32 150 10951,'-16'-51'1259,"2"7"-2608,12 17-810,12 11 810,18 5 1349,6 11 0,16 6 0,-4 2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7.474"/>
    </inkml:context>
    <inkml:brush xml:id="br0">
      <inkml:brushProperty name="width" value="0.17143" units="cm"/>
      <inkml:brushProperty name="height" value="0.17143" units="cm"/>
      <inkml:brushProperty name="color" value="#E71224"/>
    </inkml:brush>
  </inkml:definitions>
  <inkml:trace contextRef="#ctx0" brushRef="#br0">0 0 7533,'64'28'1799,"0"0"0,27 13-4048,-25-9 2249,-36-15 0,-1-1 0,-15-7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7.636"/>
    </inkml:context>
    <inkml:brush xml:id="br0">
      <inkml:brushProperty name="width" value="0.17143" units="cm"/>
      <inkml:brushProperty name="height" value="0.17143" units="cm"/>
      <inkml:brushProperty name="color" value="#E71224"/>
    </inkml:brush>
  </inkml:definitions>
  <inkml:trace contextRef="#ctx0" brushRef="#br0">81 1 9871,'-38'19'5037,"1"1"-4857,32-6-90,4-2-270,24 0-269,7-5-91,11 0-3328,51 4 446,-31-3 3422,34 1 0,-44-4 0,-3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27.775"/>
    </inkml:context>
    <inkml:brush xml:id="br0">
      <inkml:brushProperty name="width" value="0.17143" units="cm"/>
      <inkml:brushProperty name="height" value="0.17143" units="cm"/>
      <inkml:brushProperty name="color" value="#E71224"/>
    </inkml:brush>
  </inkml:definitions>
  <inkml:trace contextRef="#ctx0" brushRef="#br0">58 1 8612,'-40'19'4228,"23"1"-4318,28-9-180,17-1-90,14-7-180,-5-2-359,5-1-630,2-1-270,3-2 1799,2-1 0,6-4 0,1-1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0.531"/>
    </inkml:context>
    <inkml:brush xml:id="br0">
      <inkml:brushProperty name="width" value="0.17143" units="cm"/>
      <inkml:brushProperty name="height" value="0.17143" units="cm"/>
      <inkml:brushProperty name="color" value="#E71224"/>
    </inkml:brush>
  </inkml:definitions>
  <inkml:trace contextRef="#ctx0" brushRef="#br0">32 1 11311,'1'17'3508,"-1"-16"-3419,-4 70 1,1-34 0,-1 2 0,1 0 180,-3 31-180,3-27 180,-2 22 90,4-24 449,-1-3-179,1 5-180,3-10-180,7-9-91,11-9-89,15-10-90,-2-4 0,5-3 0,-9 0 90,1 1-90,1-1 90,0 4-90,0 0 0,-1 4 0,0 3 90,-2 3-90,-3 3 0,-2 3 0,-3 3 90,-2 1-90,-1 13 0,-6-7 0,-4 21 0,-8-20 0,-6 12 0,-2-14-180,-6 1-90,-2-3-89,-4-1-91,-3-3-180,-1-3-179,-4-3-181,0-3-1258,-16-5-91,10-6-989,-12-5 3328,13-6 0,-5-8 0,0-3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0.898"/>
    </inkml:context>
    <inkml:brush xml:id="br0">
      <inkml:brushProperty name="width" value="0.17143" units="cm"/>
      <inkml:brushProperty name="height" value="0.17143" units="cm"/>
      <inkml:brushProperty name="color" value="#E71224"/>
    </inkml:brush>
  </inkml:definitions>
  <inkml:trace contextRef="#ctx0" brushRef="#br0">0 135 8342,'49'-21'1709,"-4"4"-3664,-13 5 2404,1 3 528,0 0-707,1 1 0,0 0-90,-1 1 0,1 0-1,-1 1 1,-2 1-2517,0 0 2517,-4 1 180,-1 0-90,6-1 643,-2 0-553,3 3-180,-7 4-90,-8 8 3392,-8 9-3302,-6 9-90,-4 9 0,1-4 179,1 2-89,2-7 0,2 2-90,3 1 90,1 0-90,3 1 90,1-2 0,2-1 0,2-1 0,1-2 90,1-3-1,-2-4-89,1-3 270,0-3-180,7-2-90,3-9-180,-1-4 90,-2-9 0,-10-4-90,3-19 90,-7 5-90,0-15 0,-9 10-90,-3-1 90,-4 0-180,-2-2 0,-6 3-90,-2 0-180,-4 5-89,-3 3-91,-3 4-1169,-17 2 720,8 10-1260,-15 4-989,11 9 3328,-5 7 0,-9 6 0,-4 4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1.974"/>
    </inkml:context>
    <inkml:brush xml:id="br0">
      <inkml:brushProperty name="width" value="0.17143" units="cm"/>
      <inkml:brushProperty name="height" value="0.17143" units="cm"/>
      <inkml:brushProperty name="color" value="#E71224"/>
    </inkml:brush>
  </inkml:definitions>
  <inkml:trace contextRef="#ctx0" brushRef="#br0">42 1 12930,'-23'41'1169,"5"0"-2658,17 9 1759,3-9 44,7 9 1,4 2-135,6 7-90,18 33 0,-9-41 101,2-7-101,0-2 90,-1-6 0,1-4-90,-1-4 90,-1-4-180,-1-5 90,1-3 464,-2-6-464,1-4-90,-3-4 89,13-12-89,-10-4 0,9-12 0,-12-4 0,-1-6 1068,-1-5-978,-2-2 0,-1-2 291,-3 2-202,-2 3 1,-1 3-90,-3 4 0,0 6 0,1-2 0,-8 26-90,0 4 0,-7 26 0,0 6 0,1 4 90,0 8-263,1 5 173,1 5-668,1 4 758,0 4-90,2 1 0,-1 1-90,1-1-180,0-1-270,-2-3-89,2-5-91,-3-3-339,1-7 160,-3-3-90,0-4-271,-3-5-3597,-1-5 4857,-6-2 0,7-13 0,-3-2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17.735"/>
    </inkml:context>
    <inkml:brush xml:id="br0">
      <inkml:brushProperty name="width" value="0.17143" units="cm"/>
      <inkml:brushProperty name="height" value="0.17143" units="cm"/>
      <inkml:brushProperty name="color" value="#E71224"/>
    </inkml:brush>
  </inkml:definitions>
  <inkml:trace contextRef="#ctx0" brushRef="#br0">1 1 8432,'32'10'2699,"-3"2"-7640,-12 6 6020,3 20-719,-7-4 1173,5 36-1353,-12-23 0,1 17-90,-5-15 0,0 0 0,-3 4-180,0-3-180,-1 1-90,0-4-179,0-4-181,-1 0 807,2-7-2605,-1-2 2518,1 2 0,-1-19 0,2 1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2.336"/>
    </inkml:context>
    <inkml:brush xml:id="br0">
      <inkml:brushProperty name="width" value="0.17143" units="cm"/>
      <inkml:brushProperty name="height" value="0.17143" units="cm"/>
      <inkml:brushProperty name="color" value="#E71224"/>
    </inkml:brush>
  </inkml:definitions>
  <inkml:trace contextRef="#ctx0" brushRef="#br0">170 151 9871,'-48'4'1979,"6"1"-1439,22 6 449,-3 10-539,7-2 629,-1 30-809,14-21-4071,11 31 3980,5-30 778,20 18-867,-8-21 0,11 4 0,-7-14 0,2-4 0,0-3 0,1-5-90,1-5 90,13-11-90,-9-4 2982,9-12-2982,-15-3 0,0-8 0,-1-5 0,9-26 0,-11 18-418,5-15 598,-15 28-90,-2 3-90,-3 5 90,-1 4 270,-1 0-270,-7 28 176,-1 2-176,-8 30-90,2 1 0,-1 7 89,3 8 260,0 5-259,3 6-90,0 7 0,2 2-821,1 6 821,-1-1-180,0-5-809,2 23 269,-3-30-179,2 16 179,-3-34-269,-1-5-2249,-1-5 3238,-3 0 0,2-18 0,-2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2.682"/>
    </inkml:context>
    <inkml:brush xml:id="br0">
      <inkml:brushProperty name="width" value="0.17143" units="cm"/>
      <inkml:brushProperty name="height" value="0.17143" units="cm"/>
      <inkml:brushProperty name="color" value="#E71224"/>
    </inkml:brush>
  </inkml:definitions>
  <inkml:trace contextRef="#ctx0" brushRef="#br0">207 0 8432,'-38'12'2519,"3"2"-1890,10 2 1,2 4-90,1 3-1,3 3-89,2 4 0,5 0-90,2 3-90,5 0-1,4 2-89,5 0-90,4 1 90,3-1-90,4 0 0,2-3 0,2-3 0,11 7 0,-6-13-90,8 2-90,1-16 0,-9-7-540,28-27 450,-25 0 90,15-24-89,-21 7 89,-1-3 90,-2-2 90,-1 1 89,-2 3 1,-2 4 0,-2 5-90,-1 4 0,-1 4 90,-1 2-180,-4 30 0,0 1 90,-4 29-90,1-2 0,0 5 0,2 6-515,2 4 335,2 5-270,0 1 1,1 1-181,1 1-179,-1-2-91,0 0-269,-1-2-2609,2 13 3778,-2-19 0,-2-6 0,-2-26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3.526"/>
    </inkml:context>
    <inkml:brush xml:id="br0">
      <inkml:brushProperty name="width" value="0.17143" units="cm"/>
      <inkml:brushProperty name="height" value="0.17143" units="cm"/>
      <inkml:brushProperty name="color" value="#E71224"/>
    </inkml:brush>
  </inkml:definitions>
  <inkml:trace contextRef="#ctx0" brushRef="#br0">1 1 15088,'79'15'1080,"10"2"-3686,-12-4 1,3-1 2695,-12-1 0,2 0-30,-5-1 0,3 0 0,-2-1 82,12 3 0,-3-2-97,3 1 0,1-1-227,0 0 0,0 0 226,-1-1 1,0 1-45,-1-2 0,-2 0-382,-5-1 0,-2 1 382,-3-3 0,-3 1 515,-5 0 1,-3-1-516,43 2 359,-12 1-359,-15-4 90,-9 1-90,-11-2 0,-5-1 879,-9-2-1418,-5-1-1541,1-4-1248,-22-6 1648,-15 6 1680,-20-1 0,-20 12 0,3 3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4.386"/>
    </inkml:context>
    <inkml:brush xml:id="br0">
      <inkml:brushProperty name="width" value="0.17143" units="cm"/>
      <inkml:brushProperty name="height" value="0.17143" units="cm"/>
      <inkml:brushProperty name="color" value="#E71224"/>
    </inkml:brush>
  </inkml:definitions>
  <inkml:trace contextRef="#ctx0" brushRef="#br0">33 0 10681,'-8'50'1799,"1"0"-5408,0 19 3879,2-10 0,-1 27-219,6-14 0,1 0-51,0 24 90,1-18 0,0 0-90,2 8-180,1-2-90,-1-1-360,0-4-179,0-6-2160,-2 17 926,-2-29 2043,-2 10 0,0-47 0,0-7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4.607"/>
    </inkml:context>
    <inkml:brush xml:id="br0">
      <inkml:brushProperty name="width" value="0.17143" units="cm"/>
      <inkml:brushProperty name="height" value="0.17143" units="cm"/>
      <inkml:brushProperty name="color" value="#E71224"/>
    </inkml:brush>
  </inkml:definitions>
  <inkml:trace contextRef="#ctx0" brushRef="#br0">55 120 11221,'-34'52'3598,"13"-1"-3059,26-18 1,10 0-90,9-8-91,4 0-89,7 0 90,5-3-180,3-2-2199,2-4 2199,1-2-91,-3-5 502,-1-4-501,-2-4-180,-3-4 0,-2-5-180,-1-4-179,-1-6-91,-2-5 0,-1-7-179,-4-4-91,-1-5-89,-5-1-2920,-2-3 2829,-4 3 990,-2-10 0,-11 0 0,-1-10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5.274"/>
    </inkml:context>
    <inkml:brush xml:id="br0">
      <inkml:brushProperty name="width" value="0.17143" units="cm"/>
      <inkml:brushProperty name="height" value="0.17143" units="cm"/>
      <inkml:brushProperty name="color" value="#E71224"/>
    </inkml:brush>
  </inkml:definitions>
  <inkml:trace contextRef="#ctx0" brushRef="#br0">1 122 7803,'5'-44'4947,"0"6"-3148,1 3-1440,4 31-179,-4 18 0,3 18-1137,-5 12 1137,-2-9 0,0 5-219,0 0 219,0 0-90,-2 0 90,1 23-90,-1-23 449,0 25 361,0-31 809,0 3-1709,16-20 1209,-5-10-1209,18-17 237,-7-3-327,5 0 90,2 1 0,2 1 0,-1 3 0,0 2 0,-2 4-90,0 3 90,-1 5 0,1 2 0,-3 5-90,7 12 90,-11-4-90,2 9 90,-13-8 0,-4 2-90,-4 0 0,-4 1-180,-6 1 0,-4-2-179,-6 2-91,-4-3-90,-6 0-89,-3-2-91,-3-3-89,-3-3-271,3-4 91,-3-3-1080,2-3 2159,-16-8 0,9-5 0,-11-5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5.628"/>
    </inkml:context>
    <inkml:brush xml:id="br0">
      <inkml:brushProperty name="width" value="0.17143" units="cm"/>
      <inkml:brushProperty name="height" value="0.17143" units="cm"/>
      <inkml:brushProperty name="color" value="#E71224"/>
    </inkml:brush>
  </inkml:definitions>
  <inkml:trace contextRef="#ctx0" brushRef="#br0">1 74 8072,'52'-18'1979,"-4"2"-7189,-16 7 5659,-2 1-89,-1 2 1589,-3 1-1500,6-2 951,-2 4-1041,4 2 181,-7 6-180,-9 10 3392,-8 9-3572,-8 14 0,-5-4-91,-1 5 181,0-10-90,2 3 90,1 0 0,1 4-90,2-1 0,4 2 0,1 0 0,3 0-91,3-2 91,2 0-90,2-3 0,2-2 0,1-2 90,1-3-90,1-3 90,-1-4-90,0-4 90,-1-3 0,8-6-180,2-10 90,-3-5-90,-3-12 0,-11-2 0,-1-5 0,-4-4 0,-2-3 0,-4-2 0,-3 0 0,-3-2 0,-4 3-90,-5-2 90,-4 2-90,-3 0-180,-4 4-180,0 4-90,-2 3-89,-1 6-181,1 2-89,-2 4-990,3 4 1889,-5 2 0,16 5 0,-2 1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5.812"/>
    </inkml:context>
    <inkml:brush xml:id="br0">
      <inkml:brushProperty name="width" value="0.17143" units="cm"/>
      <inkml:brushProperty name="height" value="0.17143" units="cm"/>
      <inkml:brushProperty name="color" value="#E71224"/>
    </inkml:brush>
  </inkml:definitions>
  <inkml:trace contextRef="#ctx0" brushRef="#br0">55 0 10411,'43'8'4857,"9"12"-4137,-30-6-90,8 14-91,-19-9-179,-2 4 0,-3 3-90,-1 1-1,-3 2-89,-2 3 0,0 3-90,-4 1-270,0 4-90,-3 0-179,-1 1-181,-2 1-179,-4 0-271,-2-1-269,-4-1-1260,-3-3 2609,-17 6 0,2-13 0,-12 6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5.992"/>
    </inkml:context>
    <inkml:brush xml:id="br0">
      <inkml:brushProperty name="width" value="0.17143" units="cm"/>
      <inkml:brushProperty name="height" value="0.17143" units="cm"/>
      <inkml:brushProperty name="color" value="#E71224"/>
    </inkml:brush>
  </inkml:definitions>
  <inkml:trace contextRef="#ctx0" brushRef="#br0">0 104 14549,'2'-48'2608,"5"11"-3327,11 21-721,21 14 271,-9 3-270,12 7-720,-15 0-719,0-1 2878,3 2 0,5 0 0,2 2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6.076"/>
    </inkml:context>
    <inkml:brush xml:id="br0">
      <inkml:brushProperty name="width" value="0.17143" units="cm"/>
      <inkml:brushProperty name="height" value="0.17143" units="cm"/>
      <inkml:brushProperty name="color" value="#E71224"/>
    </inkml:brush>
  </inkml:definitions>
  <inkml:trace contextRef="#ctx0" brushRef="#br0">0 0 9691,'49'16'2429,"-4"-1"-2789,-12-1-1169,-5 1 1529,-7 1 0,-10-6 0,-6-2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17.873"/>
    </inkml:context>
    <inkml:brush xml:id="br0">
      <inkml:brushProperty name="width" value="0.17143" units="cm"/>
      <inkml:brushProperty name="height" value="0.17143" units="cm"/>
      <inkml:brushProperty name="color" value="#E71224"/>
    </inkml:brush>
  </inkml:definitions>
  <inkml:trace contextRef="#ctx0" brushRef="#br0">6 204 8162,'2'-55'1709,"-2"6"-2878,-1 11 1169,-2 5 0,2 17 0,-1 4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6.229"/>
    </inkml:context>
    <inkml:brush xml:id="br0">
      <inkml:brushProperty name="width" value="0.17143" units="cm"/>
      <inkml:brushProperty name="height" value="0.17143" units="cm"/>
      <inkml:brushProperty name="color" value="#E71224"/>
    </inkml:brush>
  </inkml:definitions>
  <inkml:trace contextRef="#ctx0" brushRef="#br0">1 1 11221,'19'19'2608,"-7"-7"-2878,78 2-5446,-23-8 4906,7 0-359,3 0 814,-2-1 355,18 2 0,-21-3 0,13 1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36.388"/>
    </inkml:context>
    <inkml:brush xml:id="br0">
      <inkml:brushProperty name="width" value="0.17143" units="cm"/>
      <inkml:brushProperty name="height" value="0.17143" units="cm"/>
      <inkml:brushProperty name="color" value="#E71224"/>
    </inkml:brush>
  </inkml:definitions>
  <inkml:trace contextRef="#ctx0" brushRef="#br0">48 0 9512,'-35'15'3867,"23"3"-3597,18-4-90,23 1-90,9-5-180,7 2-981,11 0 442,5 0-841,5 1 300,2-2-449,0 0-359,-4-4 1978,-4-2 0,1-3 0,-1-2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42.020"/>
    </inkml:context>
    <inkml:brush xml:id="br0">
      <inkml:brushProperty name="width" value="0.17143" units="cm"/>
      <inkml:brushProperty name="height" value="0.17143" units="cm"/>
      <inkml:brushProperty name="color" value="#E71224"/>
    </inkml:brush>
  </inkml:definitions>
  <inkml:trace contextRef="#ctx0" brushRef="#br0">96 1 8252,'-26'41'1709,"2"-1"-1349,9-9 719,-5 40-359,15 19-540,0 1-1245,20-3 1245,22-18-788,-4-19 788,18 15-180,-11-26 180,1-6 249,0-4-249,18 2-90,-16-13-485,14 2 485,-22-14 0,1-5 564,-2-4-654,0-6 90,-3-4-90,0-6 0,-2-6 0,11-22 90,-13 5 206,7-15-206,-14 14 90,-2 1 90,-3 3-90,-1 2 0,-3 6 0,0 3 269,0-3 73,-14 34-522,3-1 90,-12 34-90,4-1 89,2 7-438,-1 3 349,3 8 90,1 0-77,1 4 77,2 1-90,1 1 0,0 0 0,2 0 0,0-1-180,-1-1-180,0-5-90,-1-3-719,2 13 449,-3-19 1,1 8-1890,-1-22 2609,-3 3 0,2-17 0,-2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42.399"/>
    </inkml:context>
    <inkml:brush xml:id="br0">
      <inkml:brushProperty name="width" value="0.17143" units="cm"/>
      <inkml:brushProperty name="height" value="0.17143" units="cm"/>
      <inkml:brushProperty name="color" value="#E71224"/>
    </inkml:brush>
  </inkml:definitions>
  <inkml:trace contextRef="#ctx0" brushRef="#br0">80 0 8972,'-31'36'1349,"5"-1"-989,15-11 90,4 2-91,3 1 631,22 41-900,-4-31 90,21 32-90,-9-43 0,3-2 0,2-3 89,0-4-89,2-4 90,14-3 0,4-9-90,1-4-319,-6-11 229,-12-4 90,-1-6 90,0-5 0,-3-4 179,-1-2 1,-2 1 90,-1 0-90,-4 3 0,-2 3-181,-2 5 1,-3 2 90,-1 2-90,2 3-90,-1 17-90,0 14 90,-3 12-90,-4 11 0,-2-4 0,2 7-270,1 4-64,0 5-205,1 2-569,0 3 299,0 1-181,-1 2-179,-1 0-900,-1 2-809,-1-2 2878,-3 1 0,0 3 0,-1 1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47.406"/>
    </inkml:context>
    <inkml:brush xml:id="br0">
      <inkml:brushProperty name="width" value="0.17143" units="cm"/>
      <inkml:brushProperty name="height" value="0.17143" units="cm"/>
      <inkml:brushProperty name="color" value="#E71224"/>
    </inkml:brush>
  </inkml:definitions>
  <inkml:trace contextRef="#ctx0" brushRef="#br0">32 1259 7533,'-12'-42'1439,"1"2"-809,5-3-361,4 7-89,2-13-5390,21-32 5390,-1 25-91,10-4 1,6 0 695,16-4-785,-13 20 0,2 2 90,30-16-45,-6 16 0,4 0-45,-16 10 0,1 2 0,23-12 0,0 3 0,-20 13 0,-2 2 45,0 1 0,4 0-45,26-7 0,3 3-23,-20 5 1,0 2 67,23-5 0,0 1-90,-24 9 0,-2 2 90,2 0 0,0 2-45,2 0 0,0 1-881,-4 2 0,0 0 881,0 2 0,0 1 0,-4 0 0,-1 2 647,0 1 1,0 0-603,-1 2 0,0 0-45,-1 2 0,0 1 45,-2 1 0,0 1-45,-3 1 0,2 2 45,18 9 0,0 2-128,-19-4 0,0 2 128,14 8 0,-1 1-45,20 19 90,-5 6 0,-3 4-90,-5 5 90,-4 2 0,-3 3-90,-5 2 180,-5-1-90,-3 3 0,-4-2-822,-4-1 732,-5-5 90,-3-3 1542,-6-5-1542,-3-4-90,-3-2 90,-3-4-90,-2-2 0,-2-1-180,-1-4-180,-2-3-90,-2-4-89,-2-2-1,-1-3-918,-1-4 1458,0 3 0,-4-12 0,-2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47.608"/>
    </inkml:context>
    <inkml:brush xml:id="br0">
      <inkml:brushProperty name="width" value="0.17143" units="cm"/>
      <inkml:brushProperty name="height" value="0.17143" units="cm"/>
      <inkml:brushProperty name="color" value="#E71224"/>
    </inkml:brush>
  </inkml:definitions>
  <inkml:trace contextRef="#ctx0" brushRef="#br0">28 147 8702,'-24'29'3238,"21"-8"-2878,29-1-180,15-9 0,1-5 0,5 0-443,6-4 353,2-1-1,1-3 1,-2-2 0,19-8-180,-1-7-89,-5-1-91,-13-3-630,-17-5-1259,-7-2-269,-3-9 2428,-15 5 0,-7 15 0,-6 6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48.316"/>
    </inkml:context>
    <inkml:brush xml:id="br0">
      <inkml:brushProperty name="width" value="0.17143" units="cm"/>
      <inkml:brushProperty name="height" value="0.17143" units="cm"/>
      <inkml:brushProperty name="color" value="#E71224"/>
    </inkml:brush>
  </inkml:definitions>
  <inkml:trace contextRef="#ctx0" brushRef="#br0">0 224 8072,'7'-46'2699,"-1"3"-7820,-1 5 5481,0 5 270,-1 4 1678,1-1-1948,0 26 769,-1 3-949,0 31 90,0 4-90,0 11 180,8 39-181,-3-12-941,4 2 1,0 3 851,3 20-90,-4-29 0,0 0 1797,4 27-1797,-1 0 90,-1-1-269,-1-6-1,0-2-180,-3-9-90,0-3-899,0 17-270,-2-10-180,-2-8 1799,-3-19 0,-3-37 0,0-4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48.552"/>
    </inkml:context>
    <inkml:brush xml:id="br0">
      <inkml:brushProperty name="width" value="0.17143" units="cm"/>
      <inkml:brushProperty name="height" value="0.17143" units="cm"/>
      <inkml:brushProperty name="color" value="#E71224"/>
    </inkml:brush>
  </inkml:definitions>
  <inkml:trace contextRef="#ctx0" brushRef="#br0">243 0 7263,'-39'4'3148,"-13"9"-2518,13 3-1,-8 11-89,20-1-90,6 4 89,8 3-89,9 2-90,10 5 90,10 5-1420,13 2 1240,13 6 90,12-2-90,9 1-1,7-5-89,4-6 90,2-5-180,-3-9 90,-2-6-90,-7-8 0,-2-7-503,-4-6 503,-1-6-90,1-7 0,-3-9-270,0-6 91,-4-9-91,-4-5-90,-4-5-270,11-27 180,-16 17-89,5-16-181,-18 27-179,-6 8-2070,-3 4 2969,-7 1 0,-3 17 0,-5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49.104"/>
    </inkml:context>
    <inkml:brush xml:id="br0">
      <inkml:brushProperty name="width" value="0.17143" units="cm"/>
      <inkml:brushProperty name="height" value="0.17143" units="cm"/>
      <inkml:brushProperty name="color" value="#E71224"/>
    </inkml:brush>
  </inkml:definitions>
  <inkml:trace contextRef="#ctx0" brushRef="#br0">26 0 13919,'-8'53'1079,"1"0"-1751,6-8 852,-1 7 0,2 4-1842,0 4 1,0 3 1751,0 22-45,1-18 0,-1-1 753,1 9-843,-1-24 0,0 0-225,-1 23-90,0 20-89,0-34-181,-1-5 0,0-7 1,2-5-1,-1-6-989,0-5 1619,1 1 0,0-16 0,0-1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49.404"/>
    </inkml:context>
    <inkml:brush xml:id="br0">
      <inkml:brushProperty name="width" value="0.17143" units="cm"/>
      <inkml:brushProperty name="height" value="0.17143" units="cm"/>
      <inkml:brushProperty name="color" value="#E71224"/>
    </inkml:brush>
  </inkml:definitions>
  <inkml:trace contextRef="#ctx0" brushRef="#br0">21 180 12210,'-13'53'1169,"5"-10"-899,9-9-90,4-7 0,3 0-90,3 2 90,5 0-90,5 1 0,4-1 0,5 0 0,1-3-90,3-3 269,-1-3-179,0-4 180,11-2-90,-11-6-180,8-4 90,-14-7 0,-1-6-90,-2-5 0,0-3 90,-4-6-90,-2-3 0,-3-5 0,-3-18 0,-6 10 0,-8-32 0,-8 29-323,-7-15 323,-3 19 0,-2 2-90,-4 4-180,-3 2-37,1 5-53,-1 3-90,0 5-89,0 2-1,1 5-180,0 2-899,3 3-1889,-12 4 3508,2 4 0,9-1 0,8 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18.305"/>
    </inkml:context>
    <inkml:brush xml:id="br0">
      <inkml:brushProperty name="width" value="0.17143" units="cm"/>
      <inkml:brushProperty name="height" value="0.17143" units="cm"/>
      <inkml:brushProperty name="color" value="#E71224"/>
    </inkml:brush>
  </inkml:definitions>
  <inkml:trace contextRef="#ctx0" brushRef="#br0">331 0 11041,'-11'51'2158,"1"0"-1888,4-7-90,4-5 180,8 19-90,1-20 90,16 37-270,-4-27-599,12 21 599,-6-19 90,4 4-180,0-3 180,0 0-90,-2-4 0,-2-3 0,-4-3-509,-3-6 419,-2-2 90,-5-4 90,-1-4-90,-6 5-90,-6-5 90,-8-2 647,-10-12-827,-6-15 640,2-7-640,0-10-90,7-1 0,0-4 0,3-3 90,1-3-90,1-3 90,3 0 0,2-1 0,2 1 90,1 2-179,0 1 89,1-6 0,-1 4 180,-3-3 0,-6 21-1,-6 17 91,-2 14-180,0 9 180,3-1-180,-1 3 90,-2 4-90,0 2 90,-1 3-90,0 0 90,0 0-90,0 1 0,1-1-180,0-2 90,2-2-180,0-4-179,2-1-91,1-3-449,2-2-720,-1 1 1709,3-3 0,2-6 0,5-5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49.640"/>
    </inkml:context>
    <inkml:brush xml:id="br0">
      <inkml:brushProperty name="width" value="0.17143" units="cm"/>
      <inkml:brushProperty name="height" value="0.17143" units="cm"/>
      <inkml:brushProperty name="color" value="#E71224"/>
    </inkml:brush>
  </inkml:definitions>
  <inkml:trace contextRef="#ctx0" brushRef="#br0">144 12 9691,'41'-11'4048,"-13"12"-3688,-21 24-90,-9 3 0,-6 11-90,0-5-516,0 4 426,0 6 90,0 3-3093,-4 28 3003,2-17-180,-2 17-640,2-23 280,0-3-89,-2-1-271,0-3-89,-2-4-181,-1-5-719,-2-5-449,0-5 2248,-1-6 0,8-9 0,2-5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49.746"/>
    </inkml:context>
    <inkml:brush xml:id="br0">
      <inkml:brushProperty name="width" value="0.17143" units="cm"/>
      <inkml:brushProperty name="height" value="0.17143" units="cm"/>
      <inkml:brushProperty name="color" value="#E71224"/>
    </inkml:brush>
  </inkml:definitions>
  <inkml:trace contextRef="#ctx0" brushRef="#br0">0 52 8252,'27'-28'-300,"-13"5"0,-1 22 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49.870"/>
    </inkml:context>
    <inkml:brush xml:id="br0">
      <inkml:brushProperty name="width" value="0.17143" units="cm"/>
      <inkml:brushProperty name="height" value="0.17143" units="cm"/>
      <inkml:brushProperty name="color" value="#E71224"/>
    </inkml:brush>
  </inkml:definitions>
  <inkml:trace contextRef="#ctx0" brushRef="#br0">0 1 10771,'52'14'1619,"-5"-2"-2159,-16-3-899,-4 1 1439,-5 3 0,-10-5 0,-5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50.207"/>
    </inkml:context>
    <inkml:brush xml:id="br0">
      <inkml:brushProperty name="width" value="0.17143" units="cm"/>
      <inkml:brushProperty name="height" value="0.17143" units="cm"/>
      <inkml:brushProperty name="color" value="#E71224"/>
    </inkml:brush>
  </inkml:definitions>
  <inkml:trace contextRef="#ctx0" brushRef="#br0">1 269 10771,'21'-32'1439,"11"3"-2734,15 18 0,7 3 1565,42-6-136,-24 4 1,4 2-45,-8 2 0,0 2 0,5-1 0,0 1 0,8 0 0,1 1-45,0 0 0,0 0-90,1 0 0,0 0-90,-1 2 0,-2-1-90,-2 0 1,1-1-721,17-2 1,-1-1 44,-23 2 1,-2-2-271,14-3 1,-4-1 1169,-26 2 0,-3-3 0,-2 0 0,0-2 0,45-15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52.108"/>
    </inkml:context>
    <inkml:brush xml:id="br0">
      <inkml:brushProperty name="width" value="0.17143" units="cm"/>
      <inkml:brushProperty name="height" value="0.17143" units="cm"/>
      <inkml:brushProperty name="color" value="#E71224"/>
    </inkml:brush>
  </inkml:definitions>
  <inkml:trace contextRef="#ctx0" brushRef="#br0">1 1 9242,'6'48'270,"-1"0"-5841,-5-11 5661,2 52 0,0-27 545,0-12 1,0 1-636,2 9-90,1 3-90,1 4-269,-1 1 137,2 5-587,-1 0 539,1-1 360,-1-3 0,2 2 0,0-1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58.474"/>
    </inkml:context>
    <inkml:brush xml:id="br0">
      <inkml:brushProperty name="width" value="0.17143" units="cm"/>
      <inkml:brushProperty name="height" value="0.17143" units="cm"/>
      <inkml:brushProperty name="color" value="#E71224"/>
    </inkml:brush>
  </inkml:definitions>
  <inkml:trace contextRef="#ctx0" brushRef="#br0">0 1 13559,'37'25'720,"30"-4"-1430,-22-18 890,20-2 197,-37-1-17,0-2-180,9 2 57,-3-1-147,6 0-90,-7 3 270,-3 5 185,-3 9-365,-7 2-90,-2 9 90,-6-3-90,0 6 0,-1 3 0,0 3 90,1 5-90,-1 4-299,1 3 119,-1 1-90,1 2-90,-2 0-180,0 0-89,-1-1-181,-2-2-89,-2-2-1260,-2-4-630,-2-4 2789,-1-1 0,-1-19 0,0-4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58.636"/>
    </inkml:context>
    <inkml:brush xml:id="br0">
      <inkml:brushProperty name="width" value="0.17143" units="cm"/>
      <inkml:brushProperty name="height" value="0.17143" units="cm"/>
      <inkml:brushProperty name="color" value="#E71224"/>
    </inkml:brush>
  </inkml:definitions>
  <inkml:trace contextRef="#ctx0" brushRef="#br0">7 251 10411,'-7'-35'1979,"11"4"-1799,9 13-90,9 3-180,-1 5 90,4 0-270,3 0-90,2 2 0,3-1-3481,0 2 3301,1-1-90,0 0-89,0 0-361,0-1 271,-1-3 809,0-1 0,3-6 0,2-2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58.934"/>
    </inkml:context>
    <inkml:brush xml:id="br0">
      <inkml:brushProperty name="width" value="0.17143" units="cm"/>
      <inkml:brushProperty name="height" value="0.17143" units="cm"/>
      <inkml:brushProperty name="color" value="#E71224"/>
    </inkml:brush>
  </inkml:definitions>
  <inkml:trace contextRef="#ctx0" brushRef="#br0">0 4 10771,'36'-3'1889,"-6"11"-1709,-24 30 0,-1-3-1,0 2-89,-2-8 0,1-1 0,0 1 0,0-1 0,0 0 0,0-3 0,0 8 90,0-3 630,1 3-271,1-3-449,12-17 0,43-15-90,-14-2-90,28-2 180,-45 14-180,-3 7 180,-10-2-180,-3 3 90,-1 2 90,-1 10-90,-5 4-90,-7 10-180,-6-9-89,-8-4-91,-1-10-270,-5-3 1,-2-2-181,-5-2-89,0-5-630,-3-2-450,1-5 2069,-2-5 0,-4-6 0,-3-2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59.162"/>
    </inkml:context>
    <inkml:brush xml:id="br0">
      <inkml:brushProperty name="width" value="0.17143" units="cm"/>
      <inkml:brushProperty name="height" value="0.17143" units="cm"/>
      <inkml:brushProperty name="color" value="#E71224"/>
    </inkml:brush>
  </inkml:definitions>
  <inkml:trace contextRef="#ctx0" brushRef="#br0">1 29 8252,'43'-14'3778,"-4"3"-2788,-10 8-181,-5 6-89,-6 12-271,-5 10-359,-7 13 90,-3-3-90,-5 5 0,-1-8 0,-2 3 0,0 3 0,-5 23-2924,-10 16 1,-1 4-1347,-1 4 4180,-1-5 0,3-13 0,13-50 0,1-4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59.342"/>
    </inkml:context>
    <inkml:brush xml:id="br0">
      <inkml:brushProperty name="width" value="0.17143" units="cm"/>
      <inkml:brushProperty name="height" value="0.17143" units="cm"/>
      <inkml:brushProperty name="color" value="#E71224"/>
    </inkml:brush>
  </inkml:definitions>
  <inkml:trace contextRef="#ctx0" brushRef="#br0">30 128 12300,'-15'-46'1079,"2"7"-4137,12 14 3058,11 14 0,17 5 0,11 12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18.783"/>
    </inkml:context>
    <inkml:brush xml:id="br0">
      <inkml:brushProperty name="width" value="0.17143" units="cm"/>
      <inkml:brushProperty name="height" value="0.17143" units="cm"/>
      <inkml:brushProperty name="color" value="#E71224"/>
    </inkml:brush>
  </inkml:definitions>
  <inkml:trace contextRef="#ctx0" brushRef="#br0">0 1 12750,'11'43'1349,"-3"-3"-6740,-13-12 5931,-1 18-270,2-7 99,3 30-189,2-27 670,5 14-760,0-19 82,10 16-82,-2-14-90,8 10 90,-4-19-90,2-4 89,2-2-89,2-5 2647,12 0-2827,6-11 90,0-3-90,-1-12 0,-11-5 90,0-6 0,0-4 0,-1-6 0,-2-2 90,-2-2 90,-4 2-90,-2 0 90,-3 3 1757,0-7-1487,-5 4 479,-14 8-750,-5 22 1,-9 14 90,7 13-90,4-2 0,2 1 17,3 2 73,3 2 0,2 1-90,3 1 180,2 1-180,3-1 90,2-1-90,2-2 0,3-3 90,0-3-91,2-5 1,0-3 0,0-4 0,7-5-90,-4-5 90,4-5-90,-9-7 0,-2-4 0,-2-5 90,-2-6-90,-2-4 0,-2-6 0,-5 0 0,-1-3 0,-4 0 0,-7-16 0,1 14-90,-7-10 0,2 19-90,-2 2-89,-1 4-91,-2 2-90,0 4-90,0 4-89,-1 2-900,0 4-360,-7-2 1889,1 4 0,5 2 0,7 4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59.466"/>
    </inkml:context>
    <inkml:brush xml:id="br0">
      <inkml:brushProperty name="width" value="0.17143" units="cm"/>
      <inkml:brushProperty name="height" value="0.17143" units="cm"/>
      <inkml:brushProperty name="color" value="#E71224"/>
    </inkml:brush>
  </inkml:definitions>
  <inkml:trace contextRef="#ctx0" brushRef="#br0">1 0 11131,'34'25'269,"-5"-4"-269,-11-6 0,-8-8 0,-4-1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59.686"/>
    </inkml:context>
    <inkml:brush xml:id="br0">
      <inkml:brushProperty name="width" value="0.17143" units="cm"/>
      <inkml:brushProperty name="height" value="0.17143" units="cm"/>
      <inkml:brushProperty name="color" value="#E71224"/>
    </inkml:brush>
  </inkml:definitions>
  <inkml:trace contextRef="#ctx0" brushRef="#br0">68 2 10321,'-51'14'7646,"34"-9"-7556,75-9-90,9-4-1435,-10 4 1,0 2 984,21 0-269,0 2-621,0-1 170,-6 2-1618,-5 1-1378,-7-1 4166,-7 1 0,2-2 0,-4-1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2:59.850"/>
    </inkml:context>
    <inkml:brush xml:id="br0">
      <inkml:brushProperty name="width" value="0.17143" units="cm"/>
      <inkml:brushProperty name="height" value="0.17143" units="cm"/>
      <inkml:brushProperty name="color" value="#E71224"/>
    </inkml:brush>
  </inkml:definitions>
  <inkml:trace contextRef="#ctx0" brushRef="#br0">0 0 12660,'54'14'719,"5"-3"-3608,1-9 2799,8 0-360,8 0-269,2 0-1350,-1 1-3179,1 1 5248,-8-1 0,6-1 0,-4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04.551"/>
    </inkml:context>
    <inkml:brush xml:id="br0">
      <inkml:brushProperty name="width" value="0.17143" units="cm"/>
      <inkml:brushProperty name="height" value="0.17143" units="cm"/>
      <inkml:brushProperty name="color" value="#E71224"/>
    </inkml:brush>
  </inkml:definitions>
  <inkml:trace contextRef="#ctx0" brushRef="#br0">1 1530 6723,'31'-47'1439,"-1"0"-989,-9 10 764,10-32 1,2-5-4004,-3 4 2879,2-6 0,-1 4 180,-12 24-153,11-19-117,-6 16 180,9-14-180,-9 21 242,4-1-152,3 1-2439,6-1 2439,5 1-90,-2 11 0,2 1 582,29-17-582,-18 17 0,2 0 0,-7 9 0,1 3-382,5-3 1,2 2 381,7-1 0,1 1 0,4 0 0,2 0 0,3 1 0,1 1-45,4 0 0,0 1 45,3 0 0,1 1 0,2 0 0,1 2 0,3 0 0,1 1-45,3 2 0,0 1-578,5 1 0,0 1 593,-30 4 0,1 0 0,0 2 30,0 0 0,0 0 0,6 2 0,4 1 0,6 1 0,2 1 0,-5 1-30,8 0 0,-5 0 0,6 2-216,-5 0 1,6 0 0,-1 1 0,-5 1 245,2 1 0,-4 2 0,-1 0-126,1 0 1,1 1 0,-1 1 125,-1 1 0,1 0 0,-1 1-30,-1 1 0,-1 0 0,1 1 30,-2 1 0,0 0 0,0 1 0,-2 1 0,0 0 0,-1 1 0,0 1 0,-1 1 0,-1 0 0,0 1 0,-1 1 0,0 1 0,-2 0 0,-1 0 0,4 4 22,-2 0 1,4 3 0,0 1-1,-4-1 8,3 2 0,-3-1 0,2 2-30,-5-2 0,3 2 0,0 0 0,-7-1 45,21 12 0,-6-1-45,0 1 0,-3 0 45,-7-3 0,-2 0-45,-1 1 0,-1 0 0,-2 0 0,-1 0 0,-2 0 0,-1-1 45,-2 1 0,-1-1-45,-4-1 0,0 0 0,-2-2 0,-2 1 0,-3-1 0,-1-2 0,-4-3 0,-1 1 146,11 11 1,-2 0-147,21 21 0,-27-25 0,-1-1 90,11 14-90,-6-4 1076,-2-3-1256,-6-4 0,-4-4-269,-2-2-91,-4-2-270,-1-3-629,-6-2-180,0-4 1619,-7-4 0,-5-11 0,-5-4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04.784"/>
    </inkml:context>
    <inkml:brush xml:id="br0">
      <inkml:brushProperty name="width" value="0.17143" units="cm"/>
      <inkml:brushProperty name="height" value="0.17143" units="cm"/>
      <inkml:brushProperty name="color" value="#E71224"/>
    </inkml:brush>
  </inkml:definitions>
  <inkml:trace contextRef="#ctx0" brushRef="#br0">0 229 10501,'10'39'1349,"5"-5"-719,45-16-270,-6-3-90,26 3-2091,-12-7 2000,3-1 1,2-4 0,-3-2-3058,0-3 2968,-3-3-1,-4-4 964,0-2-964,14-11-89,-19 1-89,12-10-181,-9-8 0,-18 5 453,10-9-543,-22 10 0,-2 0-180,-4 2-179,-3 1-271,-4 5 974,-2 3 16,1-1 0,-9 10 0,0-1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05.800"/>
    </inkml:context>
    <inkml:brush xml:id="br0">
      <inkml:brushProperty name="width" value="0.17143" units="cm"/>
      <inkml:brushProperty name="height" value="0.17143" units="cm"/>
      <inkml:brushProperty name="color" value="#E71224"/>
    </inkml:brush>
  </inkml:definitions>
  <inkml:trace contextRef="#ctx0" brushRef="#br0">60 7 10681,'-21'-6'2608,"7"7"-2518,0 45 0,10-11 90,2 3 90,0-11-90,2 13 90,-2-3 449,2 7 451,0-8-541,2-7-449,9-14-90,8-11 0,5-11-90,4-7 90,-2 3-90,2 0 0,0 0 0,0 1 0,-1 2 0,-2 3 0,10 4 0,-9 4 90,8 6-90,-13 5 90,-1 3-3482,-2 5 3392,-3 3 0,-2 4 90,-3 1-90,-2 4 0,-3 0 0,-3 1 90,-1-1-90,-4 0 0,-1 0 0,-4 0-180,-2-2-90,-3-1-180,-2-3-179,-5-4-181,-3-3-89,-3-7-91,-4-2-179,-1-7-3778,-20-9 4947,10-5 0,-17-12 0,14-2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06.102"/>
    </inkml:context>
    <inkml:brush xml:id="br0">
      <inkml:brushProperty name="width" value="0.17143" units="cm"/>
      <inkml:brushProperty name="height" value="0.17143" units="cm"/>
      <inkml:brushProperty name="color" value="#E71224"/>
    </inkml:brush>
  </inkml:definitions>
  <inkml:trace contextRef="#ctx0" brushRef="#br0">1 54 7443,'46'-19'1169,"-1"3"-899,-11 8 0,18 2-360,-10 3 90,13 1-180,-14 3-270,20 2-90,7 1 451,0 2-719,-5-2 808,-20 0-90,-1-1 450,19 0-90,-16-1 0,13 0 90,-19-2-1,-1-1 91,-4 1-180,-1-1 180,-4 0 269,-1-1-179,6 1-180,-2 0-270,3 0 627,0 1-717,-6 4 0,-3 4 90,-7 6-90,-6 4-90,-3 6-270,-1 1-269,-2 3-361,-1 0-1798,-2-1 2788,-1 1 0,-1-13 0,-1-2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07.986"/>
    </inkml:context>
    <inkml:brush xml:id="br0">
      <inkml:brushProperty name="width" value="0.17143" units="cm"/>
      <inkml:brushProperty name="height" value="0.17143" units="cm"/>
      <inkml:brushProperty name="color" value="#E71224"/>
    </inkml:brush>
  </inkml:definitions>
  <inkml:trace contextRef="#ctx0" brushRef="#br0">0 195 13289,'43'-25'1170,"8"4"-6561,12 20 5661,20 2-107,16 3-73,-42-1 0,1 1-1,4 1 1,6 1 30,17 3 0,11 2 0,-7 0-75,1-1 0,2 1-23,-11-1 1,11 1-1,-1 1 1,-13-2-134,1 0 1,-6 0 110,24 2 0,-3 0 45,-35-4 0,-4 0-749,0-2 0,-1 1 749,-2 0 0,-1-1 45,39 5 1227,-8-2-1137,-14-2 0,-7-1 90,-9-2-1,-6-1-89,-5-1 0,-5-1 811,-2-1-811,-5 0 1531,-2-2-1532,-2-1 3087,2-6-3266,-6-8 90,-8-14-90,-11 0 0,-12-6 0,-4 7 0,-2-2 0,-1 0 742,-2 1-742,2 1 0,0 3 0,3 3-90,1 3-180,-1-4 270,16 17-89,-1 4-1,16 20 90,-1 8-90,0 6 90,-1 3-90,-2 4 0,-1 2 0,-4 2 90,-1-1-90,-3 1 90,-3-1-90,-3-2-90,-4-1-90,-4-3-90,-3-2-179,-5-2-91,-3-2-180,-6-2-1348,-20 4-91,8-11-899,-16 2 3148,16-14 0,-7-4 0,-3-2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08.482"/>
    </inkml:context>
    <inkml:brush xml:id="br0">
      <inkml:brushProperty name="width" value="0.17143" units="cm"/>
      <inkml:brushProperty name="height" value="0.17143" units="cm"/>
      <inkml:brushProperty name="color" value="#E71224"/>
    </inkml:brush>
  </inkml:definitions>
  <inkml:trace contextRef="#ctx0" brushRef="#br0">77 0 13020,'-32'55'1439,"5"3"-1079,21-24-1,0 9 91,3-4 540,1-4-451,2-2-359,10-13-90,7-7 0,13-12 0,5-7-90,2 1 90,3 5 0,-10 3-90,-1 6 90,-10 2-90,-2 3 90,-1 3-90,-3 3 0,-2 1 0,-3 3 0,-2 0-90,-6 13-180,-2-9 0,-6 11-90,-1-12-269,-5-1-91,-2 0-89,-3-3-91,-2-2-179,-2-4-1170,-1-3-989,-2-4 3238,1-4 0,11-4 0,3-1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08.864"/>
    </inkml:context>
    <inkml:brush xml:id="br0">
      <inkml:brushProperty name="width" value="0.17143" units="cm"/>
      <inkml:brushProperty name="height" value="0.17143" units="cm"/>
      <inkml:brushProperty name="color" value="#E71224"/>
    </inkml:brush>
  </inkml:definitions>
  <inkml:trace contextRef="#ctx0" brushRef="#br0">1 188 8342,'47'-18'1709,"-1"3"-6829,-7 6 5479,4 3 1,5 0 489,27 1-669,-20 2 506,16-1-506,-26 3-1,14 0-89,-17 0 0,9 0 90,-11 1 90,-5 3 2897,0 2-2897,-15 13 1343,-14 4-1343,-9 12 964,-4 6-1054,4 5 0,4-5-90,5 0 180,3-11-180,5 3 90,3-2 0,2 0-90,3-3 90,14 8-90,-7-12 90,11 4-91,-11-14 1,-2-4 0,2-4 0,-3-4 0,0-4-90,1-6 0,-2-4 90,0-6-90,-4-3 0,-1-5 0,-4-2 0,-2-4 0,-7-1 0,-3-2 0,-5 0 0,-6-1-90,-4-1 90,-7-1 0,-4 2 0,-5 1-90,-2 3 0,-2 3-179,-1 3-91,1 4-630,-12-4 451,14 12-811,-9-2 1350,12 11 0,23 18 0,2 5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19.507"/>
    </inkml:context>
    <inkml:brush xml:id="br0">
      <inkml:brushProperty name="width" value="0.17143" units="cm"/>
      <inkml:brushProperty name="height" value="0.17143" units="cm"/>
      <inkml:brushProperty name="color" value="#E71224"/>
    </inkml:brush>
  </inkml:definitions>
  <inkml:trace contextRef="#ctx0" brushRef="#br0">0 520 10861,'34'34'2968,"-3"2"-2518,-17-9-90,0 2-1,-4-7 1,1 1-90,1 1 0,1 0-90,0 1 90,1 0-90,2-2-1,0 0-89,0-4 90,1-1-90,0-3 0,0-2 0,10-1 0,1-7-90,10-6-180,-9-7 90,-1-7-90,-9-3 90,0-3 90,-2-3-90,0-1 1,-2-1 89,-1 0 0,-2 2 0,-1 1 0,-2 2 0,1-5 359,-3 2 91,-7 16-360,-1 33 0,-2 15 0,3 11-90,6-14 90,0-11-90,3 1 0,1-1 90,2 1-90,1-3 90,1-2-90,1-4 0,2-3 0,1-2-180,2-4 0,11-4-180,-6-5 0,9-5-89,-9-5-1,0-6 90,0-4 90,1-5 90,0-4 0,0-3 1,-1-1 89,-3 1 90,-1 1 90,-3 2-90,-1 3 89,-3 3-89,-1 2 90,2-1 540,0 5-270,0 17-90,-2 12-180,-1 24 90,-3-6-1,1 2-89,0-7 0,0 1 0,3 0 0,0-1 0,1-3-90,0 0 90,0-4-90,0-1 90,2-4 0,8 1-90,6-8 0,0-2-180,0-9 0,-7-6-90,2-4 1,-1-5-1,1-6-90,-1-7 90,-1-5-90,1-9-521,-3-6 611,0-9-738,-3-4 1008,0-4-90,-3 0 360,-1-1-90,-2 7 180,-2 4-376,-1 10 466,-3 3-180,0 7-91,-1 4 91,0 4 1435,0 0-1166,-5 32 574,0 17-933,-4 25 0,2 13 13,2-5-103,1 5-757,1 6 847,1 8-90,2 1-1133,1 6 1133,1 0 0,0-1-180,1-3-726,-1-4 636,-1-5-200,0-6-70,-2-5-270,1-6 511,-2-5-2760,2 8 3222,-2-6 0,0-12 0,-2-11 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09.036"/>
    </inkml:context>
    <inkml:brush xml:id="br0">
      <inkml:brushProperty name="width" value="0.17143" units="cm"/>
      <inkml:brushProperty name="height" value="0.17143" units="cm"/>
      <inkml:brushProperty name="color" value="#E71224"/>
    </inkml:brush>
  </inkml:definitions>
  <inkml:trace contextRef="#ctx0" brushRef="#br0">170 0 9961,'53'6'4408,"-10"5"-3689,-29 9-449,-10 10 0,-8 0-90,-5 4 0,-2-5 0,-1 3-90,-3 5-270,-1 2-180,-2 3-180,-2 1-269,1 0-181,-3 0-359,0-2-630,0-3-719,-1-3 2698,1-4 0,-2-3 0,0-1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09.260"/>
    </inkml:context>
    <inkml:brush xml:id="br0">
      <inkml:brushProperty name="width" value="0.17143" units="cm"/>
      <inkml:brushProperty name="height" value="0.17143" units="cm"/>
      <inkml:brushProperty name="color" value="#E71224"/>
    </inkml:brush>
  </inkml:definitions>
  <inkml:trace contextRef="#ctx0" brushRef="#br0">16 143 10321,'-8'-51'4138,"2"7"-4228,4 16-270,16 15-90,0 6-179,16 16-1743,15 13 1652,-4-2-539,44 23 1304,3 0 0,2 1 224,-41-20 1,0 0 270,42 20 0,-10-5 899,-43-21-989,3 1-1260,-6-2 810,-8-5 0,-12-5 0,-6-3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13.028"/>
    </inkml:context>
    <inkml:brush xml:id="br0">
      <inkml:brushProperty name="width" value="0.08571" units="cm"/>
      <inkml:brushProperty name="height" value="0.08571" units="cm"/>
    </inkml:brush>
  </inkml:definitions>
  <inkml:trace contextRef="#ctx0" brushRef="#br0">443 1 8972,'-60'0'3418,"4"2"-2429,13 1-179,0 0 989,-35 8-1573,31-4 404,-21 5 582,42-4-852,7 8 66,16 1-66,15 8-90,22 0 0,23 5-3505,29 4 3280,-33-16 0,7 0-75,9-1 0,7 1 0,-2-2-1033,18 3 0,1 0 973,-9-3 0,5 0 1,-5-1-136,14 0 0,-3-2-820,4 1 1,-1 0 594,1-1 1,-1 0-181,-1-1 1,-1-1-648,-2 1 0,-1 0-117,-4-2 0,0 0-643,-4-2 1,-2 0 2036,-7-1 0,-3-1 0,-4-3 0,-2-1 0,-7 0 0,0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14.345"/>
    </inkml:context>
    <inkml:brush xml:id="br0">
      <inkml:brushProperty name="width" value="0.08571" units="cm"/>
      <inkml:brushProperty name="height" value="0.08571" units="cm"/>
    </inkml:brush>
  </inkml:definitions>
  <inkml:trace contextRef="#ctx0" brushRef="#br0">126 182 9332,'-37'-5'5037,"4"0"-3688,3 1 1799,5 0-2698,27 2 270,13 1-586,31-1 1,11 1 225,36-1-1921,-15-1 0,4-1 1741,-12 1 0,1-1-45,10 0 0,2 0-1180,3-1 1,2-1 1134,4 1 0,0 0-614,3-1 1,1 1 613,1-1 0,1 0-601,-1 0 1,0 0 510,-2 1 0,-1-1-45,-4 1 0,-2 0 205,-4 0 1,-2 0-341,-9 0 0,-3 1-90,-5 0 1,-2-1-226,-8 1 0,-2 0-944,38-2-540,-15 0-1529,-18 3 3847,-15 0 1,-20 1 0,-9 2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23.409"/>
    </inkml:context>
    <inkml:brush xml:id="br0">
      <inkml:brushProperty name="width" value="0.17143" units="cm"/>
      <inkml:brushProperty name="height" value="0.17143" units="cm"/>
    </inkml:brush>
  </inkml:definitions>
  <inkml:trace contextRef="#ctx0" brushRef="#br0">1 1 6273,'0'0'0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25.724"/>
    </inkml:context>
    <inkml:brush xml:id="br0">
      <inkml:brushProperty name="width" value="0.17143" units="cm"/>
      <inkml:brushProperty name="height" value="0.17143" units="cm"/>
    </inkml:brush>
  </inkml:definitions>
  <inkml:trace contextRef="#ctx0" brushRef="#br0">1001 63 9332,'-34'-17'2338,"22"-1"-2158,26 7-180,12 2 180,8 5-180,-5 2 180,5 1-180,3 0 90,2 1-90,0 0 90,1 1-90,-2 0 90,-2-1 0,-3 0 90,-2 0 90,-2 0 89,9 0 91,-4 0-180,5 0 0,-7-2-180,0 3-90,-4 1 90,-4 7-90,-5 9 0,-8 3 90,-2 7-90,-3 0 90,0 6 0,-2 7-1,0 7 1,0 8-790,-1 6 790,-2 10-90,-1 4 89,0 8 1,-1 4-848,0-30 0,1 1 803,-2 35 0,1-1-45,0-37 0,0-4 45,0 2 0,0 1-45,1 0 0,-1 0 45,1 1 0,1 0-45,0 0 0,0 1 0,0 1 0,1 0 0,-1 2 0,1 0 45,0 1 0,0 0-45,0 0 0,0 4-45,1 29 0,0 2 45,-1-18 0,1 1-876,-1-11 0,0 4 0,-1-4 831,2 12 0,-2-2 45,1 1 0,1 0-354,-1 0 1,0 1 353,0 0 0,1 1-45,0-1 0,0 0 45,0 1 0,0-1-45,0 0 0,1-1 45,-1-5 0,0-2-534,0 0 1,-1-2 533,1-5 0,0-1 0,-1-2 0,0 2-318,0 21 0,-1 0 362,0-21 1,0-1-45,0 14 0,-2-2 1303,0 20-1303,-2-11 0,-2-4 90,-2-4 0,-1-9 0,-1-4 0,-2-8 90,-1-4 0,-3-4 680,0-4-680,-4-8-90,-3-3 1308,-6-6-1218,-25 0-180,5-11 90,-22-2-90,8-14 0,-11-6 1594,-13-6-1954,-10-6-653,42 6 1,-2-1 472,-2-2 0,-1-1-180,-5-3 1,-3-1-1926,2-1 1,-4-3 0,2 1 2644,-12-4 0,-2-1 0,3 0 0,-6-3 0,4 2 0,17 5 0,0 0 0,0 1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41.670"/>
    </inkml:context>
    <inkml:brush xml:id="br0">
      <inkml:brushProperty name="width" value="0.17143" units="cm"/>
      <inkml:brushProperty name="height" value="0.17143" units="cm"/>
    </inkml:brush>
  </inkml:definitions>
  <inkml:trace contextRef="#ctx0" brushRef="#br0">27 203 13559,'-15'60'1080,"3"-4"-721,14-24-89,2 1 180,1 2 944,8 12 0,5 2-494,9 2-1155,19 36 524,-10-68 1,-1-13-90,8-9 0,9-7-3008,14-8 2918,6-8 0,8-6 0,1-7-90,-22 8 0,1-1-208,-16 5 0,1 1 253,12-10 0,-1 1-781,16-15 736,-4 1-90,-7 1-90,-6 6-51,-8 3-129,-7 7-179,-7 6-181,-4 2-179,-4 4 797,-5 3-5744,-2 1 4104,-21 17 1742,-2 1 0,-24 19 0,1-2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41.937"/>
    </inkml:context>
    <inkml:brush xml:id="br0">
      <inkml:brushProperty name="width" value="0.17143" units="cm"/>
      <inkml:brushProperty name="height" value="0.17143" units="cm"/>
    </inkml:brush>
  </inkml:definitions>
  <inkml:trace contextRef="#ctx0" brushRef="#br0">99 32 10051,'-23'34'2429,"2"-2"-1799,11-8-1,-1 2-179,1 4 180,1 2 539,-1 15-539,5-13 629,6 24-720,7-26 91,9 8-90,8-16 0,9-4-181,10-5-564,8-5 565,13-8-1168,12-4 1078,12-8-136,-19-1 1,3-3-135,-17 2 0,-1-2-809,18-4 0,-1-2 719,-21 4 1,-4-1-1,0-1 0,0 0-2552,41-18 2282,-7-2-180,-7 0-98,-9 3-172,-7 2-179,-11 4 535,-5 3-2335,3-4 91,-15 10 2982,4-4 1,-23 17 0,-3 1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51.452"/>
    </inkml:context>
    <inkml:brush xml:id="br0">
      <inkml:brushProperty name="width" value="0.17143" units="cm"/>
      <inkml:brushProperty name="height" value="0.17143" units="cm"/>
    </inkml:brush>
  </inkml:definitions>
  <inkml:trace contextRef="#ctx0" brushRef="#br0">80 586 11131,'7'52'1259,"-1"0"-450,2 20-1877,-3-22 1248,4 28-3410,-2-19 3320,-1-14 743,2 25-743,-3-32 179,1 6 451,-2-9 269,0-5-486,-13-8-323,3-18 3158,-13-22-3248,5-12 0,-2-9-90,-1-12-455,0-7 455,1-12 90,1-10-1274,3-7 1184,2-2 90,7-2-90,4 7 90,5 1-90,4 4-654,5 6 654,4 5 0,1 11 0,4 6-14,-1 11-76,4 6 90,0 9 783,2 7-783,-3 7 1111,11 10-1111,-9 6 827,6 8-827,-13 5-90,-3 4 0,-4 3 21,-3 2-111,-4 2 90,-5 2-180,-3 1 0,-4 3-90,-7 2-90,0-2-539,-16 15 449,6-13-89,-8 7-91,7-15-89,0-5-91,0-2-539,1-3-180,1-2 1619,1-4 0,9-5 0,3-4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52.337"/>
    </inkml:context>
    <inkml:brush xml:id="br0">
      <inkml:brushProperty name="width" value="0.17143" units="cm"/>
      <inkml:brushProperty name="height" value="0.17143" units="cm"/>
    </inkml:brush>
  </inkml:definitions>
  <inkml:trace contextRef="#ctx0" brushRef="#br0">834 93 7803,'-35'-32'1978,"1"5"-1528,5 12 90,-3 4-180,-2 3 539,-21 9-539,10 5-2603,-18 13 2512,15 6 271,-28 38-2501,20-6 2096,16-16 0,3 3 45,-10 28-827,2 3 827,6 5 0,6 0-90,3 4 90,9-5 0,4 1-451,7-5 361,4-3 0,5-2 90,4-1 0,6 0 0,5 2 0,8 2-1,6-1 410,8-1-499,7-3 90,6-7-90,5-3 45,-11-22 0,2-3-45,25 16-45,-24-20 0,0-4 45,20 2 90,28-3-90,-23-11-1,23-4-89,-28-13 180,-1-6-180,3-6 90,2-9 0,-1-10-90,-1-9 90,-3-9-90,-7-8 0,-5-8 90,-7-8-90,-6-6 0,-6-5 0,-7-4 90,-7 0 0,-6 5 0,-7 1-90,-6 6 90,-5 3-90,-5 0 90,-6 6-90,-4 1-90,-5 6-90,-4 4 0,-4 4 1765,-4 5-1944,-3 6-91,-2 4-90,-4 5-90,1 6-89,-1 4-91,0 5-179,0 5-270,1 4-900,1 5-720,3 3 2534,-1 4 0,20 1 0,3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19.813"/>
    </inkml:context>
    <inkml:brush xml:id="br0">
      <inkml:brushProperty name="width" value="0.17143" units="cm"/>
      <inkml:brushProperty name="height" value="0.17143" units="cm"/>
      <inkml:brushProperty name="color" value="#E71224"/>
    </inkml:brush>
  </inkml:definitions>
  <inkml:trace contextRef="#ctx0" brushRef="#br0">1 147 9871,'28'-31'1440,"-5"7"-1171,3 10-89,-4 6 0,4-1-3982,30-4 3982,-18 4 90,22-4 802,-29 7-802,-1 2 90,-3-1-1,0 2 361,-2-1 90,8 2 3453,-2 0-3364,6 3-93,-4 4-177,-2 8-449,-3 5 0,-8 0-90,-1 3 90,-7-4-90,0 1-90,-1 1 0,-1 2-90,-1 1-90,0-1-180,-2 2-179,1-1-181,-1 1-1259,-1 0-809,2 7-2699,-2-1 5487,1 4 0,-3-16 0,-2-6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54.811"/>
    </inkml:context>
    <inkml:brush xml:id="br0">
      <inkml:brushProperty name="width" value="0.17143" units="cm"/>
      <inkml:brushProperty name="height" value="0.17143" units="cm"/>
    </inkml:brush>
  </inkml:definitions>
  <inkml:trace contextRef="#ctx0" brushRef="#br0">22 1 9602,'-5'46'1529,"-1"1"-6830,3-13 6111,-1 34-541,2-10 457,1 16 1,1 11-502,5 6 0,1 5-165,-1-22 0,-1 2 0,2-1-183,3 27 1,2-6 122,-3-23 0,1-6 90,4 28-180,-1-9-385,0-3 385,-2-8-180,-1-6-90,-1-5 0,-1-7-179,0-3-91,-2-6 761,2 11-2829,-3-19 2869,1 13 1,-3-36-1,0 1 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55.056"/>
    </inkml:context>
    <inkml:brush xml:id="br0">
      <inkml:brushProperty name="width" value="0.17143" units="cm"/>
      <inkml:brushProperty name="height" value="0.17143" units="cm"/>
    </inkml:brush>
  </inkml:definitions>
  <inkml:trace contextRef="#ctx0" brushRef="#br0">178 1 8612,'-34'23'2339,"0"5"-1800,10 1-89,1 6-90,3 5 90,2 1-90,5 1 89,4 0-89,7 0 0,3 0 0,7 2-411,5 0 410,10 1 1,5 0-90,9-2 90,4-5-90,5-3 0,3-5-90,0-6-1,1-4-89,-1-6 0,-1-4 0,-1-4 0,-3-4 0,-3-5-90,0-5-360,16-15 91,-15-2-91,11-12 0,-23 4 0,0-3-90,-4-2-89,0-2-1,-4-1-270,-2 2 1,-2 2-360,-3 4-671,-4 4 1840,-1 3 0,-5 12 0,-2 4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5.791"/>
    </inkml:context>
    <inkml:brush xml:id="br0">
      <inkml:brushProperty name="width" value="0.17143" units="cm"/>
      <inkml:brushProperty name="height" value="0.17143" units="cm"/>
    </inkml:brush>
  </inkml:definitions>
  <inkml:trace contextRef="#ctx0" brushRef="#br0">0 306 11670,'20'-33'3328,"1"23"-2878,-11 14-90,2 23 0,-3 4-90,1 9-90,0 6-3982,6 38 3982,-5-17-90,5 26 688,-8-28-688,1-1 0,-2-4-90,0-1 90,0-2 0,-1-2-90,0-4 90,-1-3-90,-1-6 59,0-3 31,-1-4 360,0-3 89,1 5 1,-2-7 2798,-12-14-3338,2-14 387,-11-26-477,5-6 90,-1-12-804,0-12 714,-1-11-90,1-15 90,2-9-1501,3-8 1501,5 1 90,5 45 0,1 1-90,4-44 0,7-3 0,3 11-238,5 8 238,17-12 0,-4 27-1571,13-7 1571,-11 35-540,-2 10 540,1 7 879,-4 9-879,11 6 206,-14 6-206,7 5 1846,-15 5-1846,-3 4 1593,-4 4-1593,-3 1 90,-7 16-90,-6-5 90,-7 10-180,-5-8 0,-6 0-179,-4 0-280,-3-1 189,-3-2-90,-1-2 0,-1-3-179,3-5-91,1-2-89,4-6-3958,3-2 4857,-3-6 0,14-3 0,-2-2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6.216"/>
    </inkml:context>
    <inkml:brush xml:id="br0">
      <inkml:brushProperty name="width" value="0.17143" units="cm"/>
      <inkml:brushProperty name="height" value="0.17143" units="cm"/>
    </inkml:brush>
  </inkml:definitions>
  <inkml:trace contextRef="#ctx0" brushRef="#br0">0 50 7892,'45'16'2429,"-1"3"-1889,-1 3 449,10 20-629,-15-8 0,6 15-90,-22-12-90,-5 0-4252,-5 0 4252,-6-3 769,-4 0-859,-4-2 0,-3-1 0,-3 1 90,-7 7 0,3-11 0,-5 5 270,7-14 3301,-4 1-3751,11-25 0,4 3 0,14-25 0,6 5 0,4-4-90,3-4 180,6-5-180,0-3-1537,2 2 1717,-1-1 90,-3 5-211,-2 1 211,-4 4 90,5-4 359,-7 7-359,-7 21-180,-14 16 1783,-8 18-1693,-3 1 145,5-7-145,3 1 0,1 2 90,3-2-90,3 3-1,3-2 1,4 1 90,2-3-90,2-1 0,2-3 0,1-4-90,1-3 180,-1-5-90,8-6-90,1-11-90,-3-5 90,-4-12-90,-11 0 89,-4-4-89,-4-2 0,-3-2-89,-4-2-91,-5 0 0,-2-2-180,-3 3-90,-4-2-90,-1 2-89,-2 1-91,-1 2-89,0 4-91,1 1-89,0 2-91,2 2-1348,2 1-1080,1 2 3508,4 0 0,5 9 0,2 1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6.865"/>
    </inkml:context>
    <inkml:brush xml:id="br0">
      <inkml:brushProperty name="width" value="0.17143" units="cm"/>
      <inkml:brushProperty name="height" value="0.17143" units="cm"/>
    </inkml:brush>
  </inkml:definitions>
  <inkml:trace contextRef="#ctx0" brushRef="#br0">102 0 9512,'51'66'2788,"-7"-1"-7729,-18-9 6021,2 34-721,-12-23 46,-6-8 0,-4 0-135,-4 6 64,-4 21-154,-5-31 1024,-9 21-1024,0-21-90,-5 14 0,2-29 0,0-3 0,-1-6 0,1-4 0,-2-5-90,2-6 2537,-8-5-2717,3-14 1725,2-6-1725,5-12 90,9-3 0,3-2 90,3-3-90,2-2 90,2-1 90,3 0-90,1 0 220,1 2-220,1 4 0,0 1 0,1 4 90,6-3 180,4 9-1,7 4-179,4 14 90,-5 5-90,3 6 90,-7-1-90,2 2 90,2 1-90,2 2 0,0-2 0,1 1 0,0-3-90,0 0 90,0-2 0,-1-3 0,0-2-90,9-5 0,-8-3-90,9-6 90,-13-5-90,1-4 0,-1-6 90,-1-5 0,-1-4-90,0-4 180,-3 2 90,-2 1 0,-3 4-1,-1 2 1,-2 3-90,-1 3 0,1-2 0,-9 27-90,1 7 90,-6 31 0,3-8 0,4 3-90,1-11 90,2 1 0,2-1 0,1 1 0,2-4-90,1-1 90,0-4 0,3-2-90,2-4 90,1-2-180,3-5 0,13-6 0,-6-4 0,11-7 90,-11-5 0,3-3 90,-3-2 90,1 0 0,-5 0 0,-1 3-1,-3 1-89,-2 2 0,-2 2 0,2-2 0,2 5-90,-1 11-90,-4 11-269,-3 17-1,-4 5 90,0-3-180,0 0 90,-2-10-179,3 0-1,0-1-180,1 0 1,1-3-91,2-1-179,2-2 89,3-3 1,1-2-900,1-2 270,13-7-360,-6-3 1889,8-9 0,-5-8 0,2-4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7.170"/>
    </inkml:context>
    <inkml:brush xml:id="br0">
      <inkml:brushProperty name="width" value="0.17143" units="cm"/>
      <inkml:brushProperty name="height" value="0.17143" units="cm"/>
    </inkml:brush>
  </inkml:definitions>
  <inkml:trace contextRef="#ctx0" brushRef="#br0">48 692 2129,'29'-62'6027,"-34"44"-3226,5-6-2081,-29 47-630,10 20 180,9-14-181,-2 18 1590,11-19-1499,3 0 90,5 0-90,3 1 0,4-1 0,4-1-90,3-3 859,2-4-859,2-4 3302,1-5-3392,1-5-90,0-4-90,1-7 90,1-4-90,1-9-90,0-7 91,1-13-91,0-9-3302,0-15 3392,0-11 180,-1-8-916,-1-6 1096,-3 2 180,-2 6-484,-3 7 484,-4 11-1,-1 7-89,-3 9-139,-1 4-41,-3 7 90,-1 4 2990,1 1-3170,-6 27 1457,-1 17-1457,-4 21 0,-2 13 495,1-2-585,0 6-644,1 5 375,1 3-181,-1 2 0,0-1-179,0 1-91,-2-1-269,-2-2-271,-2-3-1528,-2-4-1889,-2-5 4767,-3-6 0,-3 0 0,-2-4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7.311"/>
    </inkml:context>
    <inkml:brush xml:id="br0">
      <inkml:brushProperty name="width" value="0.17143" units="cm"/>
      <inkml:brushProperty name="height" value="0.17143" units="cm"/>
    </inkml:brush>
  </inkml:definitions>
  <inkml:trace contextRef="#ctx0" brushRef="#br0">0 435 9691,'39'-43'2249,"-1"4"-2505,-5 10 526,4 2-180,6-2-90,3 2 0,4-1-270,1 1 90,1 2-180,-3 2 91,1 2-361,-5 2-90,0 1-719,0 1-90,-3 0 1529,-3 2 0,3 0 0,-3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7.708"/>
    </inkml:context>
    <inkml:brush xml:id="br0">
      <inkml:brushProperty name="width" value="0.17143" units="cm"/>
      <inkml:brushProperty name="height" value="0.17143" units="cm"/>
    </inkml:brush>
  </inkml:definitions>
  <inkml:trace contextRef="#ctx0" brushRef="#br0">1 1 11221,'17'39'2158,"19"-5"-2068,10-19-3145,9-6 0,2-2 2605,9-2 90,-11-1 1,-2-2 352,4-6-1612,-4-3-270,-2-3 1889,-6-5 0,-2-8 0,-2-2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7.866"/>
    </inkml:context>
    <inkml:brush xml:id="br0">
      <inkml:brushProperty name="width" value="0.17143" units="cm"/>
      <inkml:brushProperty name="height" value="0.17143" units="cm"/>
    </inkml:brush>
  </inkml:definitions>
  <inkml:trace contextRef="#ctx0" brushRef="#br0">179 1 10141,'-29'41'2879,"-2"18"-2430,14-17-1092,-4 19 1003,8-13-90,-1 3-1,3 1-179,1 3 90,1-1-90,2 1 90,2 0-90,0-1-3826,2-3 3556,0-1-90,2-4 508,2-2-1137,0-1-271,2-4-899,1-1-719,1-6 2788,2-3 0,-4-13 0,0-6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8.168"/>
    </inkml:context>
    <inkml:brush xml:id="br0">
      <inkml:brushProperty name="width" value="0.17143" units="cm"/>
      <inkml:brushProperty name="height" value="0.17143" units="cm"/>
    </inkml:brush>
  </inkml:definitions>
  <inkml:trace contextRef="#ctx0" brushRef="#br0">1 79 10231,'25'-35'5397,"-2"4"-4407,-1 19-451,-8 19-1110,-1 12 1021,-8 15 359,-2 20-449,-1-5 0,0 23 29,0-10 1,1 12 0,-1-8-210,1 32-859,0-31 0,0 8 1,0-13 768,2-1-2470,0-2 2470,1-4 0,2-2-54,-1-6 54,8 13-90,-3-18-90,8 7-269,-2-21-91,3-4-180,3-4 263,3-5-533,3-6-359,1-4-270,4-6-1530,-1-5-1978,5-7 5037,-2-5 0,5-10 0,-3-2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4.791"/>
    </inkml:context>
    <inkml:brush xml:id="br0">
      <inkml:brushProperty name="width" value="0.17143" units="cm"/>
      <inkml:brushProperty name="height" value="0.17143" units="cm"/>
      <inkml:brushProperty name="color" value="#E71224"/>
    </inkml:brush>
  </inkml:definitions>
  <inkml:trace contextRef="#ctx0" brushRef="#br0">0 1 12750,'32'40'-450,"-5"-4"450,-13-18 0,-7-9 0,-1-2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19.951"/>
    </inkml:context>
    <inkml:brush xml:id="br0">
      <inkml:brushProperty name="width" value="0.17143" units="cm"/>
      <inkml:brushProperty name="height" value="0.17143" units="cm"/>
      <inkml:brushProperty name="color" value="#E71224"/>
    </inkml:brush>
  </inkml:definitions>
  <inkml:trace contextRef="#ctx0" brushRef="#br0">65 110 10951,'-28'-47'90,"3"6"0,18 29 0,2 3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8.341"/>
    </inkml:context>
    <inkml:brush xml:id="br0">
      <inkml:brushProperty name="width" value="0.17143" units="cm"/>
      <inkml:brushProperty name="height" value="0.17143" units="cm"/>
    </inkml:brush>
  </inkml:definitions>
  <inkml:trace contextRef="#ctx0" brushRef="#br0">0 131 14279,'47'-1'-450,"-4"-2"-629,-8-9 269,-8 0-269,8-6-540,-14 1 1619,6-14 0,-15 16 0,2-6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8.482"/>
    </inkml:context>
    <inkml:brush xml:id="br0">
      <inkml:brushProperty name="width" value="0.17143" units="cm"/>
      <inkml:brushProperty name="height" value="0.17143" units="cm"/>
    </inkml:brush>
  </inkml:definitions>
  <inkml:trace contextRef="#ctx0" brushRef="#br0">121 128 8252,'-62'-36'4947,"9"6"-5216,48 14-91,16 7 0,13 0-180,10 6 91,-6 1-91,4-1-1889,34-3 1530,-23 2 899,24-2 0,-48 3 0,-4 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9.125"/>
    </inkml:context>
    <inkml:brush xml:id="br0">
      <inkml:brushProperty name="width" value="0.17143" units="cm"/>
      <inkml:brushProperty name="height" value="0.17143" units="cm"/>
    </inkml:brush>
  </inkml:definitions>
  <inkml:trace contextRef="#ctx0" brushRef="#br0">0 1 8252,'26'40'2249,"-7"-6"-7370,-9-3 5661,-5-3 1319,1 4-1320,-2 5-89,0 2 90,1 2-90,-1 1-1320,2 2 1230,-2 0 630,3 21-831,-3-15 200,3 13-89,-2-21 0,-1-2 0,0-2 1930,0-5-1660,0-2 270,0 5-1,1-4 2541,3 2-3440,5-24 349,1-10-439,3-21 232,-2-2-142,3-6-90,2-5 90,4-3 0,1 1-135,15-8 0,3 1 136,-4 7 89,8-2 0,-2 8-90,-21 29 90,7 4 0,-8 6 0,0 5 0,1 1 90,1 4-1,-1 1-89,1 3 90,-1 0 0,3 2 0,0-1 0,1 1-90,-1-4 90,-1 1 0,1-3-90,-1-1 90,1-4-90,-3-3 0,0-3-90,8-5 90,0-9 0,0-3 0,-4-9-90,-9-2 90,0-5-90,-2-4 90,0-2 0,-1-2 0,0 1 90,-1 1 0,-2 3-90,-1 2-90,-1 3 90,2 0 0,2 16 90,-4 15 0,-2 14 0,-8 16 0,-3-4 0,-1 5-90,-2 3 90,-1 4 0,-1 1 0,-1 1 0,-1 0 0,1-4 0,-2-2-90,0-4 90,0-2-90,0-2 90,0-3-90,0-4 179,1-3-179,-2 2-539,-1-7 269,1-18-90,6-10 0,6-24-89,6-7 89,4-13-1093,4-16 1183,4-13-1272,1-7 1452,1-4 0,-1 3 180,-3 7 0,-2 6-90,-3 13 90,-4 4-90,-3 10 90,-4 5-90,-4 5 0,-4 6 0,-3 5 90,-6 5 0,-2 6 1020,-3 7-1020,-12 7 1435,6 8-1435,-8 7-90,10 5-90,2 5-90,2 5-90,4 3-180,4 4 1,3 3-271,5 0-359,4 3-181,5-2-1168,7 3-1080,5-4 3508,7 1 0,8-2 0,3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29.228"/>
    </inkml:context>
    <inkml:brush xml:id="br0">
      <inkml:brushProperty name="width" value="0.17143" units="cm"/>
      <inkml:brushProperty name="height" value="0.17143" units="cm"/>
    </inkml:brush>
  </inkml:definitions>
  <inkml:trace contextRef="#ctx0" brushRef="#br0">1 1 9781,'39'11'5127,"-3"-1"-9894,-4-4 4767,-8-9 0,-8 4 0,-8-7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30.158"/>
    </inkml:context>
    <inkml:brush xml:id="br0">
      <inkml:brushProperty name="width" value="0.17143" units="cm"/>
      <inkml:brushProperty name="height" value="0.17143" units="cm"/>
    </inkml:brush>
  </inkml:definitions>
  <inkml:trace contextRef="#ctx0" brushRef="#br0">169 36 9152,'-1'-36'4317,"-9"68"-3867,3-5-90,-9 66 0,4-17-180,1 12-4162,-2 10 4072,7-47 0,0 3 45,-2 24 0,1 2-423,1-18 1,1 0 332,-2 19 0,0-1-537,3-23 0,1-3 537,0 0 0,0-1-290,0 0 0,0-1 155,0 44-90,-1-5 0,1-9-180,0-8 1333,1-6-1602,-1-7 1392,1-8-1482,0-5 89,0-9-2068,1-5 3119,0-1 0,0-18 0,0 0 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30.737"/>
    </inkml:context>
    <inkml:brush xml:id="br0">
      <inkml:brushProperty name="width" value="0.17143" units="cm"/>
      <inkml:brushProperty name="height" value="0.17143" units="cm"/>
    </inkml:brush>
  </inkml:definitions>
  <inkml:trace contextRef="#ctx0" brushRef="#br0">0 1272 7623,'4'-65'2968,"0"2"-4208,0-22 1690,1 22 0,2-17-180,0 28 286,1 2-376,3-1 90,2 5-90,5-2-1,6 3-89,7 0-73,12-2 73,10 2-879,12-1 879,10 3-1561,9 2 1471,-34 21 0,1 0 0,6 1 0,1 0-494,8 1 0,2 0 449,4 1 0,3 1-45,4 1 0,2 0-521,4 1 0,3 1 566,3 0 0,1 1-45,4 0 0,2 1-223,-26 3 1,1 1-1,1-1 223,1 1 0,-1 1 0,7-1 22,7 1 1,7 0 0,2 0-1,-6 1 8,7-1 0,-5 1 1,4 1 14,-8 0 0,4-1 0,-1 2 0,-6-1-105,-2 2 0,-4 1 1,-1-1 119,3 1 0,0 0 0,0 1-32,1 0 1,0 0 0,2 1 31,4 0 0,1-1 0,0 1 15,-1 1 0,0 0 0,-1 0-15,-6 0 0,0 0 0,-1 0 30,-1 1 0,0 0 0,-1 0-30,-5-1 0,-1 1 0,-1 0 0,0 0 0,0 0 0,4 0-15,0 1 0,5 0 0,1 0 0,-5 0 15,5 0 0,-4-1 0,4 1 7,-6 0 1,5 0 0,-2 0-1,-4 0-37,-2 0 0,-4 0 0,-1-1 37,1 0 1,0 1 0,-1-1-38,-1 0 0,0 1 0,0-1 15,30 2 0,0 0 0,-1 0 0,-1 1 0,-2-1 1,-1 0-1,-2 1 0,0-1 0,-2 1 0,-1 0 277,-4 0 1,2 0-233,-10 0 0,5 1 0,-5-1 247,7 0 1,-2 0-248,-12 0 0,3 1 0,-6-1 45,-4-1 0,-3 1-45,-1 0 0,0 0 0,-3-2 0,-1 1 45,-2-1 0,0 1-45,40 1 1070,-5 2-980,-9-3 0,-3 2 1660,-6-3-1480,25 3-180,-25-3-7,19 2 187,-26-3-180,-2-1 1702,2 1-1612,-1-1 743,-1 1-743,0 0 0,-2-1-90,-1 0 0,-1 0 90,-4-1-90,-2 1 0,-4 0-324,-1 0 324,-2-1-1488,-1 1 1488,-2-1-279,-1 1 189,-2 0 90,-1 1 0,-2 1-90,0 1 180,-1 0-180,-1 3 90,-1-2 79,-1 4 11,-1 1 265,1 5-175,-2 3 3152,0 5-3243,-2 5 361,6 25-270,-9-8-2398,1 21 2307,-10-14 91,-5 5-90,-1 3 90,-3 4-743,-2 1 653,-1 2 0,-2-1-90,1 1 90,-2-2 0,-2 30 0,1-24-91,-2 20-89,2-31 90,0-2-180,0-3-89,-1-4-181,1-4-2231,0-4 2141,0-3-89,0-3-181,-1-3-269,1-4-1051,-2-4 2040,-3 4 0,4-16 0,-2 2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32.150"/>
    </inkml:context>
    <inkml:brush xml:id="br0">
      <inkml:brushProperty name="width" value="0.17143" units="cm"/>
      <inkml:brushProperty name="height" value="0.17143" units="cm"/>
    </inkml:brush>
  </inkml:definitions>
  <inkml:trace contextRef="#ctx0" brushRef="#br0">64 1 10951,'-44'2'3238,"25"6"-3058,52 8-90,3-3 90,32 4-909,-23-7 909,11 1-90,5 0 0,7 1 0,5-1-889,3 0 889,8 1 0,3-3-45,-20-1 0,5 1 0,5 0 0,0-1-45,1 2 0,-1-1-993,-2 0 0,-3 0 993,-19-3 0,-2 1 0,1-1 0,-1 0 0,1 0 0,2 1-45,21 2 0,2-1 0,-18-1 0,1 0 45,17 1 0,0 0-578,-22-2 0,-2-1 578,0 0 0,1 0-45,-1 0 0,1 0 45,-1 0 0,0 0 0,1 0 0,-1-1-207,1 1 0,-1-1 207,1 0 0,-1 1 0,1-1 0,0 0-45,-1 0 0,1 0 45,-1 0 0,1-1-103,0 1 1,0-1 57,0 1 0,1-1 0,0 1 0,0-1 90,1 0 0,0 0-45,-1 0 0,1 0-45,0-1 0,0 1 90,-1 0 0,2 0-90,21 0 0,2 1 45,-20-1 0,0 0-45,20 0 0,-2 0 45,-24-1 0,-2 1 0,3-1 0,-1 0 0,-1 1 0,0-1-45,0 1 0,0 0 45,0 0 0,0-1 0,0 1 0,1 0 0,-3-1 0,3 0 0,21 3 0,0-1 0,-18-1 0,0 0 0,16 1 0,-1 0 0,21 0 0,-2-1 0,-6 0 0,0-2 0,0 2 698,-1 0-698,1 2 0,-1 0 0,1-1 0,-25-1 0,1 0 0,31 2-45,-32-2 0,-2 0 45,23 1 0,-3 0 0,-1 0 0,-1 0-90,-6-1 90,-1 0 591,-5-1-591,-2 0 0,2 0 0,24-1 0,-19 0 0,18-1 0,-28 0 0,0-1 0,-1 0 0,0-1 0,0-1 0,1-1 0,1 1 0,0 0 0,2-1 0,-12 3 0,0-1 0,27-2 0,-23 2 0,-2-1 0,21-1 12,-5 1-12,-2-1 0,-5 1 0,-1 1 0,0-1 0,-2 1 0,-1 0 0,-1 0 0,0 1 1156,-4 1-1156,25 0 0,-20 1 490,20 1-490,-27 0 0,2 0 0,-2 0 0,3 1 0,0 0 0,1-1 0,-1 1 0,0 0 0,-2 0 0,-1-1 0,-4 1 0,21-1 0,-16 0 0,15-1 0,-22 0 350,-1-1-350,0-1-90,-2 1 180,1-1-90,0 0-90,-1 0 90,1 0 0,-1 0 0,2 0 0,-1 0 0,1 0 0,1 0 0,20 0 0,-14-1 0,13 1 0,-19 0 0,-1-2 90,-1 1 89,-2-1-89,-1 0 90,-1-2 0,-2 1 90,-1-2 1062,-3 1-1152,-1-2 180,-3 1-1,-2 0 664,-2-2-664,0 2 359,-2-3-178,8-3-271,-8 1-89,5-3 0,-10 2 0,-1-1-90,0-2 0,-3-1 0,1-1 0,-4-3-90,1 1-450,-3-2-719,1-10-900,-3-2-2159,-2-7 4228,-6 4 0,-9 1 0,-6 3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33.899"/>
    </inkml:context>
    <inkml:brush xml:id="br0">
      <inkml:brushProperty name="width" value="0.17143" units="cm"/>
      <inkml:brushProperty name="height" value="0.17143" units="cm"/>
    </inkml:brush>
  </inkml:definitions>
  <inkml:trace contextRef="#ctx0" brushRef="#br0">3221 791 8162,'-20'-37'1529,"-2"3"-3625,-11 1 2455,1 5 91,-39-26-270,18 20 90,-28-15-180,15 13 180,-10-2-180,-2 1 0,-5 1 89,-2 2-89,-2 1 0,-2 2 0,-2 3-90,1 3 90,-3 2-90,1 4 45,25 7 0,-1 2-45,-31-4 0,34 7 0,2 1 90,-19 1-90,1 4 0,1 2 0,2 1 0,3 4 90,2 2-90,3 3 90,3 3-180,2 3 180,3 2-90,3 2 0,2 3 0,3 2 90,1 2-180,2 1 180,3 2-180,4-2 1087,2 1-907,-11 13-90,14-10 161,-9 12-71,17-13 90,3 1-180,2 2 0,1 0 0,2 1-8,2 1 188,3 1 0,-1 1 1285,3 1-1375,0 1 90,1 2-90,1 0 90,0 2 90,2 2-90,-1 1-374,2 1 194,1 2 180,1 2-341,2 2 341,2 2-90,2 2 0,4 2 90,4 7-90,5 1 0,5 10-1237,5 2 1237,7 6-90,4 0 90,5 0-90,5-1 90,3-2-1351,6 0 1261,-22-40 0,2-2 0,28 39 45,-6-20 0,2-1-45,-16-19 0,1-1 0,18 17 0,1-3 0,18 10-45,-33-30 0,1-1 45,-1-2 0,1 0 90,2 1 0,1 0 45,1-1 0,0 0-45,2 0 0,0 0 45,0-1 0,4 1 90,25 12 0,2 1-91,-18-11 1,0 1-917,22 9 0,-1-1 827,-22-13 0,-2 0 45,2-1 0,0 1-151,0 0 0,1-1 106,1 0 0,-1 0-127,1-1 1,-1 1 81,0-1 0,1-1-154,-2 0 1,1 0 153,-1 0 0,-1 0 0,-1-1 0,0 0 386,0-1 0,-1 0-476,-6-2 0,2 0-45,18 5 0,1 0 90,-21-8 0,0 0-45,16 4 0,-1 0 0,24 3-1254,0-1 1254,1-4 0,0-2 512,2-1-422,0-3 111,3 0-111,-49-8 0,1-1 0,-2 1 0,3-1-45,22 2 0,1 0 45,-17-2 0,-1-1 0,19 2 0,0-1 0,-23-1 0,0-2 0,22 1 0,4 0 90,3-1 0,1-1-45,0 0 0,-1 0 45,-5-2 0,-3-1-90,-21-1 0,-3-1 90,1 0 0,0-1 331,49-7-331,-2-3 90,-1-4 1138,-2-4-1228,-2-4 0,-2-6 0,-2-5 0,-2-6 0,-2-5-443,-41 20 1,0-2 352,-1-2 0,0-2 0,1-4 0,-1-2 44,-2 0 1,0-6 0,12-25 0,-3-6 0,-13 16 0,-2-2-45,9-25 0,-4-3-98,-16 20 0,-5 0 98,0-4 0,-3-2 0,-4-2 0,-2 0 45,-3-3 0,-3 1-45,-4-2 0,-4 1 0,-4-2 0,-4 0-345,-4-1 0,-5 0 210,-9-7 0,-7-1-321,9 30 1,-2-1 0,-4 1 245,-5-6 0,-3 0 0,-3 1-266,-3 0 0,-3 1 0,-6-3-136,6 13 1,-5-3-1,-4 0 1,-1 0-1,2 3-147,-7-6 1,0 3 0,-2 1 0,-3-1-3,4 3 1,-3-2 0,-2 1 0,0 1 0,0 3 760,-8-3 0,0 4 0,-1 1 0,-4-1 0,5 5 0,-2 1 0,-3-1 0,-2 1 0,0-1 0,7 4 0,0 0 0,0 1 0,0-1 0,-1 1 0,1-1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10.049"/>
    </inkml:context>
    <inkml:brush xml:id="br0">
      <inkml:brushProperty name="width" value="0.17143" units="cm"/>
      <inkml:brushProperty name="height" value="0.17143" units="cm"/>
    </inkml:brush>
  </inkml:definitions>
  <inkml:trace contextRef="#ctx0" brushRef="#br0">235 585 9781,'-44'-39'2249,"2"8"-7104,14 20 5304,2 4 1746,-7 11-1745,12 7 837,-4 16-657,15 6 180,4 5 89,6-1 2723,10-4-3352,4-11 0,9-7-90,4-12-1,10-7-89,10-6 0,14-10-2333,9-8 2063,9-8-90,0-6-269,2-5-181,-3-4-90,-3-3-269,-4-3-270,-5-3-1755,-22 15 1,-1-1 3103,19-23 0,-22 24 0,-1 0 0,12-15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26.462"/>
    </inkml:context>
    <inkml:brush xml:id="br0">
      <inkml:brushProperty name="width" value="0.17143" units="cm"/>
      <inkml:brushProperty name="height" value="0.17143" units="cm"/>
    </inkml:brush>
  </inkml:definitions>
  <inkml:trace contextRef="#ctx0" brushRef="#br0">72 6 10951,'-29'-6'3418,"7"10"-3148,13 30-90,6-2-3982,0 23 3982,2-19 0,-1 15-259,1 4 169,0-12-424,1 14 424,0-21 0,1 2-90,0-5 90,0 1 0,0-5 0,0 0 90,2 7 2495,1 0-2495,4 4 1671,6-5-1851,9-7 0,1-10 0,5-6 90,-4-6-90,5-3 947,3 0-857,5-2-90,2 0-90,3-1-786,5 0 876,2-1 0,6 1 0,2 0 0,1 0 0,1 0 0,2 0 0,1 1 0,1 0 0,-1 2-90,2-1 0,-2 0 90,1 1-89,25-1-1,-22 1 90,18-1 0,-29 0 0,-4 0 0,-3 0 0,-4-1 0,-1-1 0,-3 0-45,-2 0 45,-4 0 180,-1-1 0,-5 0-90,-1-1 270,-2 0 0,8-2 179,-2-3 783,5-2-1053,-6-7 50,-6-5 130,-6-10-269,-6-9 0,-5 4-90,-4 0 180,-2 8-180,-1-2 0,-1 0 0,0-1 0,-2-1 0,2 1 0,0 1-90,-1 1-450,1-9-539,-1 0-990,1-6-4048,0 5 6027,0 6 0,0 15 0,0 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0.626"/>
    </inkml:context>
    <inkml:brush xml:id="br0">
      <inkml:brushProperty name="width" value="0.17143" units="cm"/>
      <inkml:brushProperty name="height" value="0.17143" units="cm"/>
      <inkml:brushProperty name="color" value="#E71224"/>
    </inkml:brush>
  </inkml:definitions>
  <inkml:trace contextRef="#ctx0" brushRef="#br0">0 304 9242,'24'41'3148,"-3"-1"-2339,-10-12-179,-1 3-90,-2-1 359,0 15-629,-3-12 180,0 9-90,-2-4-90,-1-3 269,0 7 181,-1-9-990,7-20-180,24-66 270,-3 9-65,12-35 155,-19 44 1,-5 16 89,-3 2 0,7 0-90,0 9 90,6 5 0,-5 9 0,3 14 0,-9-2 244,4 7-244,-8-6 90,3 4-90,-1-1 0,1 0 0,-1 0 90,-1-3-90,1 1 0,1-3 90,-1-2-90,3-2 0,7-1-180,4-6 90,10-8-89,-10-6-91,1-9 0,-9-1 0,-1-5 0,0-4 90,-1-6 0,0-2 0,0-3 1,4-14 358,-6 13 1,3-8 0,-7 19-90,-3 3 90,1 2 270,0-1-180,7 21-90,-7 4-90,2 24 89,-11 7 1,-1 5 0,0 6-90,-2 7 90,0 5 0,-2 4 0,1 2 90,-1 1-180,0 0-578,-2-2 578,0-1 0,-1-2 0,-7 16 0,4-22 0,-7 11-90,5-28 90,-3-4-90,-2-4 90,1-4-90,-1-6-90,-5-1-180,-1-13 0,-3-13-89,9-8-1,5-16-90,9-1 0,3-9 0,4-9 91,3-9-347,4-7 347,4-11 89,2-3 90,3-5-684,-1 1 684,0 7-1338,-3 2 1428,-2 9 180,-4 7-163,-1 3 163,-5 11-90,-2 2 0,-3 7 0,-3 4 90,-3 5 0,-2 5 260,-3 5-260,-8 2 1120,-3 9-1300,-5 6 1621,4 15-2430,7 12 466,10 11-377,6-4-179,6 3-810,3-9-270,3 1 2069,0 0 0,6 5 0,0 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45.886"/>
    </inkml:context>
    <inkml:brush xml:id="br0">
      <inkml:brushProperty name="width" value="0.17143" units="cm"/>
      <inkml:brushProperty name="height" value="0.17143" units="cm"/>
    </inkml:brush>
  </inkml:definitions>
  <inkml:trace contextRef="#ctx0" brushRef="#br0">4 892 8702,'-4'43'3778,"6"-10"-3418,16-15-90,3-14-1236,15-10 1146,3-8 0,12-9 0,11-11-90,4-7-180,7-8-45,-22 8 0,0-3-90,-13 9 0,-1-1 0,11-11 0,-2-4-540,-6-3 1,-3-3-450,-1-2 0,-1-1 0,-2 2 0,-1 0 1214,-7 6 0,-3 4 0,2-14 0,-3 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46.060"/>
    </inkml:context>
    <inkml:brush xml:id="br0">
      <inkml:brushProperty name="width" value="0.17143" units="cm"/>
      <inkml:brushProperty name="height" value="0.17143" units="cm"/>
    </inkml:brush>
  </inkml:definitions>
  <inkml:trace contextRef="#ctx0" brushRef="#br0">46 0 7173,'-16'46'2518,"3"-3"-1888,3-3-90,4-4-1,6-3-89,5-3 0,7-3-180,8-4 0,10-4 0,9-6-181,12-6-178,11-7-2217,-6-6 1,3-3 1585,34-9-225,-28 4 1,-1-3-1484,24-13 2428,-3-6 0,-4-5 0,-3-4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15.705"/>
    </inkml:context>
    <inkml:brush xml:id="br0">
      <inkml:brushProperty name="width" value="0.08571" units="cm"/>
      <inkml:brushProperty name="height" value="0.08571" units="cm"/>
    </inkml:brush>
  </inkml:definitions>
  <inkml:trace contextRef="#ctx0" brushRef="#br0">152 8 9242,'-46'-2'4137,"4"1"-2877,13-2 629,1 2-1530,22 5 1,9 0 360,29 5-360,42 0-1,-7-1-749,-14-3 1,2 1 659,37 3-737,-41-5 0,1 1 602,0-1 0,2 1-1308,1 0 0,0 0 1308,0-1 0,1 0-45,0 1 0,-1-1-384,0-1 1,0 0 383,-1-1 0,-2 1 127,44 2-37,-7-1 0,-16 0 0,-7-1-90,-13-1 90,-4 0 590,-8 0-590,-4-1-180,-4 1 2727,-4-1-2547,8 0 1308,-5 1-1488,6-1 253,-7 0-7449,-2-1 4407,-20 12-1708,-6-4 4497,-21 11 0,7-13 0,2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16.779"/>
    </inkml:context>
    <inkml:brush xml:id="br0">
      <inkml:brushProperty name="width" value="0.08571" units="cm"/>
      <inkml:brushProperty name="height" value="0.08571" units="cm"/>
    </inkml:brush>
  </inkml:definitions>
  <inkml:trace contextRef="#ctx0" brushRef="#br0">0 16 11850,'37'-8'5757,"-9"3"-5577,25 3 0,8 2-3742,32 1 3742,-41 0 0,0-1 0,6 1 0,0 1-45,3-1 0,1 1 0,0-1 0,1 1-45,-1 0 0,3 0 89,24 0 1,1-1-90,-24 0 0,1 0 0,18 0 0,-3 0 0,15-1 73,-12 0-73,-14-2 0,-10 2 0,-8 0 0,-6-1 633,-7 0-813,-4 0-539,-4 1-3509,3-1 2879,-33 10 1762,-2-3-2932,-38 10-1259,-8 0 3688,-10 2 0,-13 5 0,-6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16.984"/>
    </inkml:context>
    <inkml:brush xml:id="br0">
      <inkml:brushProperty name="width" value="0.08571" units="cm"/>
      <inkml:brushProperty name="height" value="0.08571" units="cm"/>
    </inkml:brush>
  </inkml:definitions>
  <inkml:trace contextRef="#ctx0" brushRef="#br0">44 0 10771,'-35'28'5577,"26"-3"-4858,18-11 1,26-4-180,2-6-4252,11-1 4161,8-1 1,10-2-379,7 1 289,6-1-90,3 0 0,3 1-90,0-1 0,0 1-90,-3 0 90,-6 0-180,-7 0 90,-7-1-1889,-9 1 1799,-5-1-605,7 0-294,-15 0 1181,15 0-282,-20 0 0,-9 0 0,-11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18.502"/>
    </inkml:context>
    <inkml:brush xml:id="br0">
      <inkml:brushProperty name="width" value="0.08571" units="cm"/>
      <inkml:brushProperty name="height" value="0.08571" units="cm"/>
    </inkml:brush>
  </inkml:definitions>
  <inkml:trace contextRef="#ctx0" brushRef="#br0">39 1 10411,'-39'8'5577,"77"8"-5217,9-4-1342,11-2 0,6 0 1162,-5-2 0,-1 0 0,8 1 0,2-1-1,6 3 1,2-1-712,3 0 1,0 1 711,2 0 0,1 0-90,-1 0 0,1-1 45,0 1 0,0-1-45,-3 0 0,0 0-1,-2-1 1,-2-1 0,-7 0 0,-2-1 0,-3 0 0,-3-1 0,-8-1 0,-1-1 90,38 4 637,-14-1-637,6-1-91,-28-1-178,7-1-631,-29-2-539,-3-3 1398,-27 2-1309,-7-1-359,-30 3-1349,-7 2-247,-14 4 3125,-15 4 0,-13 4 0,-8 3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48.392"/>
    </inkml:context>
    <inkml:brush xml:id="br0">
      <inkml:brushProperty name="width" value="0.17143" units="cm"/>
      <inkml:brushProperty name="height" value="0.17143" units="cm"/>
    </inkml:brush>
  </inkml:definitions>
  <inkml:trace contextRef="#ctx0" brushRef="#br0">35 486 16258,'-23'-44'1439,"12"-27"-1439,14 37 90,8-21 0,-2 33 0,1 1-90,2 0 90,0 0-90,3 1 90,2-1-90,2 1 0,2 1 0,1 1 0,26-10 0,-16 11 0,19-6 0,-20 14 0,1 2 0,1 1 0,2 2 0,1 1 90,0 2-90,1 1 0,1 1 0,0 2 0,1 0 0,-1 1 0,0 0-90,-1 0 90,-1 1 0,-1-1 0,0 1 0,-3-2 0,-2 1 0,-2-1 180,7 2 89,-2-1-89,5 1 90,-7-1-90,1 1-90,-5-2 0,0 4 0,-4 3 0,-5 5 0,-2 7 0,-2 8 0,-5-4 0,-1 7 90,-4-8-1,0 4 1,0 2-90,-1 2 90,-1 4-90,1 1 0,-4 3 90,3-1 0,-4 4-180,2-1 180,-1 3-180,-2 0 180,0 3-685,-1 2 595,0 2-90,-1 1 90,-1 1-90,0 0 90,1-1 0,-4 26 0,2-18 0,-1 18-90,1-25 90,1 1-90,-1 1 90,0-1-90,-1 2 90,2 1 0,-1-1-90,1 0 90,-1 0 0,-2 26-90,2-18 90,-2 19-90,3-27-90,0 1 180,0 1-180,0-2 180,-2 2-90,1-2 0,-1 2 0,3-1 90,-2 0 0,-1 25-180,1-20 180,0 19-830,0-27 830,2 0-90,-1-2-445,1 0 445,0-2 90,-1-3-90,1-2 90,-1-3-90,1 0 90,-3 16 0,2-14-90,-2 11 533,3-19-533,0-1 0,-1-1 0,1-1 739,-1-3-739,2 0 597,-1-3-597,1 1 0,0-2 89,-1 12-89,0-9-3392,1 8 3482,0-12-90,2-1 0,-1 0 0,0-1 0,1 0 0,-2 12 90,1 2-90,1 1 3392,0-3-3482,0 1 90,2 3-90,0 11 90,0 2 0,2-12 0,0-1 0,0-13 0,0 1 0,1 1 0,-1 0 0,2 1 0,-2 0 0,2 1 0,-1 0 0,1 2 0,0-1 0,0 2 0,0-1 0,0-1 0,0 0 0,-1-2 0,2-1 0,-2 0 0,2 1 0,-1-1 0,0 0 0,0-1-89,-1 1 178,1-2-178,0 1 89,-1-2 0,0 11-90,0 1-90,-2 6-180,0-4-630,-1-7-1078,-2 0-2340,-3-8-3777,-6-13 8185,-3-14 0,3-5 0,3-2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49.424"/>
    </inkml:context>
    <inkml:brush xml:id="br0">
      <inkml:brushProperty name="width" value="0.17143" units="cm"/>
      <inkml:brushProperty name="height" value="0.17143" units="cm"/>
    </inkml:brush>
  </inkml:definitions>
  <inkml:trace contextRef="#ctx0" brushRef="#br0">24 139 13110,'-7'48'2698,"1"-3"-2158,1-15-181,3 0-89,-1 1-90,2-3 0,2 1-90,3-2 0,5-2 0,3-1 0,6-4-90,9 1 0,-4-7 90,5 0-90,-6-6 0,3 1 0,3-1 0,3 2 0,2-2 0,2 1 0,3-1 0,22 2 90,-10-3-733,17 2 643,-16-3 0,1-1 0,1-1 0,0-1 0,1 0 0,-1-1 0,-1 0 0,-2-1 0,-1-2 0,18 1 0,-15-1 0,14-1 0,-22 0 0,-1-1 0,-3 0 0,-1 0 0,-3 0 90,-1-2 0,-3 1 90,-1 0 0,-3-1-90,-1 0 90,-1-2 0,0 1 90,-2-1-90,0-1 0,-1 0-1,-1-1-89,0-2 90,2 0-90,-2-2 180,2-2-180,-1 0 90,-1 0 0,0-2 0,0 1 0,7-11-180,-7 6 180,5-7-91,-11 8 1,0-1-90,-3 2 90,0-2-90,-1 1 90,-1-1-180,-1-1-90,0 1-89,-1-1-798,2-9-1092,-1-2-2428,-1-6 4587,-5 2 0,-2 17 0,-4 5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57.158"/>
    </inkml:context>
    <inkml:brush xml:id="br0">
      <inkml:brushProperty name="width" value="0.17143" units="cm"/>
      <inkml:brushProperty name="height" value="0.17143" units="cm"/>
    </inkml:brush>
  </inkml:definitions>
  <inkml:trace contextRef="#ctx0" brushRef="#br0">135 1 10141,'-52'9'5847,"4"1"-3868,14-3-1530,34 2 361,64 0-3410,29 2 2780,-16-5 0,5-1-850,-3 1 1,1 0 804,13 1 0,4 0-431,-22-2 0,1 1 0,2 0 356,3 0 0,0 1 0,2-1-30,7 1 0,2 1 0,0-1 30,0 1 0,0-1 0,1 1-30,1 0 0,0 0 0,1 1 0,0-1 0,0 1 0,0 0-1,1 0 1,0-1 0,0 1 0,-1 0 0,0-1 0,0 1-30,0-1 0,0 0 0,-1-1 30,-1 1 0,-1-1 0,-1 0-548,-1 0 0,0-1 0,-2 0 518,-7-1 0,-1 1 0,-1-1-15,-5-1 0,0 1 0,2-1 15,13 0 0,3-1 0,-5 0-90,5 0 0,-2 0 0,-16-2 0,3 1 1,-9-1-91,-8-1 0,-6-1-450,41-2-179,-16-2-91,-18-2-179,-16-2-4678,-13 0 2566,-26-12 3191,-18 6 0,-32-11 0,-11 10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57.952"/>
    </inkml:context>
    <inkml:brush xml:id="br0">
      <inkml:brushProperty name="width" value="0.17143" units="cm"/>
      <inkml:brushProperty name="height" value="0.17143" units="cm"/>
    </inkml:brush>
  </inkml:definitions>
  <inkml:trace contextRef="#ctx0" brushRef="#br0">1 42 15268,'10'-27'1889,"1"12"-7189,10 31 5569,-2 7 1,-4 2 1114,3 7-1114,1 6 270,15 37-360,-3-8-227,-10-21 1,1 2 316,15 31-91,3 1 1,3 3-90,2 1 0,2 0 0,-1-1 0,1 0-45,-15-27 0,1 0-45,15 29-45,-18-31 0,0-2-135,6 13-90,-3-4-179,-4-6-181,-4-7-899,6 12 450,-11-20-91,4 9 2506,-11-23-7812,-1-3 6476,1 2 0,-6-14 0,0 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2.611"/>
    </inkml:context>
    <inkml:brush xml:id="br0">
      <inkml:brushProperty name="width" value="0.17143" units="cm"/>
      <inkml:brushProperty name="height" value="0.17143" units="cm"/>
      <inkml:brushProperty name="color" value="#E71224"/>
    </inkml:brush>
  </inkml:definitions>
  <inkml:trace contextRef="#ctx0" brushRef="#br0">0 283 12750,'30'3'1979,"-5"8"-2342,-7 70 813,-7-18-180,-2-10 0,-1 2 179,1 18-89,0 3-90,0 0 90,1 2-90,-1-2-1,1 0-89,-1-3 0,-1-6 0,-2-4-90,0-7 0,-3-5 0,-1-5-43,1-6 223,-2-5 1023,2-4-753,-2 3-180,-4-8-450,-12-9 1067,-8-26-1067,-2-13-90,1-17 90,9-3-180,-2-12 376,3-9-286,0-10-601,3-12 601,4-7 0,4-4 90,3 45 0,1-1-1460,4-47 1460,0 46 1,2 1-1276,0 0 0,3 1 1185,12-45 0,6 6-152,4 8 242,2 13-180,4 8 180,0 13-90,3 7 1,0 11-1,2 7 247,10 10-247,-12 8 90,6 9 870,-16 7-870,-4 4 0,-3 6 90,-4 4-90,-4 3 90,-6 4-90,-5 0 90,-7 4 0,-7 2-179,-6 2-1,-10 5 2550,-5-1-2639,-8 2-541,-24 14 360,13-15-89,-18 10-91,22-23-90,1-3 1,4-5-361,0-1-719,6-4-629,0-3 2428,7-4 0,11-5 0,5-3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58.824"/>
    </inkml:context>
    <inkml:brush xml:id="br0">
      <inkml:brushProperty name="width" value="0.17143" units="cm"/>
      <inkml:brushProperty name="height" value="0.17143" units="cm"/>
    </inkml:brush>
  </inkml:definitions>
  <inkml:trace contextRef="#ctx0" brushRef="#br0">37 0 12030,'-25'21'4318,"14"-7"-3959,30 2 91,16-5-1718,55 9 1538,-4-2-1193,9-2 0,7 1 1058,-32-6 0,1-1-75,-6-1 0,4 0 0,-3-1-365,14 1 1,-3 0 394,3-1 0,1 0-466,3 0 1,1-1 464,1-1 1,1 1-45,2-1 0,0-1 0,2 0 0,0 0 0,1 0 0,0-1 0,-1 0 0,0 0-349,-1-1 0,0-1 349,-3 1 0,-1-2-45,-3 1 0,-1-1 367,-7-1 0,-2 1-367,-3-2 0,-2 1 45,-7-1 0,-2-1-81,-2 1 0,0-2 36,-4 1 0,-2-1-180,42-4-447,-35 1 0,-1 0 177,19-3 0,16-4-179,-40 4-326,-6 0 146,-5 0 806,-5 0-986,-2 0 602,-5 0-782,-1 1 1184,-4 0-3163,0-1 3994,-3 0 0,-8 3 1,-4 3-1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3:59.440"/>
    </inkml:context>
    <inkml:brush xml:id="br0">
      <inkml:brushProperty name="width" value="0.17143" units="cm"/>
      <inkml:brushProperty name="height" value="0.17143" units="cm"/>
    </inkml:brush>
  </inkml:definitions>
  <inkml:trace contextRef="#ctx0" brushRef="#br0">703 54 12120,'-4'-33'990,"6"13"-1530,25 29 180,-5 4 180,8 7 990,-7-10 359,3-5 180,-1-9-989,-3-5-180,-15 12 0,-4 1 90,-15 18 0,-2 1-1,-6 8-89,-6 6 0,-6 7-996,-4 4 1086,-6 6-90,-4 1 90,-3 5 0,-1-1-180,0 0 90,1-2-90,4-4 180,-17 20-270,18-21 89,-11 14-89,21-24 90,3-3-90,2-2-90,3-3-89,3-2-943,2-4 492,3-2-599,1-3 59,3-3-3057,1-3 4227,0 3 0,6-10 0,0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0.312"/>
    </inkml:context>
    <inkml:brush xml:id="br0">
      <inkml:brushProperty name="width" value="0.17143" units="cm"/>
      <inkml:brushProperty name="height" value="0.17143" units="cm"/>
    </inkml:brush>
  </inkml:definitions>
  <inkml:trace contextRef="#ctx0" brushRef="#br0">67 285 12570,'-26'36'1619,"5"-1"-6380,20 13 5121,1-10 0,2 17-93,7 21-87,-3-28 813,4 25-903,-4-37 0,-2-5 449,1-2 2673,1 5-1863,-2-4 1326,-14-23-2675,4-10 493,-14-33-493,10-22-90,3 7 90,4-24 0,7 16-452,5-6 362,4-1 90,5 5 0,4 1-90,7-15-437,-6 21 1,2 3 526,3 9-90,0 8 60,1 7 30,-1 6-90,-1 7 1,6 6 320,-1 10-320,-2 4 1087,-5 17-1088,-16 4 34,-5 4 56,-8 0-90,-8-6 0,-4-1 0,-5 1-180,-4 0-89,-5 0-91,-3-2-180,-3 0 1,-2-2-271,2-3 1,0-2-271,3-2-89,1-2-810,4-1 2069,1-3 0,14-4 0,2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0.867"/>
    </inkml:context>
    <inkml:brush xml:id="br0">
      <inkml:brushProperty name="width" value="0.17143" units="cm"/>
      <inkml:brushProperty name="height" value="0.17143" units="cm"/>
    </inkml:brush>
  </inkml:definitions>
  <inkml:trace contextRef="#ctx0" brushRef="#br0">171 0 12570,'-24'40'1889,"2"-1"-630,2 37-989,7-24-45,2 3 0,1 1-1311,1 2 1266,0 20-90,4-23-270,2-4-180,-1-1-179,1-3-271,0-2 50,-1-3-229,1-4-270,-2-4-3149,1-4 4408,-5 0 0,6-15 0,-3-1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1.129"/>
    </inkml:context>
    <inkml:brush xml:id="br0">
      <inkml:brushProperty name="width" value="0.17143" units="cm"/>
      <inkml:brushProperty name="height" value="0.17143" units="cm"/>
    </inkml:brush>
  </inkml:definitions>
  <inkml:trace contextRef="#ctx0" brushRef="#br0">1 214 10771,'27'-43'2788,"-2"9"-2158,1 19-180,0 7 89,4 1-89,4 1-90,3 0-90,1 1 0,1 0-1,0 1-89,0-1 90,0 0 0,0-1-90,-1-1 90,-1-1 90,-1-1-91,-2 1 1,-4 0 0,-2 1 90,-5 1-90,7-2 90,-3 5-91,2 5 1,-7 10-90,-6 13-180,-7 1 90,-2 4 0,-4-5 0,-1 1 0,0 1 0,0 1-180,-1 2-180,0-1-90,-1 2-89,0-1-1081,-2 1 451,1 11-360,0-10-2969,-2 7 4408,0-5 0,2-18 0,-1 3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1.690"/>
    </inkml:context>
    <inkml:brush xml:id="br0">
      <inkml:brushProperty name="width" value="0.17143" units="cm"/>
      <inkml:brushProperty name="height" value="0.17143" units="cm"/>
    </inkml:brush>
  </inkml:definitions>
  <inkml:trace contextRef="#ctx0" brushRef="#br0">16 1 14639,'-5'47'1619,"0"-1"-810,2 2-449,2-8-90,0 9 0,0 2-90,2 5-90,0 2 0,0 0-858,2 0 858,1 17-270,-2-25-180,0-4-181,0-3 1,0-1-359,-1-4-990,-1-4-1529,0 7 3418,-2-7 0,1-8 0,-1-11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1.910"/>
    </inkml:context>
    <inkml:brush xml:id="br0">
      <inkml:brushProperty name="width" value="0.17143" units="cm"/>
      <inkml:brushProperty name="height" value="0.17143" units="cm"/>
    </inkml:brush>
  </inkml:definitions>
  <inkml:trace contextRef="#ctx0" brushRef="#br0">93 0 10231,'-38'20'3598,"6"-1"-1979,17 2-899,9 7-91,5-1 91,12 3-180,11-7-1,7 3-89,11 2 0,6-2-90,7 1-1227,2-3 1137,3-3-90,-3-5 0,0-2 0,-3-6-90,-3-3-1,-3-4-89,-3-3 90,0-5-180,-1-4 90,-1-5-179,-2-3-1,-3-6-90,-3-4 0,-3-2-270,-2-1-89,-4 1-1530,4-11-2339,-12 13 4589,4-12 0,-14 27 0,-2-1 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2.622"/>
    </inkml:context>
    <inkml:brush xml:id="br0">
      <inkml:brushProperty name="width" value="0.17143" units="cm"/>
      <inkml:brushProperty name="height" value="0.17143" units="cm"/>
    </inkml:brush>
  </inkml:definitions>
  <inkml:trace contextRef="#ctx0" brushRef="#br0">1 58 15718,'4'-32'1439,"12"7"-2973,71 32 1894,1 2-1153,-16 0 0,4 1 972,-10 0 1,5 1 22,0 1 1,10 2-1,1 0 1,-6-1-595,-5-1 1,-5 0-1,5 0 414,8 2 1,7 1 0,-1 0-1,-8-2-558,16 4 1,-7-2 580,4 0 0,-1 0 0,-1 0 0,0 0 0,-2-1 0,0-1 0,-4 1 0,-1-1-45,-3-2 0,-2 0 0,-9 0 0,-1-2 0,-5-1 0,-3-1 0,37 6-366,-12-3 6,-16-3-183,6-1-896,-27-4 1424,6-6-974,-45-7 1875,-9-2-2146,-27-4-899,-13 1-629,-13-2 2648,-16-3 0,-11 0 0,-9-2 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2.898"/>
    </inkml:context>
    <inkml:brush xml:id="br0">
      <inkml:brushProperty name="width" value="0.17143" units="cm"/>
      <inkml:brushProperty name="height" value="0.17143" units="cm"/>
    </inkml:brush>
  </inkml:definitions>
  <inkml:trace contextRef="#ctx0" brushRef="#br0">214 0 11311,'-34'18'3148,"8"-2"-2314,8 22-204,9-6 224,1 18 1,1 5-406,3 11-1220,0-8 1,1 1 1040,3 18-1,0 7 86,0 1-175,0-21 0,0 0 0,-1 33-1006,0-34 0,0 0 1006,-1 22-180,-2-4-289,-1-2 199,-2-3-90,0-8 0,-1-3-180,-1-8 809,1-4-1078,-2-5-811,-2 9-808,4-19 2334,-3 13 1,8-35 0,-1 1-1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3.306"/>
    </inkml:context>
    <inkml:brush xml:id="br0">
      <inkml:brushProperty name="width" value="0.17143" units="cm"/>
      <inkml:brushProperty name="height" value="0.17143" units="cm"/>
    </inkml:brush>
  </inkml:definitions>
  <inkml:trace contextRef="#ctx0" brushRef="#br0">3 264 13469,'29'47'3238,"-5"8"-2788,-20-8-651,-1 5 560,-1-14-3514,3 35 3335,-3-28-91,1 22 1067,-1-37-707,-1 8 181,0-5-450,-10-4-180,-3-25 0,-5-13 0,2-19 0,4-1-90,3-8 90,2-4-215,5-8 125,4-4 0,8-8 2451,6-2-2451,9-6 0,7 2 90,8 2 0,1 7-90,3 9 90,0 7-90,-2 9-327,1 7 417,-3 6-90,-1 7 90,-3 6 0,-4 5-90,-2 5-90,9 12 0,-12 0 458,3 11-368,-17-5-89,-4 3 179,-7 0 795,-5 2-885,-7 0 0,-6 1 90,-8 0-90,-6 0 0,-6-1-90,-3-3-90,-3-2-89,-1-2-91,-2-3 0,2-2-179,1-4-1170,-10-1-1709,14-5 3627,-13-3 1,32-2 0,0-2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2.989"/>
    </inkml:context>
    <inkml:brush xml:id="br0">
      <inkml:brushProperty name="width" value="0.17143" units="cm"/>
      <inkml:brushProperty name="height" value="0.17143" units="cm"/>
      <inkml:brushProperty name="color" value="#E71224"/>
    </inkml:brush>
  </inkml:definitions>
  <inkml:trace contextRef="#ctx0" brushRef="#br0">0 1 9512,'61'12'2608,"-4"2"-3536,5 19 1378,-16-2 0,15 17-161,-24-7-19,-4 2-90,-5 1 0,-6 0 0,-3 0-90,-6 0 90,-2-1-90,-4-3-90,-4-1 90,-2-2-90,-3-2 584,-1-2-494,-3-2-90,0-3 90,-2-4 950,-6 4-950,-1-7 363,-10-8-633,15-23 90,0-7-90,18-13 0,2 6 0,4-2-90,2-3 181,4-3-91,2-3 90,3-1 0,1-2 0,2 1-306,2 0 486,0 2 0,0 3 0,-3 3 0,-1 3 180,-2 4 0,-3 4 269,-1 4 181,5 5-360,1 11-90,-1 3 0,-4 9-1,-8 4-89,-1 1 0,-2 3 216,0 4-306,-2 2 0,-1 1 0,-2 2-180,0-2 0,-2 2-180,1-1-180,-2-1-989,0-1-360,-1 8-90,0-3 1889,0 4 0,0-18 0,0-6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3.466"/>
    </inkml:context>
    <inkml:brush xml:id="br0">
      <inkml:brushProperty name="width" value="0.17143" units="cm"/>
      <inkml:brushProperty name="height" value="0.17143" units="cm"/>
    </inkml:brush>
  </inkml:definitions>
  <inkml:trace contextRef="#ctx0" brushRef="#br0">1 0 10501,'20'51'3238,"-2"-1"-5360,-11-11 2752,-2 3-90,-1 1 388,0 2-568,-2 2 0,-1 0-90,0 0-270,-1 0-90,0-3-180,-2 0-270,1-3 303,-2-2-843,-1-4-179,-1-4-4588,0-5 6212,-3 1 0,4-14 0,-1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4.041"/>
    </inkml:context>
    <inkml:brush xml:id="br0">
      <inkml:brushProperty name="width" value="0.17143" units="cm"/>
      <inkml:brushProperty name="height" value="0.17143" units="cm"/>
    </inkml:brush>
  </inkml:definitions>
  <inkml:trace contextRef="#ctx0" brushRef="#br0">0 20 9961,'47'-11'1439,"-1"3"-989,-10 8 180,30 3-1188,-13-1 828,23 3 386,-20 0 18,7 1 1,2 1-315,7 1-729,-10-1 0,-3 0 819,-14-2-91,-5 0 1,-2 0 0,-2 2 0,-1-1 0,-3 3-1,-2 2 676,10 13-585,-13-2-90,6 14 0,-13-1-1,-4 8 361,1 38-360,-8-10-769,-3-20 1,-2 1 678,-1 32 90,-1 5-997,-2-19 0,0 3 727,-1-17 0,0 0 45,0 20 0,0-1-509,-3 23 464,0-4 0,-2-7-90,0-3 0,-3-3 0,0-3-180,-2-4 91,-1-4-91,-2-7 0,-2-2 0,-2-11-630,-16 15 181,6-24-91,-15 6-179,7-23-271,-5-6-179,-5-4-270,-5-7-1529,-5-4-1979,-8-6 5127,-11-7 0,-9-4 0,-9-4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4.458"/>
    </inkml:context>
    <inkml:brush xml:id="br0">
      <inkml:brushProperty name="width" value="0.17143" units="cm"/>
      <inkml:brushProperty name="height" value="0.17143" units="cm"/>
    </inkml:brush>
  </inkml:definitions>
  <inkml:trace contextRef="#ctx0" brushRef="#br0">96 1 12120,'-20'51'2519,"2"-2"-5168,6 13 3279,3-10 89,-2 23-178,5-20-91,0 3 90,2-8 0,1 1-181,0 13 1,0 33 0,5-50-90,4-1 0,3-1-90,7-1-1,5-4 1,7-3-90,10-3-313,19-17 0,29-2 0,17-1 0,7-1 0,-7-2 0,-19 0 193,-6 2 0,-10-2 0,12 0 17,-5-2 0,14 2 0,9 0 0,2 0 0,-4-2 1,-11 0-1,-15-3-272,17-1 0,-9-2 255,-3 0 0,3 0 0,0 0 0,-4 0 0,-2 1 1,1 0-1,-1 0 0,1 1 0,0 0-60,2 0 0,-1-1 0,-7 0-350,-9 2 1,-4-1 304,15 0 0,0 0-360,-16-1 1,-3 0-1201,22 3 886,9 0-1075,-23 1 1884,-16 0 0,-8-2 0,-18-2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4.900"/>
    </inkml:context>
    <inkml:brush xml:id="br0">
      <inkml:brushProperty name="width" value="0.17143" units="cm"/>
      <inkml:brushProperty name="height" value="0.17143" units="cm"/>
    </inkml:brush>
  </inkml:definitions>
  <inkml:trace contextRef="#ctx0" brushRef="#br0">102 0 15808,'-7'53'2788,"-5"30"-2338,3-19-1983,-2 32 1803,4-19 819,3 3-684,3 15 0,1 2-1529,0-43 1,0 0 1168,1 40 0,0-4-45,0-20-2055,0-6 1785,-2-4-329,0-5-31,-1-5-564,-1-6 385,-1-3-91,-1-4-359,-1-7-1287,-1-2 2546,-5-3 0,7-12 0,-4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5.768"/>
    </inkml:context>
    <inkml:brush xml:id="br0">
      <inkml:brushProperty name="width" value="0.17143" units="cm"/>
      <inkml:brushProperty name="height" value="0.17143" units="cm"/>
    </inkml:brush>
  </inkml:definitions>
  <inkml:trace contextRef="#ctx0" brushRef="#br0">257 1 13379,'-18'39'360,"5"-1"-270,12-7 0,0-1 270,0 2 539,-1-6 91,0 6-271,-1-3 271,-2 14-630,1-7 89,-4 10-179,2-3 90,-1 6 90,0 8-180,-1 7-749,0 7 659,-1 6 90,0 3-90,-1 2-1,-1 5-179,0-4 180,-1 2-180,1-8 90,-1-3-450,-6 20 91,5-27-181,-3 10 0,7-34-90,1-7-1348,2-5 1888,-2 0 0,10-36 0,0-6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6.163"/>
    </inkml:context>
    <inkml:brush xml:id="br0">
      <inkml:brushProperty name="width" value="0.17143" units="cm"/>
      <inkml:brushProperty name="height" value="0.17143" units="cm"/>
    </inkml:brush>
  </inkml:definitions>
  <inkml:trace contextRef="#ctx0" brushRef="#br0">1 149 9242,'40'-37'2698,"20"-4"-2338,-18 21-5571,21-2 5571,-6 9 0,7 5 581,9 3-581,7 3-1065,11 4 975,8 3-135,-44-1 0,2 1-252,4 2 0,2 0 252,1 1 0,2 0 479,4 1 0,1 0-614,1 1 0,-1-1 0,0 1 0,0-1 0,-4-1 0,0 0-257,-2-1 0,0 0 257,-4-1 0,0-1 0,-1-1 0,0 0 0,0-1 0,-1 0 524,0-1 0,-1 0-524,-1-1 0,-1 0 0,-3 0 0,3-1-83,34 1 1,0-2 127,-33 1 0,-2 0 45,27-1 0,-2 0 449,20 0-269,-28 0 0,11 1 590,-34 0-680,-7 2-90,-3-1 270,-4 2-90,-3 4 1452,-3 2-1362,-4 7-1,-3 5 1,-3 6 360,-3 30-450,-6-5 707,-4 27-617,-7-9-90,-5 13 0,1 10-326,2-42 1,0 1 190,0 2 0,1 0-46,-1 1 1,1 0 0,1 2 0,-1-1 0,1 0 0,0 1-45,0-1 0,1 1 0,-1-2 0,1 0-45,-1 0 0,1-1 0,-2 45-90,1-5-90,-2-35 0,0-1-89,0 25 89,-1-32 0,1-1-233,-2 7-216,0-7-1,0-5-179,-2-5-91,-2-5-89,-1-5-451,-3-4-179,-1-7-1169,-4-4 2988,-14-5 1,18-4-1,-8-3 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6.546"/>
    </inkml:context>
    <inkml:brush xml:id="br0">
      <inkml:brushProperty name="width" value="0.17143" units="cm"/>
      <inkml:brushProperty name="height" value="0.17143" units="cm"/>
    </inkml:brush>
  </inkml:definitions>
  <inkml:trace contextRef="#ctx0" brushRef="#br0">62 1 11580,'-40'15'4678,"19"12"-4229,25-6 1,22 11-4341,15-6 4340,18 5-89,19 2-23,-28-14 1,3 0-158,5 0 0,2 0-722,7 1 1,2-1 676,2 1 0,2-1-698,2 0 1,1-1 652,2 0 0,1 0-1,2 0 1,0-1-45,0 0 0,2-1 0,-1 0 0,-1 0-45,0-1 0,0-1 0,-2-1 0,-2 0 0,-1-1 0,-1-1-45,-7-1 0,-1-1 45,-4-1 0,-2-1-45,-5-1 0,-3-2-44,43 3-181,-8-3 1288,-18-3-1378,-5-1 27,-14-3-296,-4-1 1444,-7-1-3783,1-7 1674,-14-5-2214,-12-9 3736,-17 1 0,-5 8 0,-1 8 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6.990"/>
    </inkml:context>
    <inkml:brush xml:id="br0">
      <inkml:brushProperty name="width" value="0.17143" units="cm"/>
      <inkml:brushProperty name="height" value="0.17143" units="cm"/>
    </inkml:brush>
  </inkml:definitions>
  <inkml:trace contextRef="#ctx0" brushRef="#br0">308 208 10771,'-21'38'2878,"1"5"-7909,7-1 5661,-1 8 854,0 7-944,0 5 0,1 4 89,2-4 1,0 1-270,-2 15-146,3-19 1,0-2 55,1-2-181,-1-5 51,2-6 40,-1-4 0,1-5 2975,1-5-2885,-3 1 367,-9-20-637,4-6 1002,-6-25-1092,10-6 0,2-11 1,3-8-791,4-9 700,4-12 90,4-6 0,6-13 0,7-2 0,8-6 90,5 3 0,6 4 0,4 6 0,-9 29 0,1 2-1161,17-17 1116,-16 26 0,-1 4 45,8 2-173,0 5 173,-4 11 0,-1 4 0,-4 8 0,-2 4-90,-2 6 180,-2 6-180,-1 4 90,-5 3 90,-3 2-90,-6 2 90,-8 11-90,-6-5 739,-9 8-829,-7-9 0,-5 0-180,-6-1-90,-4 1-89,-3-2-271,-2-1-180,-1-2-269,-2-1 1061,-1-2-2411,4-2-1169,0-1 2894,5-1 0,-6 1 0,-1 1 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7.357"/>
    </inkml:context>
    <inkml:brush xml:id="br0">
      <inkml:brushProperty name="width" value="0.17143" units="cm"/>
      <inkml:brushProperty name="height" value="0.17143" units="cm"/>
    </inkml:brush>
  </inkml:definitions>
  <inkml:trace contextRef="#ctx0" brushRef="#br0">1 1 11670,'37'11'1799,"-8"1"-1439,-10 9-90,-6 2 90,1 3-180,-2 5 449,4 33-539,-9-24-129,0 26 219,-10-33 0,-3 1 0,-2-3-90,-1-2 90,0-3 90,1-3 359,-3 6 1,2-2-231,7 3-399,15-12 90,8-6-90,11-9-90,-3-3-180,2-1-90,4 0-180,1-2 1,0 1-181,-3 0-269,-1 0-1440,-4 0-2428,7 1 4857,-6 1 0,-7 0 0,-9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7.738"/>
    </inkml:context>
    <inkml:brush xml:id="br0">
      <inkml:brushProperty name="width" value="0.17143" units="cm"/>
      <inkml:brushProperty name="height" value="0.17143" units="cm"/>
    </inkml:brush>
  </inkml:definitions>
  <inkml:trace contextRef="#ctx0" brushRef="#br0">1 1 10951,'15'42'1259,"-2"-1"-6739,-9-14 5390,0 4 1229,0 2-1139,0 23 0,0 5 0,-1 8 0,-1-3 0,0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3.147"/>
    </inkml:context>
    <inkml:brush xml:id="br0">
      <inkml:brushProperty name="width" value="0.17143" units="cm"/>
      <inkml:brushProperty name="height" value="0.17143" units="cm"/>
      <inkml:brushProperty name="color" value="#E71224"/>
    </inkml:brush>
  </inkml:definitions>
  <inkml:trace contextRef="#ctx0" brushRef="#br0">121 228 9691,'-11'-44'2339,"1"4"-2367,2 17 388,-1 1 365,-1 3-365,-5-5-266,-2 5-94,-3-2 0,8 11 0,4 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7.888"/>
    </inkml:context>
    <inkml:brush xml:id="br0">
      <inkml:brushProperty name="width" value="0.17143" units="cm"/>
      <inkml:brushProperty name="height" value="0.17143" units="cm"/>
    </inkml:brush>
  </inkml:definitions>
  <inkml:trace contextRef="#ctx0" brushRef="#br0">1 1 10141,'1'62'3238,"2"-4"-2788,3-13-270,1-1-810,3 0-719,-1-2-3328,-3-1 4677,-1-2 0,-3-19 0,-1-3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8.570"/>
    </inkml:context>
    <inkml:brush xml:id="br0">
      <inkml:brushProperty name="width" value="0.17143" units="cm"/>
      <inkml:brushProperty name="height" value="0.17143" units="cm"/>
    </inkml:brush>
  </inkml:definitions>
  <inkml:trace contextRef="#ctx0" brushRef="#br0">211 0 12660,'-24'53'3148,"3"1"-7909,13-5 6290,-6 48-989,4-10-390,2-8 1,-1 15 0,2-9-17,3-22 1,-1 0-252,0 11 1,-1 8 0,1-13 116,1 16-1194,-1-2 924,0-3-180,-1-2-270,0-8 710,-1-5-980,0-9-1723,-6 21-3223,5-34 5936,-6 16 0,9-48 0,1-1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9.008"/>
    </inkml:context>
    <inkml:brush xml:id="br0">
      <inkml:brushProperty name="width" value="0.17143" units="cm"/>
      <inkml:brushProperty name="height" value="0.17143" units="cm"/>
    </inkml:brush>
  </inkml:definitions>
  <inkml:trace contextRef="#ctx0" brushRef="#br0">0 367 9152,'43'-54'2159,"0"5"-7280,-3 19 6020,34-8-539,-9 12-671,27-4 671,-17 16-673,9 1 582,8 4-89,-43 5 0,2 0-365,1 1 0,1 0 320,1 1 0,1 1-45,0 1 0,1 0 44,2-1 1,0 2-90,1-1 0,-1 1 90,2 0 0,0 0-45,-1 0 0,1-1 45,1 1 0,-1-1-45,0 0 0,-1 0 0,0-1 0,-1 0 45,-2-1 0,0 0-46,-2-1 1,-2 0 975,43-4-885,-6-1 0,-11 0-90,-4-1 1045,-7 0-955,-4 1 90,17-2-180,-24 3 0,13-2 0,-27 7 0,-6-1 90,0 5 2376,-4 3-2196,1 6-1,-2 9 1,-1 8 360,14 42-270,-13-1-238,-11-18 1,-1 1 57,5 41-91,-12-44 1,-2 1-45,0 1 0,0 2 45,-2 1 0,1 0-45,-2 1 0,0 1-45,-1-1 0,0 0 45,-1 1 0,-1-1-45,0 0-1,0 1 1,0-3 0,0 2 45,1 23 0,0 0-90,-1-20 0,0-1 0,0 16 0,0-3 45,1 21-90,0-9 90,-1-8-90,-1-5 90,0-7-180,-1-8 848,-1-3-848,-2-7 180,-1-3-180,-13 7 90,-2-16 0,-13 3 0,-1-21-90,-7-6 0,-11-6-285,-19-8 106,-16-7-631,30 2 0,-2-1 720,-4-2 0,-4-3-150,-1-1 0,-7-4 1,4 2 59,-14-4 0,-1 0 60,12 2 0,-4-2 1,5 2-106,-8-1 0,3 1-45,1 0 0,-1 1-90,2 0 1,0 2-46,2 1 0,1 1-45,1 0 1,1 2-226,5 1 1,1 1-91,1 1 1,2 0-451,3 1 1,2 0-644,-1 1 0,1-1 1948,1 1 0,0 0 0,1 0 0,0 1 0,1 0 0,-1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09.678"/>
    </inkml:context>
    <inkml:brush xml:id="br0">
      <inkml:brushProperty name="width" value="0.17143" units="cm"/>
      <inkml:brushProperty name="height" value="0.17143" units="cm"/>
    </inkml:brush>
  </inkml:definitions>
  <inkml:trace contextRef="#ctx0" brushRef="#br0">99 250 11131,'7'70'2518,"0"-6"-7459,-4-23 5571,1 2 0,1 0 637,0 12 0,1 1-1087,0-2 44,-1-2 1,0-3 1092,-2-11-957,-2-6-180,-7-1-180,-4-22 3152,-5-13-3152,2-15 996,2-5-996,1-4-90,2-7 0,1-6 0,4-5-814,2-7 904,3-4-90,4-2 90,3-5 0,3 2 0,12-28-90,-4 27 90,9-14 0,-7 34-164,3 6 164,-1 6 0,1 6 0,-1 9-90,-1 5 0,6 9 0,-9 6 0,4 10-90,-11 3-359,-4 5 1076,-7 15-986,-5-4 89,-8 11-180,-7-9 90,-5-1-179,-6 0-338,-3 0 337,-5-1-89,-2-3-181,-2 0-179,1-5-540,0-1 1577,-9 2 0,25-14 0,-4 1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10.304"/>
    </inkml:context>
    <inkml:brush xml:id="br0">
      <inkml:brushProperty name="width" value="0.17143" units="cm"/>
      <inkml:brushProperty name="height" value="0.17143" units="cm"/>
    </inkml:brush>
  </inkml:definitions>
  <inkml:trace contextRef="#ctx0" brushRef="#br0">4 237 11580,'21'54'3508,"-6"1"-3300,-15-17 332,-2 1-180,-2-12 269,-2 12-310,2-10 41,-2 8-180,0-6 160,1-3 199,-2 5-539,7-29 0,6-12 123,5-18-123,5-2 0,-3 8 0,2 1 0,1 1 0,-1 2-90,9-4 90,0 6 0,6 4 0,-3 11 0,-5 11 0,-3 7 0,-5 4 0,-2 2 360,-1 0 0,-2-3-270,6-17-90,-1-12 0,7-19 0,-5 4 0,2-1 90,3 0-90,2 3 0,4 0 180,1 11-90,-4 13 90,-4 7 0,-3 7-91,-5 1 1,0 1 0,0 4 0,0 1 0,0 1 0,0-1-90,-1-1 90,0-2-90,-1-2-180,5 4-180,2-5-89,6-3 269,2-16-90,-4-8 90,1-10 0,-5-3-90,0-6 90,1-9-89,1-5 179,2-10-3392,2-5 3392,2-6 90,0 0-291,0 1 471,-2 6 90,-1 5 0,-3 6-90,-2 6 0,-2 3 0,-3 5 0,0 6 359,2-1-359,4 18-180,1 11 90,-2 15 3069,-4 10-3339,-3 0-180,-1 4-89,-1 4 432,1 1-882,-2 2-270,-1-1-271,-2 0-1528,-2-4-1889,-2-2 4857,-2-4 0,1-13 0,-1-4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10.444"/>
    </inkml:context>
    <inkml:brush xml:id="br0">
      <inkml:brushProperty name="width" value="0.17143" units="cm"/>
      <inkml:brushProperty name="height" value="0.17143" units="cm"/>
    </inkml:brush>
  </inkml:definitions>
  <inkml:trace contextRef="#ctx0" brushRef="#br0">0 60 8882,'50'-19'1979,"-2"3"-4354,-13 7 2735,4 4-270,0 0 507,2 2-867,-1 1-180,0 2-449,-2 1-450,-2 0-1,-5 2 1472,-2-2 0,-15 1 0,-2-2 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0.792"/>
    </inkml:context>
    <inkml:brush xml:id="br0">
      <inkml:brushProperty name="width" value="0.17143" units="cm"/>
      <inkml:brushProperty name="height" value="0.17143" units="cm"/>
    </inkml:brush>
  </inkml:definitions>
  <inkml:trace contextRef="#ctx0" brushRef="#br0">636 76 9781,'-47'-10'1170,"3"1"-6561,16 4 6471,-52-6-900,32 5 1408,-37-5-1138,25 5-360,23 1 949,-15-1-949,23 3 0,1 0 90,-1 3 3392,4 5-3392,7 12-180,6 13 180,4 4-90,4 9 90,3-3 0,0 10-363,2 8 452,0 12-1050,2 7 1050,0 15 1,3 7-180,-4-45 0,0 1 45,1 1 0,0 1-45,-1 1 0,1 0-45,-1 1 0,0 1 45,1 0 0,-1 0 0,1-1 0,-1 4 89,2 27 1,-1 1-90,0-21 0,-1 1-1398,2 22 0,0-1 1398,-2-26 0,0-3-46,1 2 1,0 0-334,-1-2 0,0 1 334,1 0 0,0-1 45,0-1 0,0 0-45,0-1 0,0 0 44,1-1 1,-1-1-45,1-1 0,0-1 45,0-1 0,1-2-45,-1 0 0,1-2 45,0-2 0,1 1 90,3 13 0,1 1 45,3-4 0,0-1-90,1-1 0,1-3-46,18 36 181,-3-37-90,3-5 0,6-4-90,4-7 0,5-5-90,3-6-54,6-5 54,-1-7 0,4-4-270,-3-4 0,2-5-989,23-4 270,-20-4-451,13-4-539,-31 1-989,-6-3-1799,-7 0 4767,-6 0 0,-12 5 0,-6 1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1.620"/>
    </inkml:context>
    <inkml:brush xml:id="br0">
      <inkml:brushProperty name="width" value="0.17143" units="cm"/>
      <inkml:brushProperty name="height" value="0.17143" units="cm"/>
    </inkml:brush>
  </inkml:definitions>
  <inkml:trace contextRef="#ctx0" brushRef="#br0">656 18 12570,'-47'-7'1079,"2"0"-1816,13 7 1007,-2-2 0,-3 1 0,-19 2-181,15 1 1,-29 11 0,30 0 0,-24 25-90,27-5 90,-8 20-90,19-3 0,1 10 90,6 7-1279,3 6 1279,5 7-180,3 4 180,6 10 0,2 5-441,2-46 0,1 1 396,-1 1 0,2 0-45,0-1 0,0 1 45,1 1 0,0-1 0,0 0 0,1 0-1,-1 0 1,1 0 0,-1-1 0,1 1 0,0-1 0,0-1 0,0 0 0,0 0-45,0-1 0,0 0 45,0-1 0,0 1 45,2 21 0,1 0-45,-3-17 0,1-1 0,1 18 0,-1-2-2240,3 27 2195,-3-5 90,-1-1-515,-2-6 425,-2 1 90,-2-25 0,-1 1 0,-1 32-90,-1-33 0,1-1 90,-3 22 0,-2 0 0,-1-4 179,-3 0-89,0-3 90,-1 0 0,-1-1 88,-1-2-178,-1-1-1,1-2-89,0-2 90,2-4 714,0-3-445,0 22-269,4-22 1770,0 16-1680,7-27 89,7 14-269,2-15-90,8 12 180,4-21 624,5-3-714,7-1-180,5-6 180,7-3-270,6-6 0,3-5-269,5-4-181,1-5-180,0-5-449,1-5-270,1-5-1709,-1-4 3238,20-14 0,-20 2 0,14-9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2.432"/>
    </inkml:context>
    <inkml:brush xml:id="br0">
      <inkml:brushProperty name="width" value="0.17143" units="cm"/>
      <inkml:brushProperty name="height" value="0.17143" units="cm"/>
    </inkml:brush>
  </inkml:definitions>
  <inkml:trace contextRef="#ctx0" brushRef="#br0">755 1 12300,'-34'6'1079,"-15"11"-899,16 1 0,-15 10-90,11-5 0,-2 4 90,-17 17-1412,13-7 1232,-12 16 90,19-11-90,3 4 0,2 2 90,2 3-90,5 4 0,2 3-1497,5 4 1587,3 3-90,5 1-1113,2 5 1203,6 4-90,-1 7-90,4 10 180,1 4-135,0-43 0,-1 0 90,0 1 0,1 1-90,-1 1 0,0 0 45,1 2 0,-1 0-566,1 0 0,-1 0 611,1 1 0,-1 0-90,1-1 0,0 2 90,0 23 0,1 2 0,-1-21 0,-1 0-45,1 18 0,0-1 45,-1-24 0,-1-4 0,0 1 0,0-1 0,0-2 0,0-1 45,0 47 89,-1-6 1,0-2 90,-1-1-90,-1-1 90,-2-1-90,1-26 0,-1 0 0,-4 31-90,2-33 0,0-1 89,-5 19 91,-2-2-90,-1-4 90,-1 0-90,-2-4 0,0-1-90,1-7 90,0-2 441,3-7-441,-1 14 0,4-17 0,1 7 1381,6-21-1471,3-3 0,3-1 0,3-3 0,4-1 0,4-2-90,6-2-90,2-4-180,4-3-449,21-5 89,-8-6-90,17-5-359,-11-7-180,5-7-582,3-6-2656,9-10 4497,0-6 0,6-10 0,-1-4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00.176"/>
    </inkml:context>
    <inkml:brush xml:id="br0">
      <inkml:brushProperty name="width" value="0.17143" units="cm"/>
      <inkml:brushProperty name="height" value="0.17143" units="cm"/>
    </inkml:brush>
  </inkml:definitions>
  <inkml:trace contextRef="#ctx0" brushRef="#br0">29 1 11400,'-16'65'1170,"4"-5"-6561,12-24 5661,2 2 90,2 24 1229,0-14-1320,2 1 1,1 3 270,7 35-450,0-1 859,1-14-949,-7-40 90,0-2 0,-1-3 3572,5 5-3482,-1-9 0,13 11-180,-6-17 90,10 2 0,-3-9-90,3-2 0,3-2 90,3-1-90,4-1 0,2-2 0,3-1 90,32-1-90,-15 0-2005,27 0 2005,-20-1-90,4 1 90,6 1 0,3 0 0,2 1-90,9 1-1200,3 0 1245,-43 0 0,0-1 45,0 1 0,3 0 0,23 1 0,1 1-45,-17-1 0,0 0 45,19 0 0,0 1-45,-23-1 0,-2 0 90,1 0 0,0 0-90,0 0 0,-1 0 45,0 1 0,0 0-45,-2-1 1,0 1 44,-1-1 0,0 1-45,-1-1 0,-2 0 45,44 3-705,-6 0 705,-6-1-90,-2-2 135,-27-1 0,0-1-45,25 1 90,18-1 0,-36-2 89,-2-1 1,-3-1 90,-2-2-114,-5-1 204,-1 0 0,-5-2-1,-2 0 1,-3-3 270,12-8-270,-14 2-90,8-7-91,-17 3 91,-2-2-90,-3-3-90,-2-3 90,-3-3 1364,-4-1-1454,-2-3 0,-4-2 90,-2-1-90,-6-20 0,-1 14-90,-4-15 0,0 21-180,0 2-90,-1 1 1121,0 4-1480,0 3-1246,-8-4-1184,-4 10 631,-10 6-1080,3 13 3508,-2 14 0,3 10 0,-3 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3.451"/>
    </inkml:context>
    <inkml:brush xml:id="br0">
      <inkml:brushProperty name="width" value="0.17143" units="cm"/>
      <inkml:brushProperty name="height" value="0.17143" units="cm"/>
      <inkml:brushProperty name="color" value="#E71224"/>
    </inkml:brush>
  </inkml:definitions>
  <inkml:trace contextRef="#ctx0" brushRef="#br0">49 1 9781,'-6'53'3239,"-1"-2"-8180,0-14 5480,-1 1 1410,0 1-420,0 53-1079,5-41 391,1 39-481,10-55 90,12 12-270,0-12 0,13 6-168,-2-16 78,1-5-90,2-4-90,0-5 0,2-4-90,-1-5 0,1-4 3211,-2-5-3121,26-42 0,1-11 540,-13 17-533,12-18 1,-8 3 442,-37 33-90,0 3-91,-3 3 91,0 1 578,0 2-758,-2 17 114,-1 9-294,-3 23-179,-4-2-91,2 4-180,-2-8 560,1 1-920,-1 0-1439,0 1-1618,-2 9 3957,-2 0 0,1-10 0,0-9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02.118"/>
    </inkml:context>
    <inkml:brush xml:id="br0">
      <inkml:brushProperty name="width" value="0.17143" units="cm"/>
      <inkml:brushProperty name="height" value="0.17143" units="cm"/>
    </inkml:brush>
  </inkml:definitions>
  <inkml:trace contextRef="#ctx0" brushRef="#br0">1 977 9512,'16'-46'629,"-1"8"-449,7 15-90,12-3-90,-3 2 90,32-17-90,-20 14 0,22-9 0,4-1-399,-1 1 399,9-2 0,-1 1-1038,-10 7 1038,23-6 0,-25 12 0,2 1 0,2 2 0,1 0 0,1 2 0,-1 0 0,0 2 0,-1 0 90,-1 1-90,23-3 0,-24 5 0,17-2 90,-31 6-90,-4 3 0,-3 0 0,-4 2 0,-2 1 0,-6-1 0,-1 2 0,-5 0 0,8 0 180,-4-1 0,5 1 626,-6-1-536,-2-1 990,-7-3-1170,-6-11 270,-9-6-270,-6-10 90,1 4-180,2 0 0,5 7 0,5 4 0,7 5 90,4 11 0,6 11-90,-6 5 0,0 7-3392,-9-2 3392,1 2 0,-2 4 0,0 1 0,-3 2 180,1 11-90,-4-9-1,0 9 1,-6-1 0,-5 1-90,-2 0-90,-7-4-179,-2-10-181,-4-1-180,-3 1-359,-4-3 2762,-3 0-3752,-2-2 1979,-2-2 0,-6 0 0,-2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3.930"/>
    </inkml:context>
    <inkml:brush xml:id="br0">
      <inkml:brushProperty name="width" value="0.17143" units="cm"/>
      <inkml:brushProperty name="height" value="0.17143" units="cm"/>
    </inkml:brush>
  </inkml:definitions>
  <inkml:trace contextRef="#ctx0" brushRef="#br0">1028 340 11131,'-12'-7'5756,"9"4"-5396,-66-11 0,25 6-1004,-4-2 914,-4 1-90,0-1 0,-1 1-90,0 0 0,-2-1 0,0 1-4,-27-6-715,-3-2 134,33 5 0,0 0-618,-24-8 213,15 0 1,27 4-180,6-1-91,5-2-553,6-1-1065,6-3 2788,4-1 0,5 10 0,0 2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4.094"/>
    </inkml:context>
    <inkml:brush xml:id="br0">
      <inkml:brushProperty name="width" value="0.17143" units="cm"/>
      <inkml:brushProperty name="height" value="0.17143" units="cm"/>
    </inkml:brush>
  </inkml:definitions>
  <inkml:trace contextRef="#ctx0" brushRef="#br0">187 0 13559,'-30'32'2159,"0"4"-3322,10 1 1792,-1 7-89,-1 8-397,2 3 216,2 8 91,5-3-180,4 3 0,5-1-90,5 5 0,6 3-90,6 3-90,8 4 0,6-1-270,8 0 0,5-4-315,-7-25 1,2-3-226,16 17 225,-16-23 1,0-4-766,12 2-1438,-3-8-1889,0-5 4677,-6-9 0,-16-6 0,-7-4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5.012"/>
    </inkml:context>
    <inkml:brush xml:id="br0">
      <inkml:brushProperty name="width" value="0.17143" units="cm"/>
      <inkml:brushProperty name="height" value="0.17143" units="cm"/>
    </inkml:brush>
  </inkml:definitions>
  <inkml:trace contextRef="#ctx0" brushRef="#br0">1 52 14459,'17'58'1889,"0"2"-1350,-8-12-89,3 11 540,6 34-3219,-3-17 2409,-5-28 0,1 3 224,2 11 1,0 0-270,-2-12 0,-1 0-90,3 10 0,0-2 135,1 13 624,-5-29-354,1 7 0,-3-15 433,-1 9-883,-19-34 90,2-6-90,-14-22-90,7-12 90,1-8 767,-1-13-857,1-10 90,3-10-90,4-6 90,4-5-45,8 20 0,2-1-45,7-34-595,-1 34 1,2 1 594,10-15 0,5 9-476,1 11 566,2 10-90,3 8 180,0 12-180,1 8 90,2 11 0,0 9 0,3 12 0,4 10 0,1 12 0,4 13-753,-3 8 753,-1 9 45,-20-18 0,-1 2-45,7 26 0,-2 17 0,-18-27 90,-8-3-90,-6 2 89,-7-1-89,-7 1 0,-5-4 90,-7-5 90,-23 14-180,10-21 0,-15 7 90,18-25-180,1-8 800,1-5-1070,3-4-269,2-7-2349,3-5 2168,3-4-214,0-4-145,4-6 154,3-1-514,5-5-839,3 0-1410,6-4 4560,2-1 1,4 10-1,0 2 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5.536"/>
    </inkml:context>
    <inkml:brush xml:id="br0">
      <inkml:brushProperty name="width" value="0.17143" units="cm"/>
      <inkml:brushProperty name="height" value="0.17143" units="cm"/>
    </inkml:brush>
  </inkml:definitions>
  <inkml:trace contextRef="#ctx0" brushRef="#br0">1 433 7533,'45'-7'2698,"0"-2"-2068,1 0-5661,0-1 5571,-1-2-90,-1 0 1048,17-12-1048,-18 6 561,12-11-562,-23 8-89,-3 0 0,-5-2 142,4-7-142,-10 6 2869,1-10-2780,-17 12 964,-12 4-1143,-16 14-90,-3 11 89,-7 11-179,6 5 90,0 5 0,-1 4-90,4 4 0,2 1 0,2 2 90,6 0-90,4 0 640,4-1-550,5 0-90,3-1 0,6-1-90,5 0 90,6-1-1,7-2-178,6-1 89,4-6-90,6-3 0,3-7 0,1-6 0,2-4 0,2-6 90,2-6-180,30-17-661,-19-2 841,23-17-90,-28 0 90,0-6 0,-8-2 0,-4-2 90,-7 1-90,-5 1 90,-6 1-90,0-15 90,-12 18-90,-2-8 0,-12 22 90,-3 4-90,-4 2 0,-2 3 0,-3 3 90,-1 3 907,-6 2-997,-2 9 0,-2 8 0,9 17 0,7 4 0,10 10 0,5-3 0,4 8-1327,5 2 1237,3 9 90,6 1-90,2 6 0,3-1 90,1 3-90,0-3 90,0 0 90,-5-5-388,-2-4 478,-5-3 0,-4-4 0,-5-2-90,-4-6 0,-4-2 0,-5-4-1,-4-2 1185,-7-3-1094,-16 3-180,2-8-90,-13-1 261,10-9-530,-2-4-91,0-3-450,1-4 1,0-4-450,2-2-180,2-4-5847,-3-10 7376,10 4 0,4 3 0,12 9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6.095"/>
    </inkml:context>
    <inkml:brush xml:id="br0">
      <inkml:brushProperty name="width" value="0.17143" units="cm"/>
      <inkml:brushProperty name="height" value="0.17143" units="cm"/>
    </inkml:brush>
  </inkml:definitions>
  <inkml:trace contextRef="#ctx0" brushRef="#br0">185 88 11490,'6'-48'5937,"-15"18"-5307,-7 21-91,-13 18 1,8 8-90,0 5-90,-1 6-91,2 5 1,2 5-90,3 2 0,4 1-90,4 3 90,5-2-90,4 4-90,6-2 90,3 1 0,5-1-180,3-3 0,4-3-90,0-6-90,2-5-90,0-6-89,0-6-271,1-5 450,11-9-90,-7-6 91,8-9 89,-9-8 0,-1-5 0,2-7 90,14-27 270,-9 12-3302,23-32 3302,-24 36 89,21-19-501,-23 32 322,8-5 0,-14 21 180,-3 3-90,10 7-90,-2 9-90,-1 6 90,-5 6-90,-10 2 90,-3 2-90,-3 2 0,-2 2 0,-5 11 3232,-3-8-3232,-4 8 0,-2-12 0,-3-1 482,1-1-482,-2-2 0,-4 3-270,1-5 180,7-19 90,6-2 0,14-21 0,3 6-90,3-3 180,4-3 0,2-2 180,1-2 0,1 0 0,-1 2 179,-2 1-89,-1 4-90,-3 1 0,-1 3 90,-2 2 359,3 0-359,1 11-180,-1 9-360,0 19-360,-9 2-539,-1 15-540,-5-3-990,-1 8-2158,-4-3 4767,-4-7 0,2-16 0,-1-7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6.238"/>
    </inkml:context>
    <inkml:brush xml:id="br0">
      <inkml:brushProperty name="width" value="0.17143" units="cm"/>
      <inkml:brushProperty name="height" value="0.17143" units="cm"/>
    </inkml:brush>
  </inkml:definitions>
  <inkml:trace contextRef="#ctx0" brushRef="#br0">57 359 9512,'-12'-50'2878,"1"6"-7999,4 17 5661,0 2-180,1 0 1408,0 1-2127,1-7-41,2 0-2389,7-4 361,10 7 2428,3 6 0,-3 11 0,-6 5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6.619"/>
    </inkml:context>
    <inkml:brush xml:id="br0">
      <inkml:brushProperty name="width" value="0.17143" units="cm"/>
      <inkml:brushProperty name="height" value="0.17143" units="cm"/>
    </inkml:brush>
  </inkml:definitions>
  <inkml:trace contextRef="#ctx0" brushRef="#br0">1 8 11850,'34'24'4318,"-5"6"-3689,-17-2 1,-2 5 0,-5-3-181,1 4-89,0 4 0,0 6-639,1 3 549,2 6-90,0 1 89,2 2-89,1 4-90,1 0 0,0 0 0,0-3 0,-2-5-180,-1-5 90,0-3-90,-2-7 90,-1-3 135,-1-3-225,-1-4 90,-2 3 90,-6-9-90,-14-11-90,-9-59 0,0-21 0,-2 2-377,4-14 1,8-1 376,19 12 90,8-9-90,6 1 0,6-3 90,1 9-90,3 6-555,0 12 555,-1 7 90,1 7 0,-3 9-382,0 5 382,-3 8 0,0 5 0,3 6 1127,-2 10-1127,-3 10 799,-12 12-799,-9 2 359,-9 3-359,-4-4 90,-4 2-90,-4 2-90,-3-2-90,-2 3-180,-1-4 0,0 0-179,2-4-1,2-2-90,1-2-1079,4-2 1709,-4 1 0,13-9 0,-2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6.774"/>
    </inkml:context>
    <inkml:brush xml:id="br0">
      <inkml:brushProperty name="width" value="0.17143" units="cm"/>
      <inkml:brushProperty name="height" value="0.17143" units="cm"/>
    </inkml:brush>
  </inkml:definitions>
  <inkml:trace contextRef="#ctx0" brushRef="#br0">1 24 9602,'52'-15'4047,"6"6"-3237,-27 13-1,7 7-179,-13 4-90,-1 5-1,-2 4-179,0 6 0,-3 1-180,1 6 0,-2 3-180,-2 0-360,5 20-90,-9-15 0,3 12-6386,-25 39 4228,3-52 2608,-16 39 0,14-73 0,2-4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6.950"/>
    </inkml:context>
    <inkml:brush xml:id="br0">
      <inkml:brushProperty name="width" value="0.17143" units="cm"/>
      <inkml:brushProperty name="height" value="0.17143" units="cm"/>
    </inkml:brush>
  </inkml:definitions>
  <inkml:trace contextRef="#ctx0" brushRef="#br0">38 397 10771,'-25'-36'2159,"12"-4"-3156,21 7 1267,12-3 89,4 5 1,8 0 90,6-1 90,6 1-1,3 0 1,-1 5 0,-1 3-1,-2 6-89,-4 4 0,-2 3-90,-6 5-1,-1 4-89,-5 4 564,7 11-564,-10 1 123,3 9-213,-12-3-180,-1 1-180,-3 2 474,-2 0-1194,-2 0-793,0 8-1005,-3 0-4408,-4 3 7106,-4-9 0,1-12 0,0-6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4.236"/>
    </inkml:context>
    <inkml:brush xml:id="br0">
      <inkml:brushProperty name="width" value="0.17143" units="cm"/>
      <inkml:brushProperty name="height" value="0.17143" units="cm"/>
      <inkml:brushProperty name="color" value="#E71224"/>
    </inkml:brush>
  </inkml:definitions>
  <inkml:trace contextRef="#ctx0" brushRef="#br0">31 353 9691,'-10'-42'2339,"-1"-4"-3238,4 18-1,4-8 1,10 14 179,13 5 450,15 15 90,-1 5 180,5 5 90,-8 2 180,0 2 90,3 4 0,-1 3 2023,27 36 1,2 6-1844,-12-9-613,10 10 1,-7-2 522,-35-27 0,-3-3-91,0 0 91,-3-1-90,-1-2-90,-2-2 269,-2-1 1,1 5 504,0-2-774,-1 5-450,-1-30 0,0-4-90,0-24 91,2 3-91,1-2 90,2-2 0,2 0 90,2 0-90,1 2 90,2 1 0,0 3 90,1 3-180,0 3 90,5 2 90,3 8 0,9 8 0,-8 6 0,-1 6 0,-9-1 90,1 1-90,1 2 0,-1 2 90,9 6-90,-5-4 0,5 2 0,-8-8 90,-1-2-90,1-1 0,0-1 0,1-3 90,10-2-90,4-6-90,0-4 0,-4-5-90,-8-4 0,-1-4 90,1-4-89,0-6 89,0-3 0,1-3 0,-2-2 180,-2 3 90,0-1-1,-4 6-89,-1 1 0,-2 4 0,-1 3 180,1 2 90,-1 15-90,-1 17-90,-6 11 0,-4 16-1,-3-3 1,-3 10 0,0 5-1876,-2 10 1786,-2 2 90,2-16 0,0 2-90,-5 26 0,-3 18-358,4-34 268,0-6 90,0-5 0,0-5-90,1-4 90,0-6-90,-1-3 90,2-5-90,-2-4 180,-3-1-270,-2-9-90,-3-8 0,3-24 0,7-7-90,3-16 0,6 2 0,2-11-89,4-10 587,3-12-588,2-13 90,2-6 135,-5 42 0,-1-1 45,1-1 0,1 0 0,-1 1 0,0 0 45,0 0 1,-1 1-46,7-41 0,-2 5 90,-4 14 312,-2 5-312,-4 11 90,-3 6 0,-4 7 0,-5 8 180,-14 1-180,2 15 0,-9 4 0,6 14 0,-1 7 0,-1 5-90,2 4 90,1 6-90,4 3 90,3 4-270,4 1-360,4 17-2338,14 18 269,2-11-1618,13 3 4227,-3-29 0,7-1 0,1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7.514"/>
    </inkml:context>
    <inkml:brush xml:id="br0">
      <inkml:brushProperty name="width" value="0.17143" units="cm"/>
      <inkml:brushProperty name="height" value="0.17143" units="cm"/>
    </inkml:brush>
  </inkml:definitions>
  <inkml:trace contextRef="#ctx0" brushRef="#br0">66 265 10411,'-22'-56'7196,"6"15"-6476,-3-5-720,10 20-360,9-3 90,9 11 90,13 4 90,2 14-90,5 7 180,-5 5-90,3 4 0,0 6 0,3 3 90,0 5 0,0 2 90,-2 4-90,-1 0 90,-1 1 90,-2 0 0,-2-1 0,-1-2 0,-3-2 90,0-3-90,-2-2 89,-2-4 1,0 0 450,-3-5-270,3 4-181,2-8-179,7-6 0,0-14-90,-2-9 90,-5-6-90,-5 1 0,1-4 0,-1-1 0,-1-4 0,1 1 0,-2 2 0,1 0 0,-2 2-90,1 0-90,-2 2-269,4-7 89,-2 4 90,3-2 90,3 8 90,4 11 90,3 6 0,4 8-90,3 3 90,6-1 0,6-2 0,3-4 90,-9-3 0,-3-4-90,-10-1 180,0-4-90,-3 0 0,0-4 0,-3-1 0,-3-2 90,-2-2 0,-4-9 89,-9 0 91,-10-5 0,-14 11-270,-12 11 0,5 9 0,0 7 0,11 2 0,3 3 0,1 1 0,0 9-180,6 4-90,9 9-180,7-7-90,11-1-719,14-1 539,-5-7-359,14 5-180,-8-10-91,2-2-179,2-2-1079,-1-2-1440,1-2 3958,-3-1 0,-13-2 0,-6-1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7.715"/>
    </inkml:context>
    <inkml:brush xml:id="br0">
      <inkml:brushProperty name="width" value="0.17143" units="cm"/>
      <inkml:brushProperty name="height" value="0.17143" units="cm"/>
    </inkml:brush>
  </inkml:definitions>
  <inkml:trace contextRef="#ctx0" brushRef="#br0">78 1 12300,'-43'38'5217,"8"-4"-4407,35-6-271,11-7-89,19 6-90,15-8-1970,14-3 1610,17-1-180,10-4-90,10-3 0,-46-6 0,0 0-135,1-1 1,-1-1-1761,45-1 546,-4-3-1259,-9-1-1980,-4-3 4858,-10 0 0,-3-2 0,-8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4:27.848"/>
    </inkml:context>
    <inkml:brush xml:id="br0">
      <inkml:brushProperty name="width" value="0.17143" units="cm"/>
      <inkml:brushProperty name="height" value="0.17143" units="cm"/>
    </inkml:brush>
  </inkml:definitions>
  <inkml:trace contextRef="#ctx0" brushRef="#br0">47 1 10681,'-31'32'3778,"16"-5"-3418,17-8-91,16-5-179,6-6-270,7-2 1,6-3-451,4-1-270,2-2-1438,5-3-1260,2-3 3424,0-3 0,5-5 1,-2-2-1</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35.836"/>
    </inkml:context>
    <inkml:brush xml:id="br0">
      <inkml:brushProperty name="width" value="0.17143" units="cm"/>
      <inkml:brushProperty name="height" value="0.17143" units="cm"/>
    </inkml:brush>
  </inkml:definitions>
  <inkml:trace contextRef="#ctx0" brushRef="#br0">1188 46 14998,'-31'-24'1260,"-4"4"-900,-3 18 89,-9 3 120,-16 7 1,-17 4 0,9 0-480,20-4 0,-1 2 22,-17 6 1,-16 5-1,2 1 1,18-3-2049,-12 12 1981,10-2 0,5 0-45,22-5 130,-8 9-220,15-9-132,-4 7 42,18-12-359,3 0-1260,3 4 577,8 2-937,9-3-2129,8-11 4288,10-19 0,-11 1 0,0-4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36.024"/>
    </inkml:context>
    <inkml:brush xml:id="br0">
      <inkml:brushProperty name="width" value="0.17143" units="cm"/>
      <inkml:brushProperty name="height" value="0.17143" units="cm"/>
    </inkml:brush>
  </inkml:definitions>
  <inkml:trace contextRef="#ctx0" brushRef="#br0">227 31 12300,'-26'-18'2788,"4"5"-2158,-5 27 0,5 1 449,-11 15-629,8-6-90,-4 13-1,12-10-89,4 4 90,5-1-180,3 2 90,7 2-90,3 0 0,8 3-90,4 0-1,4 1-89,3-3-269,17 12-91,-8-15-180,11 7-179,-12-16-1350,13 0 630,-13-9-1350,10 0 2789,-17-12 0,12-5 0,3-4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37.121"/>
    </inkml:context>
    <inkml:brush xml:id="br0">
      <inkml:brushProperty name="width" value="0.17143" units="cm"/>
      <inkml:brushProperty name="height" value="0.17143" units="cm"/>
    </inkml:brush>
  </inkml:definitions>
  <inkml:trace contextRef="#ctx0" brushRef="#br0">58 125 10051,'-13'-39'5667,"0"4"-4228,6 33-809,0 15-1,3 15 451,4 26-630,0-14-1,2 17-89,2-10-405,-1 0 405,3 4-90,-3-3 0,0 0 179,1 16-269,-1-17-927,-1 11 927,0-23 360,-2-5 180,1 9 89,-1-5-629,-6-2 187,-2-25-367,-4-14-90,1-21-90,5-5 90,2-8-90,4-9 90,5-9 0,4-8-155,6-4 155,7-4 90,5 3-90,5 4 0,1 7-630,4 9 630,1 6 90,0 10-90,2 7 90,-3 11 0,1 6 0,-2 9 0,1 6 0,-1 9 90,1 7 0,-3 9-90,-3 7 180,3 28-90,-12-10-1419,-2 22 1329,-14-18 90,-6 3 349,-6 3-439,-5 2 90,-6 0-90,-18 26 0,3-26-763,-14 17 763,9-31 0,-3-5-624,0-5 354,0-6 0,2-7-179,4-6-181,1-6-180,3-7-179,2-5 1984,-1-8-2344,5-6-86,0-8-454,5-8 1889,3-59 0,15 17 0,3 12 0,-1-1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37.258"/>
    </inkml:context>
    <inkml:brush xml:id="br0">
      <inkml:brushProperty name="width" value="0.17143" units="cm"/>
      <inkml:brushProperty name="height" value="0.17143" units="cm"/>
    </inkml:brush>
  </inkml:definitions>
  <inkml:trace contextRef="#ctx0" brushRef="#br0">1 1 8941,'50'25'3148,"-4"2"-7398,-20-1 4789,0 6 1,-5 3 1335,4 20-1606,-10-11-179,1 13-90,-8-16 296,-2 17-1016,-1-14-179,-3 11-360,-2-20-3778,-1-3 5063,-1 7 1,1-20 0,-1 3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37.420"/>
    </inkml:context>
    <inkml:brush xml:id="br0">
      <inkml:brushProperty name="width" value="0.17143" units="cm"/>
      <inkml:brushProperty name="height" value="0.17143" units="cm"/>
    </inkml:brush>
  </inkml:definitions>
  <inkml:trace contextRef="#ctx0" brushRef="#br0">31 215 9961,'-9'-51'3868,"2"5"-3868,-1 9-1079,2 5-630,6 6-540,14 11 810,12 8 1439,5 10 0,-9 0 0,-11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38.098"/>
    </inkml:context>
    <inkml:brush xml:id="br0">
      <inkml:brushProperty name="width" value="0.17143" units="cm"/>
      <inkml:brushProperty name="height" value="0.17143" units="cm"/>
    </inkml:brush>
  </inkml:definitions>
  <inkml:trace contextRef="#ctx0" brushRef="#br0">293 133 11490,'32'-7'5847,"-46"20"-5397,-21-8-90,-29 22-91,30-4-697,0 5 608,3 1-3091,2 2 3090,4 2-89,4 0 76,5 0-76,4-1 0,5-1 0,5 10-90,5-10 397,4 5-397,4-13 3384,3-4-3384,2-4-157,3-4 67,13-5 0,-6-7-90,9-5 90,-8-8 0,1-2 0,0-7 90,-1 0 90,0-2 0,-3 2 90,-2 1-90,-2 0 0,-2 4 0,-2 2 180,3-2-180,1 12 90,-2 7-91,-1 18 1,-8 3 0,0 4-90,0-4 90,2 1 0,1 1 0,2 2-90,1-2 90,2 0 0,0-1-90,3-1 90,-1-2-90,0-4 0,2-1 90,-2-5-90,10-3 0,2-8-90,-1-4 90,-2-10 0,-10-3 0,0-5-90,-2-2 0,-1-4 90,1 0 0,-3-2 0,0 1 0,-2 1 0,-1 4 0,-1 2 0,3-5-90,-1 5 270,6 8-90,-3 21 0,0 13 0,-4 16 90,-4-2-90,0 7 0,-1 6-392,-1 4 482,-2 1-90,-1 1 0,-1-1 0,-2 2 0,-1 0-90,-2 0 90,-1-6 0,-2-2 0,0-5-90,-2-3 90,-1-4-90,0-3 90,-2-4 0,1-5-90,-7-2-180,0-12 0,-4-12 0,6-11-90,4-15 0,7-4-89,2-12 89,3-8 45,3 6 0,2-4-1335,5-34 1515,-2 27 0,1-1-45,7-30-90,0 6 180,-1 4-90,0 10 0,-2 6 90,-1 7 0,-3 8-328,-1 5 328,-2 6-90,0 6 90,-5-5-90,-9 11-180,-9 2 1072,-9 18-1162,-5 14 0,7 6-90,4 6-89,8-2-811,3 2 400,1 10-1119,6 4 90,6 10-629,5-12 2608,4-3 0,-6-19 0,0-2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38.899"/>
    </inkml:context>
    <inkml:brush xml:id="br0">
      <inkml:brushProperty name="width" value="0.17143" units="cm"/>
      <inkml:brushProperty name="height" value="0.17143" units="cm"/>
    </inkml:brush>
  </inkml:definitions>
  <inkml:trace contextRef="#ctx0" brushRef="#br0">60 1 14369,'-26'50'3148,"6"-8"-1349,11 11-1169,6-12-181,1 18-89,4-15 270,2-6 179,-2-6-359,6-8-360,6-18-90,5-15 0,2-13 0,-2-7 90,-2 3-180,-1-1 180,1 0-90,-1 2 0,-1 2-90,-2 4 90,3-6 180,-1 8 90,6 6 180,-3 17-271,1 20 91,-5 1-90,-1 6 0,-3-5 0,2 1-90,-1 1 0,3 1 0,0-1 0,2-1 0,-1-1 0,1-3-90,1-1 90,-1-3-90,1-3 0,1-5-90,0-2-90,12-6 0,-6-5 0,8-5 0,-9-8 0,1-4-90,1-9 180,-1-4 0,1-3-89,5-17 89,-8 14 90,3-9-180,-8 10 90,-5 4-90,-9-1 180,-15 20 0,-8 14 90,-3 21 0,8 9-90,6 5 90,9 4 0,7-3 0,7-4 89,5-10-89,9-12-90,-2-16 0,-1-7 0,-8-11 90,-6 2-90,-3-3 0,0-2 0,-3-1-90,-2 0-359,-2 0-1,-4-11 0,-1 9-269,-2-7-91,0 12-899,-2 2-450,-7-3-449,-5 2-1260,-5 1 3868,0 7 0,12 7 0,4 4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9.374"/>
    </inkml:context>
    <inkml:brush xml:id="br0">
      <inkml:brushProperty name="width" value="0.17143" units="cm"/>
      <inkml:brushProperty name="height" value="0.17143" units="cm"/>
      <inkml:brushProperty name="color" value="#E71224"/>
    </inkml:brush>
  </inkml:definitions>
  <inkml:trace contextRef="#ctx0" brushRef="#br0">181 28 10591,'-43'-16'2698,"1"4"-2248,9 16 0,3 9-180,7 11-90,14 10-90,9-1 0,12 5-1,6-5 1,6 2 0,7 5-90,6 3-201,8 6 201,5 2-256,6 4 256,0 0-1103,0 1 1103,-1-2-1407,-6-1 1318,-3-3 178,-6-3 3,-6-4-2,-4-2 0,-7-6 89,-4-2 91,-5-3 669,-4-3-579,-7 6 1050,-6-11-1050,-7 4-91,-4-13 91,-5-2-90,-4-4 0,-4-1-90,-2-4 90,-4-2-90,-3-3-1,-3-2-89,0-2 90,-1-1-180,2-2 180,-1 0-270,3-1 90,1 0-360,-9-6-179,14 3-91,-6-4-179,17 5 617,2 0-2056,6-8 897,9-2-718,6-1-629,12 0 2698,2 4 0,11-3 0,3-2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39.250"/>
    </inkml:context>
    <inkml:brush xml:id="br0">
      <inkml:brushProperty name="width" value="0.17143" units="cm"/>
      <inkml:brushProperty name="height" value="0.17143" units="cm"/>
    </inkml:brush>
  </inkml:definitions>
  <inkml:trace contextRef="#ctx0" brushRef="#br0">207 47 10051,'-15'-31'4048,"3"16"-3688,-2 27-90,8 16-91,6 10-89,3-3 270,9 19-180,-2-19 0,5 15 0,-3-15-90,0 1 90,2-1 0,-2-1-90,-1-1 0,-1-3 0,-3-2 179,-1-3-179,-4 6 0,-5-3 0,-7 0 0,-9-7-360,-10-10 0,-7-8-179,6-5-91,-1-5-270,10 1 1,0-3-270,2-1-181,2-2-719,1-3-449,3-1 2428,2-2 0,5 7 0,3 3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39.394"/>
    </inkml:context>
    <inkml:brush xml:id="br0">
      <inkml:brushProperty name="width" value="0.17143" units="cm"/>
      <inkml:brushProperty name="height" value="0.17143" units="cm"/>
    </inkml:brush>
  </inkml:definitions>
  <inkml:trace contextRef="#ctx0" brushRef="#br0">75 0 11760,'-2'35'-809,"-4"1"179,-11-6-809,4-4-90,-2-1 1529,5-6 0,4-10 0,1-1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39.649"/>
    </inkml:context>
    <inkml:brush xml:id="br0">
      <inkml:brushProperty name="width" value="0.17143" units="cm"/>
      <inkml:brushProperty name="height" value="0.17143" units="cm"/>
    </inkml:brush>
  </inkml:definitions>
  <inkml:trace contextRef="#ctx0" brushRef="#br0">1 1 14639,'32'33'2248,"-5"0"-1168,-19 10-631,-2-6-89,2 15-663,-1-11 483,0 3 97,0 3-277,2 1-270,-1 1 1,-1-3-1737,0-1 1376,-2-3-359,-1-1-312,-2-3-138,-2-3-4883,0-4 6322,-5 5 0,3-18 0,-1 2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39.882"/>
    </inkml:context>
    <inkml:brush xml:id="br0">
      <inkml:brushProperty name="width" value="0.17143" units="cm"/>
      <inkml:brushProperty name="height" value="0.17143" units="cm"/>
    </inkml:brush>
  </inkml:definitions>
  <inkml:trace contextRef="#ctx0" brushRef="#br0">1 226 13199,'2'-51'3239,"2"11"-2610,11 18 1,3 6-90,4 2-1,5-1-89,4 2 0,4 0-90,1 2-1,3 1-89,0 1 90,2 3 180,16 2-270,-15 3-91,12 3 91,-20 2-90,-2 3 0,-2 2 0,-2 3-90,-3 1 0,-2 2-180,-3 1-90,-3 1-90,-2 1-180,-2 0-89,-1 1-900,-3 0-540,0 8 1979,-5 11 0,-1-16 0,-3 3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40.010"/>
    </inkml:context>
    <inkml:brush xml:id="br0">
      <inkml:brushProperty name="width" value="0.17143" units="cm"/>
      <inkml:brushProperty name="height" value="0.17143" units="cm"/>
    </inkml:brush>
  </inkml:definitions>
  <inkml:trace contextRef="#ctx0" brushRef="#br0">19 296 11221,'-7'-60'3508,"0"4"-3958,4 16-1079,2 4 449,9 3-809,2 9-539,7 2 2428,0 10 0,-8 5 0,0 2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40.175"/>
    </inkml:context>
    <inkml:brush xml:id="br0">
      <inkml:brushProperty name="width" value="0.17143" units="cm"/>
      <inkml:brushProperty name="height" value="0.17143" units="cm"/>
    </inkml:brush>
  </inkml:definitions>
  <inkml:trace contextRef="#ctx0" brushRef="#br0">33 1 11131,'-13'49'4857,"2"-3"-3688,4-16-359,6-2-540,10 1-91,3-8-179,8-2-89,-2-8-5039,63 1 2790,-46-10-2383,48-2 4721,-63-10 0,-8 5 0,-4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5:41.210"/>
    </inkml:context>
    <inkml:brush xml:id="br0">
      <inkml:brushProperty name="width" value="0.17143" units="cm"/>
      <inkml:brushProperty name="height" value="0.17143" units="cm"/>
    </inkml:brush>
  </inkml:definitions>
  <inkml:trace contextRef="#ctx0" brushRef="#br0">0 752 17337,'12'38'1349,"1"-4"-1169,13-5-90,-6-9 0,35 12 0,-24-19-90,21 5 0,-17-11 0,2-1 0,4-2 0,2-1-430,6-1 340,4-2-695,5 0 605,3-1 1,8-1-1,3 0 0,7-2-975,3 1 930,-19 1 0,2-1-649,-13 1 1,0 0 783,17-1 0,1 0-45,-17 1 0,-3 0 45,2 0 1,0 1-46,1-1 0,0 0 45,0-1 0,1 0 0,0 2 0,0-1-349,-1 0 1,1-1 348,-1 3 0,1-1 45,0 0 0,1-1 0,-2 1 0,3-1 0,23 1 0,0 0 45,-18 0 0,0 1-402,19-1 1,-2 2 446,-23-1 0,-2 1-45,1 0 0,0 0 0,0 1 0,0-1 45,-1 1 0,1 0-45,-1-1 0,0 1 0,-1 0 0,1 1 0,-2 0 0,1-1 45,-2 1 0,0 1-45,43 2 0,-3 1 0,-8-2 0,0 0 0,-2 0-154,-24-2 1,1-1 153,30 2 45,-31-3 0,0 1 135,21-1 295,-1-2-295,0 0-90,-2-2 89,-1-2 1,-2-2 90,-2-1 0,-2-2 0,-5-1 359,23-9-179,-25 3-90,17-6 553,-28 4-463,-2-2 0,-3-2-91,-1-2 91,-4-1 0,-2-4 0,-2-1 449,9-18-449,-12 10-90,5-13-91,-15 13 1,-3-2 0,-2-1 1403,-1 0-1493,-2 4-90,-2-1 1363,-2 5-1363,-2 1-180,0 2-90,-1 3-990,-3 2 199,1-8-2087,-5 3-2122,-5-4 5180,-11 11 0,-19 7 0,-9 5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06.291"/>
    </inkml:context>
    <inkml:brush xml:id="br0">
      <inkml:brushProperty name="width" value="0.17143" units="cm"/>
      <inkml:brushProperty name="height" value="0.17143" units="cm"/>
    </inkml:brush>
  </inkml:definitions>
  <inkml:trace contextRef="#ctx0" brushRef="#br0">373 257 10951,'8'-55'3328,"-3"1"-2429,-16-3-539,1 24 270,-10-9-360,-7 31-1,5 6 1,-13 6-90,7 7 0,-2 5 90,-2 6-180,1 4 90,1 6-90,2 2 90,3 4-90,5 0 0,4 2-1,5-1 1,4 2 0,5 0 90,4 1-90,4 0 90,17 17-90,-3-15-490,12 12 490,-7-24-90,1-4-90,1-6 90,0-5-90,1-5 1,0-5-1,-1-6 0,0-5 90,1-5 399,2-7-399,-1-5-90,-2-5 90,-1-2 90,4-12 0,-9 12-90,3-6 90,-11 14-90,0 4 180,0-3-90,-4 23-90,-3 9 0,-6 17 0,-3 6 90,1-4-90,1 1 0,1 1 0,1 4 0,1 0-90,2 3-270,4 16 90,-1-14 1,4 12-91,-1-18 0,1-2-90,3-2-89,2-3-181,2-3 90,2-4-179,3-3 89,2-5-89,1-4-91,2-7 91,2-5-1,4-8 90,3-7 181,6-11 269,-1-7-82,3-12 622,-3 0 180,0-5-1,-5 7 1,-4 4 0,-4 3-180,-5 8 179,-4 2 451,-5 6 809,-3 0-1169,-17 12-360,-6 12 89,-9 9 1,2 11 0,5-2 90,3 3 0,1 1-90,3 1 89,2 2-89,3 0 90,3 1 262,4 2-352,3-1-1,5 1-89,1-3 90,3-1-90,2-4-90,-1-3 180,2-3-90,7-4 0,10-17-180,-8 0 90,4-16-90,-18 3 0,-2-5 90,-2-3-90,-3 1 0,-2-1-90,-2 1 0,-4-11-180,-2 10 0,-4-9-90,-3 13-90,-2 3-89,-2 0-181,-1 2-89,-2 2-91,1 2-1259,-2 2-1169,-4-3 3328,3 0 0,3 6 0,6 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07.308"/>
    </inkml:context>
    <inkml:brush xml:id="br0">
      <inkml:brushProperty name="width" value="0.17143" units="cm"/>
      <inkml:brushProperty name="height" value="0.17143" units="cm"/>
    </inkml:brush>
  </inkml:definitions>
  <inkml:trace contextRef="#ctx0" brushRef="#br0">68 0 9332,'57'13'3328,"-4"3"-4807,-4 21 2289,-9 1-1,7 18 4,-18-5-184,-4 4-179,-4 0 0,-5 0-90,-5-2-91,-6-2 1,-4-1-90,-5-1 0,-5-1 0,-5 0 160,-5-2-250,-4-4 0,-2-3 0,-3-3-27,-2-4-63,-1-4 0,-12 0-90,11-10-90,-7-1 1349,6-16-1348,3-9 779,2-4-870,8-7 705,11-8-525,5-1 37,7-10-37,8 4 90,9 4 0,9 7 0,-2 9 0,4 6 0,-5 6 0,2 1 0,2 2 90,3 1-90,3 0 0,4 1 0,1 0 0,1 1 0,2-1 90,-1 1-90,0-3 0,-1 1 0,-1-4 0,-1 0 90,-2-4-90,15-8 0,-15-1 0,10-7 0,-16-1 0,-5-1 0,-2-2 0,-5 1-90,-2-2 90,-4 4-90,-4-8 90,-13 3 0,-3 3 0,-12 7 0,-2 10 0,-15 7 0,8 2 0,-12 6 0,13 1 0,0 4 0,3 1 90,3 1 0,4 2 90,2 1 90,2 10-180,9 2 0,6 9-90,14-5 0,3-9-180,3-8 90,8-9 0,-6-4 0,8-4 0,-9-4 90,2-4-90,-1-2 90,0-3 0,-1-2 0,-2 0 0,-3 0 0,-1 2 90,-2 1-90,3-2 450,-2 2-360,-10 11 270,-4 7-90,-11 18 179,3 3-89,4 5 90,6 3-180,13 7-90,-1-14-90,9 0-90,-8-17 0,11-1-90,-4-6-90,7-2 90,-8-7-90,2-2 90,1-3 0,0-4 0,0-1 0,0-2 90,-3 0-90,-1 0 90,-4 4-90,-2 1 0,4-4 90,-2 2 270,-7 15-90,-6 11 0,-8 17 0,6 3-180,8-3 90,9-4-270,9-4 180,6-11-180,-4-5 180,0-8-90,-8 0 0,1-2 0,-1-1 0,-1 1-90,7-2 0,-2 2 180,5 8 0,-10 4 0,-3 11 0,-8 5 90,-1 4 0,-2 5-90,-1 5 90,-4 3-90,-2 3 90,-2 2 0,-2 0-90,-3 3 90,-3 0 0,-4 1-90,-1-3-214,-4-2 304,-2-3 0,-2-2 89,-1-6 91,0-3 0,0-4 0,-1-5 0,1-4 270,-1-3-181,-6-6-269,1-9-90,2-3-180,6-12-89,10-2 303,3-5-394,4-4-90,4-6 1,3-6-1,5-6-90,3-3-89,3-2-1,4-2-90,1 0-89,2 0-1,1 5-989,12-15 139,-8 18 670,11-11-89,-11 21-1,2 2-629,0 1-359,4 3 2068,-1 0 0,7-1 0,2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07.528"/>
    </inkml:context>
    <inkml:brush xml:id="br0">
      <inkml:brushProperty name="width" value="0.17143" units="cm"/>
      <inkml:brushProperty name="height" value="0.17143" units="cm"/>
    </inkml:brush>
  </inkml:definitions>
  <inkml:trace contextRef="#ctx0" brushRef="#br0">151 0 11760,'5'37'4408,"3"-28"-4228,-13 70 0,9-45-1,2 2-89,1 1 0,-1 0-90,0 1 0,-1-1 0,-2-2-180,-1-1 91,-2-4-181,-3-1 0,-1-3-450,-9 6-989,-5-5 450,-11 0-540,-3-11-1439,-3-13 3238,3-13 0,13 4 0,6-4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29.693"/>
    </inkml:context>
    <inkml:brush xml:id="br0">
      <inkml:brushProperty name="width" value="0.17143" units="cm"/>
      <inkml:brushProperty name="height" value="0.17143" units="cm"/>
      <inkml:brushProperty name="color" value="#E71224"/>
    </inkml:brush>
  </inkml:definitions>
  <inkml:trace contextRef="#ctx0" brushRef="#br0">72 7 13559,'-6'30'1260,"-1"-1"-6522,-5-9 5532,1 2 1404,-1 1-1405,3 1 1,1 1 1215,2 2-1216,5 12 1,4-10-90,4 10 0,3-12 3363,4-1-3453,3-1 0,2-3 0,3-1 0,1-4-1,1-3 1,-1-3 180,0-4-180,10-3 90,-8-5 0,6-5-90,-11-4 90,-2-4-90,-1-4 90,-3-2 0,-2-4-90,-4-1 0,-1-1-90,-5-1 89,-3 0-89,-3-2 90,-4 0-90,-4 1 0,-3 1-90,-1 2 1,-3 1-91,0 2-90,0 2-180,0 2-1169,-6-2 180,1 3-7376,-2-1 8815,24 10 0,-3 4 0,17 4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08.072"/>
    </inkml:context>
    <inkml:brush xml:id="br0">
      <inkml:brushProperty name="width" value="0.17143" units="cm"/>
      <inkml:brushProperty name="height" value="0.17143" units="cm"/>
    </inkml:brush>
  </inkml:definitions>
  <inkml:trace contextRef="#ctx0" brushRef="#br0">39 1 11221,'0'37'3328,"0"5"-2069,-1 10 0,1 4-2791,-1 24 1802,0-12 0,0 1 180,-1 18-1,2 3-89,-1 1 0,0 2-180,2-2 0,-2 1-90,2-2-90,0-2-180,-1-30 0,0 0-270,0 26 135,0-32 0,0-2-404,-1 10-271,-1-6 625,0-5-984,-1-8-2228,-2-7 3577,-4 0 0,5-19 0,-2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08.492"/>
    </inkml:context>
    <inkml:brush xml:id="br0">
      <inkml:brushProperty name="width" value="0.17143" units="cm"/>
      <inkml:brushProperty name="height" value="0.17143" units="cm"/>
    </inkml:brush>
  </inkml:definitions>
  <inkml:trace contextRef="#ctx0" brushRef="#br0">0 570 7982,'22'-58'2969,"0"2"-7910,4 4 5571,2 2-1,7 4 1597,33-15-1686,-4 17-964,-17 16 0,2 2 874,38-6-226,-38 17 1,1 2-329,7 0 0,3 1 284,5 1 0,1 1 366,7 0 0,1 2-456,3 1 0,2 1-45,0 1 0,4 1-15,-4 3 0,7 0 0,-4 0-30,15 2 0,1 0 0,-13 0 0,5 1 0,-6 0 0,10 2 0,-4 0-699,2 1 1,0 0 653,-1 0 0,-1 0 45,-1 1 0,-1 0-45,-2 0 0,-1 0 0,-3 0 0,0 0 0,-2 1 0,-1-1 0,-8-1 0,0-1 0,-2 2 0,-2-1 0,-6-2 0,-1 0 45,-1 0 0,-1 0-45,-1-1 0,-1 0 45,-1-1 0,-1 0-90,44 0 180,-4-3 950,-10 1-860,-2-3-45,-27 1 0,0 0 45,23-3 0,21-1 0,-38 3 0,-3 1-1,0-1 1,-5 3 0,-2 1 0,-5 2 0,-1 1 0,-2 5 180,1 2-90,-1 7 378,-3 6-288,0 8 0,-6 9 0,-1 10-91,-3 13 91,-4 10-90,-3 11 880,-6 7-880,-3 7 418,-9-48 0,0 0-508,-2 2 0,0 0 0,0 0 0,0 1 112,-1-1 1,-1 1-158,1 0 0,-1-1-45,1 0 0,-1 0-837,1 46 837,1-4 0,-2-6-90,1-3-90,0-3-90,-1-6 0,-1-5-90,0-7-89,-1-3 51,-2-4-232,0-6 0,-3-6 978,-1-5-1248,-2-4 683,-2-5-1042,-3-4 1165,-1-6-1705,-4-5-5310,-1-4 7019,-13-7 0,17-2 0,-5-3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08.782"/>
    </inkml:context>
    <inkml:brush xml:id="br0">
      <inkml:brushProperty name="width" value="0.17143" units="cm"/>
      <inkml:brushProperty name="height" value="0.17143" units="cm"/>
    </inkml:brush>
  </inkml:definitions>
  <inkml:trace contextRef="#ctx0" brushRef="#br0">225 1 8162,'-56'10'3059,"6"0"-2160,8-2 1,7 1 988,7 0-1348,15 7 450,43 0-1315,17 2 685,29-7 0,12-3-1303,-20-2 0,2-1 1003,-1 0 0,4 0 0,-1-1 30,15 1 0,4-2-30,-3 0 0,8 1 0,2-2-651,-20 0 1,3 0 0,0-1-1,0 0 591,1 1 0,0-1 0,-1 1 0,0-1-433,-1 0 1,0 0 0,-3-1 0,-3 0 432,-1 0 0,-3 0 0,-1 0-30,0-1 0,0 1 0,-1-1-15,32 0 0,0-1-489,-4 1 0,-1-1 444,-3 0 0,-1 0-85,-6-1 1,0-1-6,-4 1 0,-2-1 156,-9 0 1,-2 0-202,-5 0 1,-1-1-1,-8 1 0,-2-1-405,39-3-90,-37 2 1,-3 0 842,18-2-1202,7-4-900,-36 4 2423,-9 0 0,-14 3 0,-6 1 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09.450"/>
    </inkml:context>
    <inkml:brush xml:id="br0">
      <inkml:brushProperty name="width" value="0.17143" units="cm"/>
      <inkml:brushProperty name="height" value="0.17143" units="cm"/>
    </inkml:brush>
  </inkml:definitions>
  <inkml:trace contextRef="#ctx0" brushRef="#br0">22 0 13110,'-4'89'3238,"1"-25"-2654,-2 9 1,0 0-225,2 1-851,2 0 1,1-1 670,4-2-90,3 21 0,1-32-90,-2-1-90,2-4-90,0-3-180,-1-6-89,-1-3-91,0-8-473,-2-3-786,0 2-1938,-6-8 3737,-9-8 0,-9-25 0,-9-15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09.644"/>
    </inkml:context>
    <inkml:brush xml:id="br0">
      <inkml:brushProperty name="width" value="0.17143" units="cm"/>
      <inkml:brushProperty name="height" value="0.17143" units="cm"/>
    </inkml:brush>
  </inkml:definitions>
  <inkml:trace contextRef="#ctx0" brushRef="#br0">239 145 8162,'-48'-13'3508,"11"4"-2788,2 10-180,10 3-1,2 2 91,1 4 0,2 1 629,5 2-90,1 8-629,14 4 0,6 1-91,16-1-89,4-7-90,8 0-90,4-2-344,6 0 164,4-2 0,0-3-90,1-3-179,-2-3 89,-2-2-180,-2-4-90,-1-3-899,13-9 539,-13-1-89,8-10-90,-17-1-1,-5-4 1,-3-3-91,-3-3 1080,5-34 0,-11 18 0,4-25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0.172"/>
    </inkml:context>
    <inkml:brush xml:id="br0">
      <inkml:brushProperty name="width" value="0.17143" units="cm"/>
      <inkml:brushProperty name="height" value="0.17143" units="cm"/>
    </inkml:brush>
  </inkml:definitions>
  <inkml:trace contextRef="#ctx0" brushRef="#br0">4 0 15898,'-3'51'1124,"5"8"1,3 8-1260,6-6 0,1 1-45,-2 5 0,2 1-3730,7 8 1,0-9 2919,-4-20 1,5 19-840,-12-39 1829,0 1 0,-4-14 0,0 1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0.420"/>
    </inkml:context>
    <inkml:brush xml:id="br0">
      <inkml:brushProperty name="width" value="0.17143" units="cm"/>
      <inkml:brushProperty name="height" value="0.17143" units="cm"/>
    </inkml:brush>
  </inkml:definitions>
  <inkml:trace contextRef="#ctx0" brushRef="#br0">1 153 8792,'45'-50'3778,"27"-6"-3238,-30 35-1435,23-3 1345,-30 22-90,1 7-90,-2 3 90,-2 5-180,-2 4 89,-5 4-179,-5 2 90,-4 4-90,-5 0 427,-6 1-427,-4 0 221,-5 3-41,-4-1 0,-2 2-90,-3 0 0,-2-3 0,0-1 0,1-2 89,0-3-89,2-3 270,1-1 0,-1 3 515,2-1-1235,10 3-449,15-10 89,18-6-89,0-9-181,7-6 1,-9-2-181,5-3 91,2-3-1,3-3 1,5-5-2429,23-16 3161,-14 7 0,18-11 1,-21 13-1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0.722"/>
    </inkml:context>
    <inkml:brush xml:id="br0">
      <inkml:brushProperty name="width" value="0.17143" units="cm"/>
      <inkml:brushProperty name="height" value="0.17143" units="cm"/>
    </inkml:brush>
  </inkml:definitions>
  <inkml:trace contextRef="#ctx0" brushRef="#br0">1 531 9422,'51'-15'1409,"1"-1"0,0 3 0,-7 5-869,-17 12 90,6 5 1978,23 52-2338,-33-32-432,24 41 432,-41-46 174,-1 1-174,0 7 180,-2-1 179,-1 5-89,-7-9-270,-8-19-13,-2-16-167,0-13-180,6-10 90,3-2-90,4-6-430,3-10 430,3-10 90,5-6-90,2-6 180,5 2 0,2 1 90,0 4-180,2 8 90,-2 5-90,1 9 90,8-4 90,-3 17 0,4 1-90,3 22 90,-7 9-180,8 9 89,-10 7 1,2 8 0,-1 5-90,0 9-90,1 5-673,-2 5 403,-3 1-89,-1 1-91,-4-1-90,-2 0-179,-2 1-1,-5-2-269,-1-3-90,-5-4-1,-1-1-179,-4-4-990,-4-3-1079,-1-5 3418,-4-3 0,7-14 0,1-3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0.836"/>
    </inkml:context>
    <inkml:brush xml:id="br0">
      <inkml:brushProperty name="width" value="0.17143" units="cm"/>
      <inkml:brushProperty name="height" value="0.17143" units="cm"/>
    </inkml:brush>
  </inkml:definitions>
  <inkml:trace contextRef="#ctx0" brushRef="#br0">2 387 8342,'-1'-44'2699,"6"0"-2429,6 10 89,17-8-269,-5 17-180,11-8-629,11 1-4252,-10 8 3531,14-7-1408,-12 11 2848,-3 3 0,7-4 0,0 1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1.443"/>
    </inkml:context>
    <inkml:brush xml:id="br0">
      <inkml:brushProperty name="width" value="0.17143" units="cm"/>
      <inkml:brushProperty name="height" value="0.17143" units="cm"/>
    </inkml:brush>
  </inkml:definitions>
  <inkml:trace contextRef="#ctx0" brushRef="#br0">57 1 14459,'-14'40'1979,"3"0"-1440,5-5-89,2 2-90,0 3-180,0 1-90,0 0 0,1-3 0,0-2 0,2-4 179,-1 1-179,2-5-90,7-19 0,0-15 0,5-17-3482,-4-6 3482,0 1 0,0-4-90,2-3 90,0 0 0,0 0 90,0 2 90,0 3-90,-2 3 90,0 3-180,2-4 3752,-1 6-3482,8 8-180,0 16 180,0 11-180,-1 8 89,-2-1 1,2 3-90,2 2 90,1 2-90,2-1 0,1 0 0,1-2 0,0 0 0,0-3-90,0-1 90,-1-5 0,1-2-90,-1-4 0,11-5-90,-7-4 0,10-7 90,-11-4-90,1-7 180,1-4-180,-1-5 180,0-3 0,-2 0 270,-2 0-1,-2 2 1,-2 3-90,-3 3 0,-1 2-90,-2 2 90,3-3-630,2 17-270,-4 10 91,-2 28-1,-9 2-90,-2 6-89,0-6-1,-3 2-179,1 4-181,-1 2-179,-1 1-180,-2 3-1350,1-1-1912,-2-1 4701,0 0 0,-1 1 0,-3 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0.081"/>
    </inkml:context>
    <inkml:brush xml:id="br0">
      <inkml:brushProperty name="width" value="0.17143" units="cm"/>
      <inkml:brushProperty name="height" value="0.17143" units="cm"/>
      <inkml:brushProperty name="color" value="#E71224"/>
    </inkml:brush>
  </inkml:definitions>
  <inkml:trace contextRef="#ctx0" brushRef="#br0">1 8 13020,'45'-7'4677,"-4"6"-3958,-23 12-89,-4 6-180,-5 11-90,-1 4-180,1 7-1,-2-6-89,0 0 0,-2-11 90,1 0-90,3 10 0,1-2 0,2 6 0,-1-6-90,2-7-90,8-10 0,0-14 0,7-14 0,-8-5 90,-3-6-90,-4 5 90,-1-1 0,-1 1-90,-1 1 90,0 1-90,2-4 0,0 2 180,3-1 0,-1 20 0,-1 13-90,0 23 0,-4-2 90,2 4-90,-3-5 0,1 1-90,0 1-90,-1 0-89,1 0-91,-1 0-180,-2-4-90,0 0-1079,-1-3-180,1 8-359,0-4 2248,0 2 0,-3-15 0,0-7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2.233"/>
    </inkml:context>
    <inkml:brush xml:id="br0">
      <inkml:brushProperty name="width" value="0.17143" units="cm"/>
      <inkml:brushProperty name="height" value="0.17143" units="cm"/>
    </inkml:brush>
  </inkml:definitions>
  <inkml:trace contextRef="#ctx0" brushRef="#br0">1 0 14819,'52'11'719,"0"-2"-6469,-8-4 5480,4 1-270,5 0-2979,6 0 1,2-1 3518,5 1 0,-5-1 0,-2-1 0,-9-2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3.020"/>
    </inkml:context>
    <inkml:brush xml:id="br0">
      <inkml:brushProperty name="width" value="0.17143" units="cm"/>
      <inkml:brushProperty name="height" value="0.17143" units="cm"/>
    </inkml:brush>
  </inkml:definitions>
  <inkml:trace contextRef="#ctx0" brushRef="#br0">16 1 14729,'-9'86'3957,"7"-15"-5025,-3 5 1428,12-24 359,13 16-629,-5-26 180,19 32-180,-17-46 59,6 4-239,-7-17 144,7-2-144,3-12 0,-1-3 0,-1-11 0,-8-4 0,-1-2 90,1-5-89,-2 0 268,6-16 1,-7 12 807,4-7-807,-5 10 148,0 1-238,0 0 0,-2 19-90,-4 15 0,-5 26 0,-2-3-180,-2 7 90,1-7-180,0 2-89,0 2-91,0 0-90,0 1-89,0-3-181,1 0-269,-1-4-1350,0-1-1169,1 9 3598,1-4 0,0-8 0,1-11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3.374"/>
    </inkml:context>
    <inkml:brush xml:id="br0">
      <inkml:brushProperty name="width" value="0.17143" units="cm"/>
      <inkml:brushProperty name="height" value="0.17143" units="cm"/>
    </inkml:brush>
  </inkml:definitions>
  <inkml:trace contextRef="#ctx0" brushRef="#br0">0 314 11940,'45'-28'5667,"-11"15"-5037,-15 37-91,-10 2-89,-3 8-90,-4-7 0,-1 3-91,0 1-89,-3 0 0,1 1-90,0-1 90,-1 1 90,0-4 180,0 8-1,-2-4-89,-2 3-180,-6-14-180,-1-17 0,-4-20-90,7-7 0,3-13 0,6 0-90,2-9-83,4-6 173,4-8 180,4-2-90,3-2 180,1 5 0,2 4 0,-2 6-90,1 5 90,-2 5-91,1 6 1,-2 5 270,2 7-180,8 6 0,-4 11 0,6 8-90,-6 8 0,1 7-90,1 7-90,1 7 0,0 6-180,1 6-90,-1 4-3210,1 3 2940,-3-2-89,-1-1-207,-3-3 27,-3 0-90,-3-4-361,-2-2-89,-4-6-180,0-3-5487,-5-4 7106,-5 4 0,2-16 0,-3 1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3.877"/>
    </inkml:context>
    <inkml:brush xml:id="br0">
      <inkml:brushProperty name="width" value="0.17143" units="cm"/>
      <inkml:brushProperty name="height" value="0.17143" units="cm"/>
    </inkml:brush>
  </inkml:definitions>
  <inkml:trace contextRef="#ctx0" brushRef="#br0">15 440 9781,'-12'-46'2339,"10"-1"-2069,11 18-90,10-1 0,1 7 0,5 0 0,5 0-91,3 0 91,2 0 0,2 2 0,-3 2 90,1 3-90,-3 2 90,-1 2 90,0 1 449,-2 5-359,9 2 90,-10 6-91,6 5 91,-12 6-90,-3 3-91,0 5 1,-3 2 0,-2 3 0,-2 2-90,-2 1 0,-1 0-91,-2 0 1,0-2 90,-2-1 0,1 8 90,-1-3 0,0 5-540,-5-29 0,3-9 0,-3-27 0,5-3 0,3-8 90,1-2 90,3-5-162,1 5 252,-1 1 0,0 5 0,-1 2 0,-2 4-180,0 3 180,-2 4 270,3 1-270,2 16 90,-1 9 162,6 21-253,-5 0 1,2 3-90,-2-7 90,1-1 0,2 0 0,0-1-90,2-3 90,1-1-90,2-3 0,1-3 0,2-4 0,2 0 0,1-5-3392,3-3 3482,-1-3 0,2-4 90,-2 0 0,0-2 180,-4 1 89,0 1-179,4-2 3212,-3 0-3572,5 0-539,-2 10-361,-6 9-269,-1 14-360,-8 11 539,-5 9-179,-5-3-360,-5-1-1439,-4-8-2069,-2-3 5127,-4 3 0,-7 0 0,-4 2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4.033"/>
    </inkml:context>
    <inkml:brush xml:id="br0">
      <inkml:brushProperty name="width" value="0.17143" units="cm"/>
      <inkml:brushProperty name="height" value="0.17143" units="cm"/>
    </inkml:brush>
  </inkml:definitions>
  <inkml:trace contextRef="#ctx0" brushRef="#br0">107 0 10231,'-43'21'5577,"5"-3"-2789,14-5-2338,22 1-180,5-4-90,25-1-270,5-9-90,6 1-670,8-2 311,4 1-181,3-2-179,0 0-271,-4-1-179,-4 0-1349,-5-1-1440,-4 1 4138,-6-1 0,-13 2 0,-7 1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4.205"/>
    </inkml:context>
    <inkml:brush xml:id="br0">
      <inkml:brushProperty name="width" value="0.17143" units="cm"/>
      <inkml:brushProperty name="height" value="0.17143" units="cm"/>
    </inkml:brush>
  </inkml:definitions>
  <inkml:trace contextRef="#ctx0" brushRef="#br0">4 1 11131,'-4'29'3418,"21"-5"-3059,20-15-5749,17-3 5660,-2-5-180,7-1 756,2 0-1116,3-1-360,-2 0-179,-1-1-450,-4 0-900,-5-1-899,-5-1 3058,-7-1 0,-18 2 0,-7-1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5.169"/>
    </inkml:context>
    <inkml:brush xml:id="br0">
      <inkml:brushProperty name="width" value="0.17143" units="cm"/>
      <inkml:brushProperty name="height" value="0.17143" units="cm"/>
    </inkml:brush>
  </inkml:definitions>
  <inkml:trace contextRef="#ctx0" brushRef="#br0">536 199 7982,'-23'-39'1799,"-1"2"-7099,3 13 5929,-15-9-449,6 10 1084,-21-8-1084,21 20 360,-30 15-271,30 11 1,-17 19 0,21 9-1107,2 9 1107,1 12 90,2 12-472,2 9 561,2 11-314,10-47 0,0 3 225,-1 23 0,0 2-225,3-18 0,1 1 391,-2 18 1,2-1-347,1-22 0,2-2-90,0 0 0,1 0 45,0-1 0,1 0-532,2 45 577,2-5 987,2-7-1077,2-3-1,3-3 1,0-4-45,0-25 0,1 0 45,7 23-278,10 17-82,-5-36 891,3-3-1341,2-8-179,3-5 964,3-7-2764,3-5-1438,5-5 4137,3-6 0,11-6 0,2-2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15.884"/>
    </inkml:context>
    <inkml:brush xml:id="br0">
      <inkml:brushProperty name="width" value="0.17143" units="cm"/>
      <inkml:brushProperty name="height" value="0.17143" units="cm"/>
    </inkml:brush>
  </inkml:definitions>
  <inkml:trace contextRef="#ctx0" brushRef="#br0">612 83 11400,'1'-41'2429,"10"8"-2159,7 24-90,9 12 0,-7 7 90,-1 8-91,-7 3 91,-1 5-90,0 5 90,-3 7 0,-2 6-90,-4 7 90,-2 7-326,-3 8 235,-3 5-786,-4 6 787,1-14 0,-2 2-674,3-16 1,0 1 583,-4 19 0,0-1 90,-5 28 0,0 0-1,1 0 1,0-4 0,2-6-90,0-5 90,1-6-90,0-4 0,0-7 0,-3-2-90,0-10 90,-2 0-360,-1-8 270,-3-4-270,-1-5-630,-16 2 181,6-14-451,-12-1-449,8-16-1169,-5-6-1620,-4-8 4408,-10-7 0,-7-10 0,-7-5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31.910"/>
    </inkml:context>
    <inkml:brush xml:id="br0">
      <inkml:brushProperty name="width" value="0.17143" units="cm"/>
      <inkml:brushProperty name="height" value="0.17143" units="cm"/>
    </inkml:brush>
  </inkml:definitions>
  <inkml:trace contextRef="#ctx0" brushRef="#br0">1 66 7443,'44'-18'-990,"-5"-1"990,-17 5 0,-10 6 0,-4 1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32.492"/>
    </inkml:context>
    <inkml:brush xml:id="br0">
      <inkml:brushProperty name="width" value="0.17143" units="cm"/>
      <inkml:brushProperty name="height" value="0.17143" units="cm"/>
    </inkml:brush>
  </inkml:definitions>
  <inkml:trace contextRef="#ctx0" brushRef="#br0">56 268 13199,'-39'-16'4138,"23"-1"-4048,30 8 0,19-1-4341,16 3 4340,2 1 1,4 1-90,21-2-50,-14 1 1,1 0 49,13 1-134,2-1 134,-22 2 0,2 1 0,27-3-386,-28 3 1,-2 0 385,19-2 0,-6 1 0,-3 0 1799,-7-1-1799,-2 0 0,-2 0 0,-2-2 0,-3 1 911,-4-1-821,-5 0-90,-2-1 180,15-3-90,-15 1 0,11-2 90,-18 4 197,-3 1-287,-1 1 0,-2-1-90,-1 1 1333,-2 0-1333,1 2 943,10-1-943,4 3 0,1 1 0,-2 4 89,-8 3 1,-1 3 90,2 5-90,-1 3 0,1 6 90,-2 4-90,2 5 0,-3 5 0,-2 3 90,-1 9-90,-3-1 0,-2 7 0,-2-4-55,-3 2 145,0 1-180,-2-1 90,-2 1 0,0-1-90,-2 0 0,-1-4 90,-2-1-90,0-4 90,-1-2-90,0-1 0,0-2-90,-1-4-270,0 9-89,0-13-434,2 17-826,1-17-540,3 1-5576,4-10 7825,7-14 0,-9-4 0,2-7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5.021"/>
    </inkml:context>
    <inkml:brush xml:id="br0">
      <inkml:brushProperty name="width" value="0.17143" units="cm"/>
      <inkml:brushProperty name="height" value="0.17143" units="cm"/>
      <inkml:brushProperty name="color" value="#E71224"/>
    </inkml:brush>
  </inkml:definitions>
  <inkml:trace contextRef="#ctx0" brushRef="#br0">1 1 16258,'9'30'3418,"44"1"-2968,17-23-181,-4-3 1,14 1 0,-7-1-2944,-4-1 1,0-2 2643,5 1 0,6 0 0,-7-1-150,-8-1 0,-4-1-45,2-1 0,-1 0-225,-1 0 1,-1-1-136,-3 0 0,0-1-270,-5 0 1,2 0 834,22-4 1,-3-1 0,18-3 0,-30 2 0,0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0.503"/>
    </inkml:context>
    <inkml:brush xml:id="br0">
      <inkml:brushProperty name="width" value="0.17143" units="cm"/>
      <inkml:brushProperty name="height" value="0.17143" units="cm"/>
      <inkml:brushProperty name="color" value="#E71224"/>
    </inkml:brush>
  </inkml:definitions>
  <inkml:trace contextRef="#ctx0" brushRef="#br0">0 137 8702,'38'-16'3418,"6"6"-2339,-8 20-629,-1 4 0,-4 10-90,-13-1 0,-3 5-91,-3 2 1,-2 3 0,-3 1-90,-3 0 90,-2 0-90,-2-2 90,-1 0-91,-2-1 1,0-2-90,-1-1 450,0-3 90,-2 7-91,1-6-449,-3 2-180,8-28 90,5-12-90,8-17 0,6-1 0,-2 5 1,4 0-1,2-3-90,2 0 90,4-1-90,1 0 90,2 0 0,1 0 0,1 2 0,0-1-125,1 0 125,-1 2 90,0-1 0,-3 1 90,-1 1-90,-3 0 90,-3 3 0,-3 0 0,-2 3 0,-3 0 360,0-3 0,-14 4-180,-10 9 124,-10 7-214,-10 15 0,4 4-90,-3 4 0,0 5 90,0 3-180,1 3 90,3 2-90,3 0 90,3 1-90,3-1 90,3 2-90,4-2 89,3 1-89,4-3 0,4 1-89,4-3-91,5-1-180,3-2-180,5-4-90,3-3-179,2-3-91,3-2-179,1-5-90,2-1-91,0-6-1078,2-3-1170,1-5 3508,3-4 0,7-7 0,2-2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32.728"/>
    </inkml:context>
    <inkml:brush xml:id="br0">
      <inkml:brushProperty name="width" value="0.17143" units="cm"/>
      <inkml:brushProperty name="height" value="0.17143" units="cm"/>
    </inkml:brush>
  </inkml:definitions>
  <inkml:trace contextRef="#ctx0" brushRef="#br0">19 0 11490,'-15'47'3418,"11"-3"-2878,14-17 0,9-2-90,1-8-91,3-1 1,3-2-180,3-1 0,1-3 0,2-1 0,1-3-270,0-2 0,1-4-90,0-1-90,1-4-629,14-8 269,-11 0 90,10-9-179,-16 3-91,-3-2-89,-2 0-181,-3-2-809,-3 1-539,-3 1 2428,-4 2 0,-6 9 0,-3 2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33.283"/>
    </inkml:context>
    <inkml:brush xml:id="br0">
      <inkml:brushProperty name="width" value="0.17143" units="cm"/>
      <inkml:brushProperty name="height" value="0.17143" units="cm"/>
    </inkml:brush>
  </inkml:definitions>
  <inkml:trace contextRef="#ctx0" brushRef="#br0">1 0 13829,'2'58'1349,"1"0"-1169,-2-20-90,2 0-5660,-1-10 5750,5 12-360,-3-9-300,4 16-2758,-1-13 3452,1 4 1,-4-18 0,-1-7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33.469"/>
    </inkml:context>
    <inkml:brush xml:id="br0">
      <inkml:brushProperty name="width" value="0.17143" units="cm"/>
      <inkml:brushProperty name="height" value="0.17143" units="cm"/>
    </inkml:brush>
  </inkml:definitions>
  <inkml:trace contextRef="#ctx0" brushRef="#br0">113 0 11131,'-48'26'3957,"7"0"-3057,23-3-540,13 2-90,8-5-1,12-1-89,4-5-90,5 0 0,6-2-180,3-1 0,2-1-4341,2-3 4071,0-2-90,0-2 442,0-3-801,0-2-181,-1-4-89,-1-1-1080,2-5-809,-2-3 2968,1-3 0,4-6 0,-1-1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36.970"/>
    </inkml:context>
    <inkml:brush xml:id="br0">
      <inkml:brushProperty name="width" value="0.17143" units="cm"/>
      <inkml:brushProperty name="height" value="0.17143" units="cm"/>
    </inkml:brush>
  </inkml:definitions>
  <inkml:trace contextRef="#ctx0" brushRef="#br0">0 733 8162,'16'-43'1260,"-2"4"-991,-3 16 91,1 0-90,2-2 630,35-37-721,-18 26 1,6-3 0,2 2 0,0 6 0,18-10-2069,-13 13 2069,6 0-90,2 0-716,26-9 806,-15 8-91,21-5 1,-23 12 0,3 1 90,1 2-90,2 0 0,2 3 0,2 2 90,1 0-90,0 4 90,1 2-90,-3 4 90,-3 1 269,32 9-269,-25 2-90,-25-1 0,0 2 90,17 9 90,-3 4 0,-1 5 0,0 6-90,-2 4 89,-1 7-89,-6 2 0,-4 1-10,-5 1 189,13 26-179,-13-16-1130,9 18 1130,-18-22-90,-1 1 1184,-3-2-1184,0 0 0,-4-5-90,-1-1 90,-2-4-90,6 14 90,-8-17 542,9 22-992,-15-32-90,2 6-604,-8-15-2185,2 4 3591,-4-1 0,-1-8 1,-5-4-1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37.241"/>
    </inkml:context>
    <inkml:brush xml:id="br0">
      <inkml:brushProperty name="width" value="0.17143" units="cm"/>
      <inkml:brushProperty name="height" value="0.17143" units="cm"/>
    </inkml:brush>
  </inkml:definitions>
  <inkml:trace contextRef="#ctx0" brushRef="#br0">8 366 9602,'-6'44'2698,"5"-9"-2283,25-1-55,-1-15-3364,58 19 3184,-31-22 0,38 7-620,-35-18 530,3-3-884,1-4 884,1-3 0,3-4-90,0-6 90,0-4-90,-2-5 0,-3-5 0,-5-5 0,16-22-152,-21 10 62,9-13 0,-23 18-180,-5 3 1,-5 4-181,-2 1 0,-4 4 1270,-3 2-4148,-2-3 3753,-9 6 1,1 6 0,-6 8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41.688"/>
    </inkml:context>
    <inkml:brush xml:id="br0">
      <inkml:brushProperty name="width" value="0.17143" units="cm"/>
      <inkml:brushProperty name="height" value="0.17143" units="cm"/>
    </inkml:brush>
  </inkml:definitions>
  <inkml:trace contextRef="#ctx0" brushRef="#br0">0 0 6004,'27'4'0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56.278"/>
    </inkml:context>
    <inkml:brush xml:id="br0">
      <inkml:brushProperty name="width" value="0.17143" units="cm"/>
      <inkml:brushProperty name="height" value="0.17143" units="cm"/>
    </inkml:brush>
  </inkml:definitions>
  <inkml:trace contextRef="#ctx0" brushRef="#br0">137 528 9961,'-20'3'2879,"10"-9"-2699,-7 54-90,12-21-4162,0-1 4162,-2 2 859,2 0-769,-3 11 90,-4 14-90,2 2-90,-3 2-90,5-17 90,1-7 90,1-4 3302,3 3-3302,6-6-180,9 5 0,5-10 0,8 0 0,1-6 0,6 1 90,6-2-90,6 4-656,8-1 656,6 4 0,11 1-1311,7 0 1311,10 3-1285,3-2 1285,5 2 0,-45-13 0,-1-1-45,3 1 0,0 0 45,1-1 0,2 1-45,4 0 0,2-1 45,2 1 0,1-1-45,5 1 0,1 0-855,2 0 0,0-1 900,2 0 0,0 0-45,2 0 0,1-1 45,1 1 0,1-1 0,1 0 0,0 0 0,-1 0 0,3 0-30,-6 0 0,5 0 0,-3-1-586,11 2 0,1 1 616,-14-2 0,4 0 0,-5 1-45,5 0 0,-5 1 0,1-1 0,-1 1 45,-2 0 0,-1 0 0,-6-1 0,0-1-45,-3 1 0,0-1 0,-5 0 0,-1-1 174,-2 0 1,2 1-175,20 2 0,1 1 45,-19-4 0,-1 0-90,17 3 1,-1-1 89,25 4-90,-2-2 895,-2-2-805,-1 1 0,-6-6 90,0 1 0,-6-5 0,1 2 0,0-3 0,-24-1 0,1 0 90,29 0-135,-30-1 0,-1 0 135,18-1-90,-4 0 90,-5 0 1234,-5-1-1234,-3 0 90,-6 0-90,-4 0-1726,-5-1 1816,-3 0 1251,14-3-1251,-18 2 635,10-3-725,-21 3 572,1-4-483,-3 0 3195,-1-2-3284,0-3-1,-2-3 1,-2-4-90,-1-5 180,-2-4-90,-3-4 90,-2-4 90,0-35-180,-6 14-991,1-27 991,-5 14-90,2-3 0,-3-9 0,2-4 0,-2-2-1,0-8-89,1-1-2018,1-1 2018,0 4 0,2 7-371,-2 4 146,1 33 0,-1 0-225,1-25-871,-1-7 601,0 33-269,-1 8 744,1 5-2184,-2 5 863,-4-2 1566,-5 10 0,3 5 0,-1 12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58.088"/>
    </inkml:context>
    <inkml:brush xml:id="br0">
      <inkml:brushProperty name="width" value="0.17143" units="cm"/>
      <inkml:brushProperty name="height" value="0.17143" units="cm"/>
    </inkml:brush>
  </inkml:definitions>
  <inkml:trace contextRef="#ctx0" brushRef="#br0">133 0 9422,'-6'42'2608,"-1"1"-7189,-6 23 4941,1-9-90,-4 22-898,-1 11 718,6-19 62,2-11 0,1-1-62,0 13-90,2-14 0,1 0-180,0 9-90,0 18-179,2-33-91,2-4-243,0-4 64,1-5-271,1-5-707,2-4 1697,3 0 0,-3-15 0,2-1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58.395"/>
    </inkml:context>
    <inkml:brush xml:id="br0">
      <inkml:brushProperty name="width" value="0.17143" units="cm"/>
      <inkml:brushProperty name="height" value="0.17143" units="cm"/>
    </inkml:brush>
  </inkml:definitions>
  <inkml:trace contextRef="#ctx0" brushRef="#br0">9 77 12030,'-2'56'1529,"1"-11"-1079,-3 9-180,3-19-180,3 14 90,2-12 0,3 1-1,3-1 1,3 2-762,4-3 762,3 1 90,2-4-1,2-4 1,0-3 90,1-6-90,-1-3 270,1-6-361,9-7 1,-8-5 185,8-10-185,-12-6 0,-2-8 0,0-6 90,-4-7-90,-2-1 90,-4-4 0,-4 3-91,-3-2-89,-3 0 90,-9-16-180,-1 15-299,-7-10 209,0 19-90,0 4-90,-3 2-90,0 2-179,-2 4-1,1 4-809,1 2-540,-6 3-1799,2 5 3826,-2 7 1,12 2-1,6 3 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58.595"/>
    </inkml:context>
    <inkml:brush xml:id="br0">
      <inkml:brushProperty name="width" value="0.17143" units="cm"/>
      <inkml:brushProperty name="height" value="0.17143" units="cm"/>
    </inkml:brush>
  </inkml:definitions>
  <inkml:trace contextRef="#ctx0" brushRef="#br0">0 149 10771,'50'-7'3148,"-2"0"-2518,-18 0-91,4-1-89,1-1-767,27-5 497,-11 2-360,10 1 1,3 1-271,10-1-810,12 1 1,2 0 0,-2 3 314,-20 2 1,-1 1-1485,8 0 2181,2 1 1,4-1-1,1-1 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0.834"/>
    </inkml:context>
    <inkml:brush xml:id="br0">
      <inkml:brushProperty name="width" value="0.17143" units="cm"/>
      <inkml:brushProperty name="height" value="0.17143" units="cm"/>
      <inkml:brushProperty name="color" value="#E71224"/>
    </inkml:brush>
  </inkml:definitions>
  <inkml:trace contextRef="#ctx0" brushRef="#br0">94 210 11850,'23'-21'2339,"3"5"-2249,6 19 0,-3-3-90,3-4 0,-5-5-90,1-6 0,-4-5 180,-6-6 180,-9-2 269,-12 0 181,-12 4-270,-14 9-90,-1 9-1,-5 7 1,7 8-90,-1 2-3392,0 4 3302,3 4-90,0 2 90,4 2-91,1 3 91,4 3-90,3 1 0,5 0 0,3-1 0,4 1 0,4-2-90,4 2 0,4-1-180,4-1-180,4 0-89,3-4-271,4-2 3213,0-3-3573,3-2-89,0-3-270,1-2-3958,-2-4 5397,11-3 0,-21-3 0,4-2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59.020"/>
    </inkml:context>
    <inkml:brush xml:id="br0">
      <inkml:brushProperty name="width" value="0.17143" units="cm"/>
      <inkml:brushProperty name="height" value="0.17143" units="cm"/>
    </inkml:brush>
  </inkml:definitions>
  <inkml:trace contextRef="#ctx0" brushRef="#br0">355 329 11580,'32'-19'3418,"-3"9"-8628,-7 19 6109,4 16 780,-5 4-1139,9 25-360,-14-16-90,5 14 89,-9-13-89,-4 0 0,0 1 0,-5-2-90,-1 2 90,-7 12 0,-3-13-90,-5 8 0,-3-17 90,-1-3-90,-3-3 90,-2-4-90,-1-5 860,-1-3-860,-8-8 0,7-4 0,-7-6 3302,11-7-3392,1-5 0,2-6 0,2-6 0,3-4 0,3-5-3392,3-4 3392,3-2 90,2-6-454,3-2 364,2-3 90,0 0-89,1 1 89,0 0 0,0 4 0,-2 2 89,0 5-89,-2 2 90,-2 3-251,-2 3 161,-2 3 180,-9-3-180,0 11 3222,-7 0-3222,2 15 530,-11 5-620,-2 9 90,1 2 0,4 7 165,12 2-255,3 1 0,1 3-270,5 2 90,4 15-89,4-9-91,5 12-90,5-12-89,3 1-181,2-1-89,4-1-181,1-2-899,2-2-629,3-3 2608,1-2 0,-11-9 0,-4-2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59.262"/>
    </inkml:context>
    <inkml:brush xml:id="br0">
      <inkml:brushProperty name="width" value="0.17143" units="cm"/>
      <inkml:brushProperty name="height" value="0.17143" units="cm"/>
    </inkml:brush>
  </inkml:definitions>
  <inkml:trace contextRef="#ctx0" brushRef="#br0">270 1 12390,'0'36'1619,"-4"0"-6920,-7-10 5841,-10 21-270,4-6-229,-5 19 1,-1 2-222,1 2 107,3-7 1,0-1-467,4-5-1215,-9 20-3823,-1 2 5577,0-5 0,9-25 0,9-29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59.404"/>
    </inkml:context>
    <inkml:brush xml:id="br0">
      <inkml:brushProperty name="width" value="0.17143" units="cm"/>
      <inkml:brushProperty name="height" value="0.17143" units="cm"/>
    </inkml:brush>
  </inkml:definitions>
  <inkml:trace contextRef="#ctx0" brushRef="#br0">1 160 10681,'1'-52'1619,"3"7"-2788,9 19-1170,11 7 900,13 7 1439,-2 8 0,-9 3 0,-14 2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59.506"/>
    </inkml:context>
    <inkml:brush xml:id="br0">
      <inkml:brushProperty name="width" value="0.17143" units="cm"/>
      <inkml:brushProperty name="height" value="0.17143" units="cm"/>
    </inkml:brush>
  </inkml:definitions>
  <inkml:trace contextRef="#ctx0" brushRef="#br0">0 1 9422,'34'39'-450,"-12"-3"0,-19-26 0,-7-1 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59.725"/>
    </inkml:context>
    <inkml:brush xml:id="br0">
      <inkml:brushProperty name="width" value="0.17143" units="cm"/>
      <inkml:brushProperty name="height" value="0.17143" units="cm"/>
    </inkml:brush>
  </inkml:definitions>
  <inkml:trace contextRef="#ctx0" brushRef="#br0">1 82 14639,'58'-22'1259,"10"1"-3236,-8 14 1,3 2 1976,-11 1 0,0-1-180,23 0 0,-1 0-884,-19 2 1,-3 1 253,47 0-1327,-33 1 1,-1 1-1642,26 2 3698,-35-1 0,-3 0 0,16 1 1,-6 0-1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59.919"/>
    </inkml:context>
    <inkml:brush xml:id="br0">
      <inkml:brushProperty name="width" value="0.17143" units="cm"/>
      <inkml:brushProperty name="height" value="0.17143" units="cm"/>
    </inkml:brush>
  </inkml:definitions>
  <inkml:trace contextRef="#ctx0" brushRef="#br0">1 70 14189,'67'-4'899,"1"1"-809,-4-1-4989,7 1 4629,6-1 0,3 1-269,-1 0-1629,-8 0 0,1-1-621,14-3 2592,-20 3 0,-3-2 0,-1-4 0,-1-2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39.005"/>
    </inkml:context>
    <inkml:brush xml:id="br0">
      <inkml:brushProperty name="width" value="0.17143" units="cm"/>
      <inkml:brushProperty name="height" value="0.17143" units="cm"/>
    </inkml:brush>
  </inkml:definitions>
  <inkml:trace contextRef="#ctx0" brushRef="#br0">1766 291 6993,'-58'-11'2159,"-6"-2"-7280,-17 0 5661,-10-3-315,43 9 0,-7-1 38,-26-5 1,-13-2 0,9 1-129,11 2 0,0 0-46,-12-2 1,-7-1 0,13 1 0,25 4 0,8 1 637,-43-7-637,9 1 0,16 3 0,7 1 0,11 2-163,4 1 162,7 1-89,4 1 2317,4 1-2407,-4 0 2429,7 5-2249,1 6 1105,11 16-925,8 3 0,4 16 179,3 1-601,0 12 601,-1 13 1,2 9 0,-2 18-1195,0-44 0,-1 1 970,0 6 0,0 0-45,0 2 0,-2 1-606,2 2 1,-1 0 605,0 2 0,-1 0-1,1 1 1,-1 0-713,0 1 1,1-1 622,-2 2 0,1-1 45,0-1 0,0-1-45,0 1 0,0-1-753,1-2 0,0 0 753,0-2 0,0 1-45,1-3 0,0 0 123,0-1 1,0-2-124,0-4 0,1 0 44,3 44 394,0-10-483,3-4-90,0-9-90,1-7-539,8 12 179,-3-25-180,8 8-359,-4-32-673,1-7-946,12-10 1205,-6-12 1493,9-14 0,-4-21 0,1-8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39.420"/>
    </inkml:context>
    <inkml:brush xml:id="br0">
      <inkml:brushProperty name="width" value="0.17143" units="cm"/>
      <inkml:brushProperty name="height" value="0.17143" units="cm"/>
    </inkml:brush>
  </inkml:definitions>
  <inkml:trace contextRef="#ctx0" brushRef="#br0">63 584 8072,'-15'-39'3418,"3"1"-2428,0 3-271,2 1-89,2 3-180,3 1-90,5 2-91,6-1 1,7 1-90,11-1 0,10 1-777,13 1 687,15-1 0,11 3 0,13 2-1674,7 3 1629,-43 11 0,0 1-45,2 1 0,0 0-302,0 0 0,4 1 346,25-2 1,2 1-45,-20 2 0,0 0-835,21 0 1,0-1 834,-25 3 0,-3 0 45,2-1 0,-1 1-45,0 1 0,-1 0 0,0 0 0,-1-1-260,0 2 0,-2 0 260,46-2 784,-6 1-784,-36 1 0,-1 0 0,25 0-241,17 1 331,-40 2 0,-4 1 1535,-5 1-1355,-5 3 0,-3 3 89,-3 6 91,-1 6-90,-4 7 0,-4 6 449,7 40-449,-12-10-173,-9-14 1,-2 2 262,2 34-91,-2 12-179,-8-47 0,0 1 0,0 3 0,-1 1-1100,0 1 1,-1 0 1054,-1 1 0,0 1-45,0 0 0,0-1-96,-2 1 0,0-1 51,0-2 0,-1 1 90,-4 22 0,-2 0-90,1-21 0,-1-1 0,-4 18 0,-1-4 45,-13 22 0,-4-5-90,-8-6 90,-5-7-1570,-8-6 1480,-8-7 90,-8-7-130,-8-9-140,-9-9-135,15-19 1,-4-5 44,15-4 0,-2-4 137,-20 0 1,-1-3-228,14-7 0,2-3-135,-3-2 1,-2-2-46,-4-3 0,-1-1-90,-1-2 1,2-2-136,-2-2 1,1-1-136,1-2 1,0-1-639,1-1 1,1-2-532,1-1 0,2 0 2069,1-1 0,0 0 0,-7-5 0,0-2 0,-1 0 0,0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40.506"/>
    </inkml:context>
    <inkml:brush xml:id="br0">
      <inkml:brushProperty name="width" value="0.17143" units="cm"/>
      <inkml:brushProperty name="height" value="0.17143" units="cm"/>
    </inkml:brush>
  </inkml:definitions>
  <inkml:trace contextRef="#ctx0" brushRef="#br0">116 440 14279,'-31'49'1799,"6"-2"-2027,15-11 678,-1 7 0,2 3-90,0 7-1,2 2-89,1 3-90,2 1 0,2 2 0,1 1 90,5 26-180,1-21-1340,5 18 1250,-1-29 90,4-1 0,2-3-90,6-3 90,3-2-90,7-4 0,6-1-457,6-6 457,6-4 0,39 0 0,-13-12-45,-20-9 0,2-2 45,34-5 0,-40-3 0,2-1-45,1-1 0,2-2 45,5-1 0,3 0 0,3-2 0,2 0 0,5-2 0,2 0-572,4 0 1,0-1 571,3 0 0,0-1-1027,4 1 1,1 0 1026,2 0 0,1 0 0,2 0 0,0 1-361,3 0 1,0 2 360,1 0 0,2 1 0,-32 2 0,-1 1 0,1 0 0,1 1 0,0 0 0,0 1-30,1 0 0,0 1 0,0 0 30,0 1 0,-1 0 0,1 1 0,0 0 0,-1 1 0,0 0 0,-1 1 0,0 0 0,0 1-45,32 4 0,-1 0 45,-2 1 0,-2 1-476,0 0 0,-2 1 431,-2 0 0,0 1 0,-5-1 0,3 2-191,-10-2 1,4 2 0,-4 0 190,12 1 0,-2 1 45,-13-2 0,2 0 0,-4-1 290,2 2 1,-3-1-291,-1-1 0,-1 1-45,-1-1 0,-1 0 45,-6-1 0,-2 0 0,0-1 0,-2-1 0,-5-1 0,-1 0-45,-2-1 0,1 0 45,16 0 0,-1 0 90,30 2-23,-37-5 0,-3-2 23,13-3-90,-7-3 1407,2-5-1317,-4-4 0,2-4 0,-4-4 90,-7-2-90,0-6 0,-6-2 1808,1-8-1898,-4-4 90,-1-4 0,-4-4-90,0-12 0,-2-5 90,-2-13 0,-1-5 90,-3-5 0,-1-5-91,-15 46 1,0 0-45,0-3 0,0 1-34,-1-1 1,0-1 78,-1 1 0,1-1-45,-1 2 0,1 0 738,9-47-693,-1 5-45,-8 36 0,-1 0-135,5-23-180,0-11-270,-8 36-90,-1 6-359,-3 3-642,-4 8-168,-2 2-915,-6 5-2413,-3 2 5450,-6 5 1,7 11 0,1 4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44.130"/>
    </inkml:context>
    <inkml:brush xml:id="br0">
      <inkml:brushProperty name="width" value="0.17143" units="cm"/>
      <inkml:brushProperty name="height" value="0.17143" units="cm"/>
    </inkml:brush>
  </inkml:definitions>
  <inkml:trace contextRef="#ctx0" brushRef="#br0">2922 503 7803,'-46'-12'1529,"-4"-1"-1170,-1 1-5659,-12-2 5794,-12-1 1,-11-3-255,23 5 0,-2-1 0,-5-1-352,-1 0 0,-6-2 0,0 1 0,4 0 142,-2 0 0,4 1 0,2 0-147,0 0 1,1-1 0,8 3 205,7 1 1,4 0-552,-1 1 0,1 0 462,-46-12 168,6 3-78,10-1-90,6 3 90,14 2 659,-15-4-749,26 7 90,-10-3-90,27 7 1271,3 2-1271,4 0 2008,-6 1-2008,3 6 2791,-4 12-2791,9 6 0,4 15 0,4 5 89,-1 14 279,-5 17-278,-3 14-585,10-35 1,-1 2 539,-2 6 0,-1 2-45,-1 3 0,-1 1 45,-3 5 0,0 2 0,-1 0 0,0 1 0,-1 1 0,0 1-1254,0-1 0,0 1 1299,1 1 0,0 0 0,1-3 0,0 4-642,4-8 0,0 4 0,0-4 686,-1 6 1,1-1-45,-4 21 0,1-2-44,9-34 0,2-4 88,0 1 1,2-2 135,-7 48 0,4-8 0,4-6 90,4-11 0,3-5-91,8-3 91,6-3 180,25 20-360,3-21 0,23 10-90,-2-29 90,10-8-180,9-7 90,9-7-90,7-6-45,-47-10 0,1-2-168,0-2 0,2 0-12,-1-2 0,1-2-45,-1 0 0,1-3-450,21-5 1,-1-3 179,-18 3 1,-1 0-91,15-7 0,-2 0-1798,20-12-1350,-5-3 3778,-8-4 0,-6-1 0,-6-2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1.939"/>
    </inkml:context>
    <inkml:brush xml:id="br0">
      <inkml:brushProperty name="width" value="0.17143" units="cm"/>
      <inkml:brushProperty name="height" value="0.17143" units="cm"/>
      <inkml:brushProperty name="color" value="#E71224"/>
    </inkml:brush>
  </inkml:definitions>
  <inkml:trace contextRef="#ctx0" brushRef="#br0">0 11 13110,'26'-10'3597,"-3"22"-3147,-10 26-743,-2 17 563,-3-5-682,0 6 592,2 6 0,-1 5-90,1 6-705,1 2 705,-1 0 0,1 1-270,-1-1-90,-2-2-180,1-4-179,-3-3-91,-2-5-816,0-4 187,-3-3-997,0-6 2346,-4 12 0,1-33 0,-1 7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6:44.503"/>
    </inkml:context>
    <inkml:brush xml:id="br0">
      <inkml:brushProperty name="width" value="0.17143" units="cm"/>
      <inkml:brushProperty name="height" value="0.17143" units="cm"/>
    </inkml:brush>
  </inkml:definitions>
  <inkml:trace contextRef="#ctx0" brushRef="#br0">0 440 9332,'5'-52'2518,"18"-10"-2068,6 26-1551,23-10 1371,5 12-1,10 2 46,14 3 0,5 2-270,-29 11 0,1 0-1669,36-8 0,0 2 1669,-37 12 0,-3 2 90,3 2 0,0 0-133,0 0 0,1 2 88,-1 1 0,0 2 0,-1 1 0,0 2 45,-1 1 0,-1 3-386,-1 1 0,-2 2 386,-1 2 0,-1 3 135,43 20 90,-8 8 0,-6 9-1,-8 8 1,-7 9 0,-8 8 0,-8 6 0,-7 8-1,-7 3-492,-19-44 0,-2 1 268,-1 1 0,-2 1 0,-1 0 0,-2 2 0,-2 24 0,-2 2-90,-2-20 0,-2 1 0,-1 18 0,-4 0 0,0-24 0,-2-3-45,-2 1 0,-2-1 45,-1-1 0,-2 0-45,-3 1 0,-1 0 0,-3-1 0,-3-1 0,-1 1 0,-3-1 0,-2-2 0,-1-2 498,0-4 1,-1-1-544,0-3 0,-3-1-180,-19 10 0,-3-3 0,14-12 1,0-2-1,-18 11 0,-1-4-495,-27 4 270,44-23 1,-2-1-136,0-1 0,0-2-180,-3-2 1,-1-2-630,-1 0 0,-1-2-765,-2-3 0,0 0 2110,-2-2 0,-2-2 0,-15-4 1,-4-2-1,-4 0 0,-1-1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01.392"/>
    </inkml:context>
    <inkml:brush xml:id="br0">
      <inkml:brushProperty name="width" value="0.17143" units="cm"/>
      <inkml:brushProperty name="height" value="0.17143" units="cm"/>
    </inkml:brush>
  </inkml:definitions>
  <inkml:trace contextRef="#ctx0" brushRef="#br0">2311 592 10411,'-4'-49'1709,"-3"5"-809,-37-7-1556,7 16 926,-29-22 0,10 21-90,-7 2-1,-9-1 1,-4 3-619,-5 3 618,-2 4-89,-5 3 0,-2 5 0,2 5 45,23 10 0,-1 2-541,16 2 0,0 1 496,-17 3 0,0 2 0,-28 14 0,1 7 0,2 8-90,4 8 45,42-19 0,0 2-45,3 2 0,0 2 45,-2 3 0,2 2-45,4-1 0,3 0 45,0 2 0,2 1-45,-24 38-2521,5 5 2611,7 5 0,6 3-391,7 3 301,6 3 44,16-47 1,1 1 0,1 0 0,2 0 0,2 1 0,0 0 135,0 47-135,4-48 0,1 1 45,2 47-45,1-47 0,1 1 0,1-2 0,0 0 45,9 47 45,-1-31 0,1 0-45,-3-17 0,1 0-45,5 12 0,1-1 135,9 13 0,3-5-91,0-8 1,2-3 0,4-5 0,3-2 0,3-4 0,4-4 0,4-5 0,31 8-90,-13-15 0,-21-12 0,1-3 90,26 1-90,10-4 90,5-5-90,3-2 90,8-5-90,-2-4 0,-45 1 0,0-1 45,0-1 0,0-1-45,1 0 0,1-1 45,-2-1 0,1 0-740,0-1 1,1 0 739,-2-1 0,1 0 0,-1-1 0,1-1 94,-1 0 0,-1 0-94,0-2 0,-1 0 0,-1 0 0,0-1 0,0 0 0,-1-1 45,44-18-1,-3-3 1,-9-4 0,-27 9 0,-1-2 90,23-24-180,-27 19 0,-3 0 90,11-24 0,-5-2 79,-5-4-79,-5-5-90,-4-3 0,-6-5 0,-4-5 0,-4-4 0,-3-3 0,-5-2 0,-3 5 0,-6-1 1054,-5 6-1054,-6-6 0,-5 0 0,-5 23 0,-4-1 0,3 17 0,-2 0 0,-10-18 0,-2 2-45,2 19 0,-1 3 45,-4-2 0,-3 2-45,-2 0 0,-1 2 0,-4 1 0,-1 2-295,-1 1 1,-2 2 204,-2 1 0,-2 2 0,-1 1 0,-2 2-45,-1 2 1,-1 1-1,-1 3 0,-3 2-360,-24-3 0,-1 2 225,20 9 1,-1 2-91,-19-2 0,2 3-45,24 8 1,3 3-91,-2 2 0,0 1-45,0 2 1,1 1-631,-1 3 1,2 2-585,-1 1 0,1 2 1799,1 1 0,1 2 0,1 1 0,0 1 0,1 1 0,0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7:02.425"/>
    </inkml:context>
    <inkml:brush xml:id="br0">
      <inkml:brushProperty name="width" value="0.17143" units="cm"/>
      <inkml:brushProperty name="height" value="0.17143" units="cm"/>
    </inkml:brush>
  </inkml:definitions>
  <inkml:trace contextRef="#ctx0" brushRef="#br0">1348 171 7173,'-45'4'2429,"-6"6"-4400,-40 29 2511,14 1-270,24-8 0,1 3-46,11-4 1,3 2 0,-2 2 0,2 2-90,-3 4 0,1 0 45,2 2 0,1 1-1,3-2 1,2 1-45,3 1 0,1 0 45,-19 42 0,7 4 0,8 3-135,19-44 0,1 0 0,4 0 0,2 1-128,2 0 0,1 1 83,4 0 0,1 0 45,3 0 0,2 0-202,2 0 1,2-1 201,2-1 0,2 0-45,2-2 0,3 1 45,2 0 0,3 0-45,2-2 0,2-1 90,2-1 0,2-2-45,3 0 0,1-2 135,37 25-135,-34-32 0,2-2 135,43 19-91,-40-27 1,1-2 0,3-3 0,1-1 0,2-2 0,1-2 45,0-2 0,4-1-1022,28-3 0,1-2 1022,-19-3 0,0-2 0,28-2 0,0-3 72,-25-3 0,-3-1-73,6-3 1,0-1-284,-2-3 1,-1-1 283,-1-3 0,-1-1-45,-2-2 0,-1-2 45,-3-1 0,-1-2-45,-1-2 0,-2-1 63,-3-3 0,-1-2-63,-4 2 0,1-4 134,13-19 1,-2-2-135,-19 18 0,-1-2 0,10-14 0,-5-1-32,4-19 32,-7-3 90,-8-3-180,-7-3 90,-7-4-90,-9 2 0,-9-1 90,-8-2-90,-10-4 0,-6 21 0,-5-2 0,3 18 0,-3 1-271,-11-19 0,-4 3 226,4 21 0,-2 6-45,-3-1 1,-4 3-130,-3 3 0,-3 1 84,-3 2 0,-2 1 45,-4 3 0,-3 3 0,-3 0 0,-1 3-45,-5 2 0,-2 2 45,-3 3 0,-2 3 0,-2 2 0,-1 3 0,-2 3 0,0 1 45,-2 4 0,-1 3 70,1 2 1,0 4-71,0 2 0,1 3-45,2 4 0,0 3 45,2 3 0,1 3 0,2 3 0,2 4-234,1 2 1,3 3 233,3 3 0,1 2 45,3 2 0,3 2 214,3 2 0,3 2-214,2 1 0,3 3 215,4-1 0,1 4-215,-9 25 0,2 3 0,16-19 0,2 1-129,-7 21 1,5-1 128,16-26 0,5-2-45,1 1 0,3 0 316,3-2 1,3 0-317,1-1 0,2 1 45,3-1 0,2 1 0,3-2 0,1 1 45,3-2 0,2 0-45,2-1 0,3-1 45,0-2 0,4 2 0,17 20 0,5 0-1,-10-19 1,2-1-299,16 16 0,2-2 299,-11-24 0,1-4-45,4 0 0,1-3-70,2-2 0,2-3 70,3-1 0,1-3 45,3-2 0,1-3-45,-1-2 0,0-2 45,3-2 0,0-3-45,-2-3 0,1-1 0,-1-2 0,5-3 0,0-4 0,6-4 0,-3 0-45,11-5 0,0-3 45,-8 1 0,5-2 0,-6-3 0,8-9 0,-5-3-45,1-3 0,0-4-225,5-7 1,-1-4 269,-1-3 0,0-4 0,2-5 0,-1-3 0,-7 2 0,-3 0 0,-3-2 0,-3 0 0,-7 3 0,-2 0 354,-3 1 0,0-4-294,-10 7 0,0-4 0,-2 2-15,3-7 0,-2-1-79,7-15 0,-6 2 79,-17 27 0,-4 2 45,8-44-90,-10 6 90,-10 1 693,-13 1-693,-11 0 790,-13-2-880,-12 4 0,17 42 0,-6-1 45,-22-13 0,-6 3-90,10 11 0,-2 4-202,-20-11 0,-3 5 247,17 18 0,-3 6-60,-3 5 0,-5 2 0,2 2 60,-15 2 0,-2 3-199,9 3 1,-4 2-1,3 4 154,-13 6 0,1 6 45,23-2 0,-1 3 0,-1 2-283,-1 1 0,0 2 0,0 2 283,-4 4 0,-1 1 0,1 1-222,1 2 0,0 1 0,2 2 192,1 1 0,0 1 0,2 1-51,1 1 1,1 2-1,2 0 81,3 1 0,0 1 0,3 0 0,-20 19 0,4 1 0,6 0 0,4 1 0,10-4 0,3 4-25,10-4 1,2 5 0,4-2 24,-3 10 0,3 2-45,-4 18 0,7-1 325,16-27 1,6-3-281,2-3 0,4-1 0,3 1 0,3-1 0,2-2 0,4 0 45,4 2 0,4-1-45,2-2 0,3-1 0,5 0 0,2-1 0,3-4 0,2-2 0,3-3 0,2-2 0,0-6 0,2-2 0,2-3 0,2-3 0,0-4 0,1-3 0,3-2 0,2-3 45,1-2 0,2-3-45,0-2 0,5-4 45,29-6 0,3-4 0,-19-2 0,0-2-45,24-7 0,-1-4 249,-27-1 1,-4-3-205,0-2 0,-1-3-90,-4-4 0,-1-2 45,-2-3 0,-2-3 243,-3-2 1,-2-3-244,-4-1 0,-1-3-45,-4 0 0,-1-2 0,-4-1 0,-3-2 154,-2 3 0,-2-4-334,2-16 0,-4 0 45,-7 19 0,-3 0 546,1-9 0,-3 2-995,-6-12-91,-6 8 789,-7 9-969,-5 2-269,-5 7-91,-4 3-718,-4 6-811,-3 6 3154,-4 4 1,-6 3-1,-3 3 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13.224"/>
    </inkml:context>
    <inkml:brush xml:id="br0">
      <inkml:brushProperty name="width" value="0.17143" units="cm"/>
      <inkml:brushProperty name="height" value="0.17143" units="cm"/>
    </inkml:brush>
  </inkml:definitions>
  <inkml:trace contextRef="#ctx0" brushRef="#br0">1261 441 9422,'34'-33'2878,"-3"-4"-539,-14-31-1980,-9 24-89,-3-32-180,-14 42 0,-3 8 0,-3 1-90,-1 8 90,-5 0-90,-20-3 0,2 5-584,-18-1 584,5 9 90,-4 2 90,-5 4-90,-5 4 90,-4 3 90,-4 5-90,-2 6-1,0 6-1095,-1 9 1186,4 7-90,4 8 0,5 8 90,4 9-135,21-12 0,2 2-46,11-10 1,0 1 0,-5 15 0,2 0 180,-2 32-90,8 2 0,6 3-90,7-3 90,8 4-90,5-2 0,1-46 0,2 3-45,7 19 0,2 1 45,-2-18 0,1 0-90,6 17 0,2-1 89,-5-24 1,4 0-30,11 12 0,6 6 0,-2-5-15,-1-4 0,4-1-15,9 11 0,8 6 0,-5-12 15,-9-18 0,0-6-702,11 10 1,1-4 746,27 8-45,-20-20 0,2-3-1216,-14-7 1,0-3 1170,17 4 0,-1-3 90,30-2-90,-5-9-1343,6-6 1343,-4-9-800,5-7 800,-1-8-445,-2-8 535,-4-6 513,-3-9-513,-24 3 0,0-4-45,-17 10 0,-1-2 45,16-15 0,-2-3-46,-20 13 1,-4 0 45,-1-1 0,0-3 45,9-24 0,-3-4 90,-4-2 0,-3 0-90,1-3 0,-3 0 238,-8 9 0,-6 3-193,0-29-90,-8 7 0,-10 2 0,-10 1 0,-11 2-90,-12-2 0,10 43 0,-4 2-135,-2 1 0,-4 1-45,-6 0 0,-2 1-90,-3 3 1,-2 2 44,-3 2 0,-3 2-135,0 2 0,-2 3 0,-2 1 1,-1 3-91,2 3 0,1 2 458,0 2 1,-3 3-1449,-17 1 1,0 3-135,20 4 0,2 1-990,-16 1 1,2 3 2563,-17 10 0,4 6 0,-2 6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13.946"/>
    </inkml:context>
    <inkml:brush xml:id="br0">
      <inkml:brushProperty name="width" value="0.17143" units="cm"/>
      <inkml:brushProperty name="height" value="0.17143" units="cm"/>
    </inkml:brush>
  </inkml:definitions>
  <inkml:trace contextRef="#ctx0" brushRef="#br0">65 0 13469,'-27'39'2249,"6"2"-2986,16 2 1277,2 7-1,-1 9-179,2 5 45,0 3 0,2 8-226,0-11 1,1 1-1026,-1 15 0,1 0 891,2-19 0,-1-5-45,2 23-507,-1-25 1,0-1-34,1 26-180,1 18-269,-3-36-1260,0 12-1439,-2-5 3688,-1-8 0,-1-25 0,1-22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14.192"/>
    </inkml:context>
    <inkml:brush xml:id="br0">
      <inkml:brushProperty name="width" value="0.17143" units="cm"/>
      <inkml:brushProperty name="height" value="0.17143" units="cm"/>
    </inkml:brush>
  </inkml:definitions>
  <inkml:trace contextRef="#ctx0" brushRef="#br0">184 1 8162,'-45'15'6477,"-5"12"-5578,27-5 450,-12 30-719,19-16 269,2 34-359,14-27-90,9 17-478,10-14 478,8-2-90,8 4 180,30 9-270,-12-15-1237,21 6 1147,-18-23 0,0-5-367,23-4 277,-22-8 0,19-4-180,-29-9 0,0-4-90,-5-7-90,-2-5 0,-4-6 0,-3-6-90,-4-5-274,-3-2 94,-3-4-90,-2 0-89,-5 0-181,-1 2-89,-4 2-181,-2 3 101,-2 4-2708,-3 2 4019,-3-5 1,-1 19-1,0-3 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33.560"/>
    </inkml:context>
    <inkml:brush xml:id="br0">
      <inkml:brushProperty name="width" value="0.17143" units="cm"/>
      <inkml:brushProperty name="height" value="0.17143" units="cm"/>
    </inkml:brush>
  </inkml:definitions>
  <inkml:trace contextRef="#ctx0" brushRef="#br0">66 0 11131,'-16'39'2068,"1"3"-1528,11-1 389,0 35 1,-1 27 0,1-11-2165,1-25 0,0 2 1370,0 14 0,0 16 0,0 0 0,1-17-733,1-14 0,2-6 688,-1 23 0,1 0-1,0-25 1,0-3-90,1 1 0,0 1 45,-1-4 0,1 3-135,1 20 0,1 0-90,-2-22 1,0-1-1,1 15 0,-1-2-7,0 10-443,0-7 0,0-8-179,-2-7 179,0-7-269,0-8-2160,-1-6 3059,-1-3 0,0-16 0,0-1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33.808"/>
    </inkml:context>
    <inkml:brush xml:id="br0">
      <inkml:brushProperty name="width" value="0.17143" units="cm"/>
      <inkml:brushProperty name="height" value="0.17143" units="cm"/>
    </inkml:brush>
  </inkml:definitions>
  <inkml:trace contextRef="#ctx0" brushRef="#br0">183 0 10141,'-40'37'2609,"3"2"-7640,17-4 5661,0 6-1,1 5 20,3 5-109,3 2-90,2 4 0,5 0 734,8 30-825,5-18-89,10 21 90,4-27-90,5-3-90,5-4 0,4-5-83,3-7 83,4-6 0,0-7-90,3-9 0,-1-6 90,20-9-90,-13-8 1901,13-9-1991,-14-9-90,-1-8 0,0-8-90,-2-6 0,-2-3-90,-4-2-179,-3-2-721,4-16 361,-14 16-271,1-8-1438,-17 23-2033,-7-5 4551,-13 6 0,5 7 0,-7 10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35.285"/>
    </inkml:context>
    <inkml:brush xml:id="br0">
      <inkml:brushProperty name="width" value="0.17143" units="cm"/>
      <inkml:brushProperty name="height" value="0.17143" units="cm"/>
    </inkml:brush>
  </inkml:definitions>
  <inkml:trace contextRef="#ctx0" brushRef="#br0">0 97 13199,'3'54'1709,"1"1"-1169,5-3-5840,2 8 5659,1 4 46,0 0 0,1 2 476,2 18-746,-1-8 0,-1-1-1159,-2-10 1204,2 13-397,-4-13 396,-4-19 1905,1 7-1185,-3-22 526,-2 4-525,-5-9 2352,-7-8-3162,-3-26 1314,-1-14-1404,7-17-90,6-1-168,5-8 258,4-5-632,5-7 542,4-1 90,5-1 0,3 4-90,1 3 90,2 8 0,0 5-90,1 8 90,-1 8-90,0 7 90,0 8-90,0 6 0,-2 7 90,0 7 249,-1 6-339,-2 8 656,-2 4-656,0 23 90,-8-9-347,-3 17 258,-9-15 89,-6 3 0,-5 1-90,-4 2 0,-5 1 90,-5-1-180,-2-3 180,-3-3-90,1-6-90,-15 8 90,12-14 0,-9 5 0,15-19 0,2-2-90,2-4-90,-5-1 0,2-5 181,14-6 345,15-5-256,17-5 0,7 1 0,-1 1-90,3 0 90,5-4 0,3 0 0,4-3 0,2-1 90,0-2-90,4-3-173,0-3 173,1-4-1985,-1-1 1985,-3-3 0,-4 0-215,-3-1 304,-6 0-89,-3 0 90,-2 0-90,-5 3 90,-2 2-90,-5 2 201,-2 3-201,-4-2 2047,-13 6-2047,-7 11 396,-8 9-396,-1 15 0,4 0 0,0 5 90,1 2-90,1 3 90,1 2-90,4 0 90,2 0 0,4 0 0,3 1-90,4-1 180,4 0-90,4 1 0,5-3 89,14 7-89,-4-12 0,11 1-90,-9-13 0,2-5 0,1-5-90,5-6-90,3-7-419,3-9 419,2-10-225,-10-4 1,-1-5 44,18-31-746,-17 19 1,-2-3 970,-11 13 0,-2-1 90,0 0 0,-1 0-964,16-46 919,-5 4 0,-5 10 0,-5 10 90,-4 11-90,-2-6 270,-7 21 270,-8-10 30,-13 34-300,-4 6 1812,-7 19-1813,2 12 1,-2 9-90,0 8 0,0 9 0,2 6-1273,1 7 1273,4 3-90,5 0-244,5 1 334,4-1 0,5 1-558,3-1 468,3 0 90,3-3-1,2-2-89,2-4 0,1-3 0,1-6 0,3-3-179,-2-7 89,3-5-90,-3-7-270,2-6 2356,9-7-2086,-5-9 491,10-8-491,-9-7 90,3-6 180,-2-3 180,-1-1-1,-1 1-2634,-3 3 2635,-1 0-90,-2 4 0,-2 2 539,3-3-449,2 12-90,-6 10-90,-2 21 0,-11 4 3392,-3 6-3482,0-5 0,-1 0-90,1 3-180,-2 1-90,2-1-179,-2 0-181,0-1-180,1-2-1168,-2-1-631,1 7 2699,-4-4 0,4-7 0,0-10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35.395"/>
    </inkml:context>
    <inkml:brush xml:id="br0">
      <inkml:brushProperty name="width" value="0.17143" units="cm"/>
      <inkml:brushProperty name="height" value="0.17143" units="cm"/>
    </inkml:brush>
  </inkml:definitions>
  <inkml:trace contextRef="#ctx0" brushRef="#br0">1 246 9332,'5'-49'3238,"0"3"-3688,0 6-2068,0 3 2518,2 0 0,-3 18 0,0 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2.605"/>
    </inkml:context>
    <inkml:brush xml:id="br0">
      <inkml:brushProperty name="width" value="0.17143" units="cm"/>
      <inkml:brushProperty name="height" value="0.17143" units="cm"/>
      <inkml:brushProperty name="color" value="#E71224"/>
    </inkml:brush>
  </inkml:definitions>
  <inkml:trace contextRef="#ctx0" brushRef="#br0">1 381 9871,'15'-39'1709,"4"5"-1349,0 16 0,6 0 180,23-5 449,39-1-719,-13 6-1037,18 5 1036,-39 13 1,-3 4 180,25 12 134,2 30 1,0 6-495,6-3-528,-11 6 1,-15-1 527,-42-25 0,-5-1 90,-4-1-90,-7 7-90,-3-9 1008,-5 5-1008,-2-13 90,-2-2-90,-7 1 90,-2-7 904,-6-5-1084,3-11-90,8-14 180,7-9-90,9 1 0,7-2 90,4 7-90,5 0 90,2-1-90,5 0 90,1 1 0,6 0-89,2 2 89,4 0 0,2 1 0,2 0 0,1 2-1528,1 1 1528,0 1 0,1 0-219,0-1 219,-1 1 0,1-1 0,-2 1 90,15-9 0,-16 7 0,8-7 0,-19 9 0,-2-1 0,-5 1 0,-2 0 0,-2-5-90,-12 0 90,-12 4 1489,-9 7-1489,-11 14 257,1 5-347,-2 3 90,-1 5-3392,0 1 3302,2 3 90,2 2-90,4 2 90,2 1 0,3 0 179,4 0-89,3 8 3302,9-2-3392,8 6 0,12-11-90,7-10 0,6-13 0,-6-8-90,0-6 90,-9-3-90,1-4 90,-2-1 0,0-4 90,-1 2 0,-2-1 90,-2 3 90,-1 0-180,3-4-90,-1 3 90,2-3 0,3 15-90,-5 9 0,5 14-90,-5 6-540,1 3-359,1 1-630,0-2-1350,-1-3 2969,2 0 0,-9-10 0,0-1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36.474"/>
    </inkml:context>
    <inkml:brush xml:id="br0">
      <inkml:brushProperty name="width" value="0.17143" units="cm"/>
      <inkml:brushProperty name="height" value="0.17143" units="cm"/>
    </inkml:brush>
  </inkml:definitions>
  <inkml:trace contextRef="#ctx0" brushRef="#br0">1 93 8432,'13'43'2609,"-2"-10"-2160,-2-1 361,-2 2-540,1-7 449,7 31-629,-4-25 90,5 17-90,-5-21 0,0-1 90,-1-2-90,1 0 0,-1-4 0,-2 0 90,2-3 270,0 5-1,2-2 91,0 1-270,11-14-180,-5-12 90,5-10 0,-7-8-1,-3 0 1,0-3 0,1-5 719,13-31 1,3-6-810,-5 11-456,4-11 0,-1 4 456,-14 32 0,-2 3-90,0 1-90,-2 5-540,-1 1-719,2-5-270,1 3-809,1 0 719,6 9 1271,1 11-101,7 11 89,-6 4 90,1 2 180,-6-1 90,2-1 180,2 3 90,1-1 90,2 0 90,0 0 89,-1-1 1,1-2 90,-2-1-90,0-2 449,-1-1-179,10-2-451,4-4 1,0-3-90,-3-6 0,-10-3 0,-2-2 90,-1-2-90,-1-3 90,-2-1-91,-3 0 91,-1-2-90,-3-5 90,-6-2 180,-9 2-270,-14 11 90,-1 11-91,-8 10 1,6 7 0,-2 4 0,1 4-90,1 5 0,3 3 0,1 2-90,4 1 90,4 2-90,3 1 90,3 0-90,4-1 90,1-1-90,4-2 0,1-2-180,3-1-180,0-3-90,3-3-629,2-4-90,10-1 449,4-10 1,3-5-1,-1-9 90,-4-8 91,3-4 179,3-6 180,2-4 180,2 1 90,1-2 180,-1 2-1881,1 2 1881,-2 2 0,-1 5 0,-2 3 270,-2 5-270,8 5-1,-10 5 1,6 7-90,-13 3 90,-3 3 1700,-3 4-1790,-2 1 90,-4 3-90,-2 11 0,-6 3-91,-2 1 91,-5-4-90,-3-5 90,-3-3 0,-2 1-180,-4-15 0,18-19 0,-1-6-90,16-9 90,0 6 0,3-1 0,2-2 0,1 0-90,1 0 90,1 0 180,-1 1 0,-1 2 90,-1 1 0,-3 2-180,5-3 269,-3 2 181,9 7-180,-10 15 0,0 13-90,-8 10-180,-2 3 89,2-1 1,0 0-90,3-5-270,4-5-359,6-11 179,6-11-90,-2-7 180,2-8 0,-7 1 1,1-3 179,-1 0-90,0 1-90,-1 0 90,3-1 360,-1 5 270,1 7-91,-6 20 271,-7 21-360,-5 5 90,-3 10-90,-2-7 89,-2 5-657,-2 3 568,0 2-180,-3 0 90,-1-2-90,-1-2 90,-4-4-90,1-3 0,-1-6 89,-2-4 1,0-4 270,-9 0-270,-3-10-90,-10-10-90,10-12 0,1-14-180,12-4 478,3-6-478,3-6-179,5-4-1,5-1-270,2-3-89,7-1-392,1 0 212,5-1-181,0 2-179,0 5-180,1 3-810,0 4 2249,7-7 0,-12 19 0,3-3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37.020"/>
    </inkml:context>
    <inkml:brush xml:id="br0">
      <inkml:brushProperty name="width" value="0.17143" units="cm"/>
      <inkml:brushProperty name="height" value="0.17143" units="cm"/>
    </inkml:brush>
  </inkml:definitions>
  <inkml:trace contextRef="#ctx0" brushRef="#br0">73 394 10411,'4'58'3148,"0"3"-1439,-1 20-2706,-1-14 1626,0 22-89,0-25-90,-1-1-90,1-1-91,0-2 1,-2-5 0,1-2-90,-1-6 0,-1-3 380,1-6-200,-1-2 656,0-6-296,-2 4-181,-5-12-269,-7-7-180,0-17 983,-1-12-1073,4-9 90,2-6-180,1-13-525,5-8 525,4-14-1116,6-15 1116,8-12-543,-6 42 1,3-2 587,1-1 0,2 1 45,1 0 0,0 1-45,2 0 0,1 1 45,0 1 0,1 1-90,20-42-90,0 6 0,0 9-90,-2 13-1234,13-8 964,-14 30 48,8-5-947,-16 29 1352,7 9-992,-10 8-91,3 8 917,-12 5-1996,-6 6 110,-2 3 2139,-7 3 0,0-11 0,-3-3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37.784"/>
    </inkml:context>
    <inkml:brush xml:id="br0">
      <inkml:brushProperty name="width" value="0.17143" units="cm"/>
      <inkml:brushProperty name="height" value="0.17143" units="cm"/>
    </inkml:brush>
  </inkml:definitions>
  <inkml:trace contextRef="#ctx0" brushRef="#br0">0 366 11490,'59'-5'1080,"-3"0"-5165,-19-1 4354,3 0-179,5 0 378,2-1-378,4 0 301,0 1-301,0-1 0,0 1 90,-1-1-1,15-3 1,-17 3 0,11-2 0,-23 4-106,-3 0 196,-3 1 2238,-3 0-2058,6-2 871,-3 1-1051,4-2 726,-6 2-816,-1 0 216,-1 1-306,2 0 0,0 2 90,-2-2-90,1-1 0,0-6-90,-6 0 0,0-4-90,-7 0 90,0-1 0,-1-2-90,2-8 0,-6 0 90,-6-5 180,-16 8 0,-26 11-90,6 9 0,-13 11-90,19 3 90,1 4 0,1 3-90,3 1 89,1 4 1,-3 39-90,14-27 0,2 32-179,24-22-181,3-9 0,12 9-180,-1-16-89,3-1-1,2-4-90,0-4-89,2-4 89,-1-6 1,0-2 179,3-5 90,-1-3 90,17-10 450,-14 0 90,10-7 90,-19 3 90,-3-3-90,-3 1 0,-2-2 89,-6 2 271,-1-1-90,-1-6-1,-4 0-89,0-5 0,-2 5-90,-3 1-90,3 1-180,4 4-90,5 5 89,7 6-89,3-1 0,4-3 0,1-3-89,-2-6 89,-6-1 0,-6-2 89,-15-3 91,-13 7 0,-20 3-90,0 10 90,-7 6-90,7 5 0,-1 3 0,-1 2 0,1 3 0,1 2 0,3 2-90,2 2 90,3 3 0,4 1 0,4 1 0,5 1 0,5 2-1,5 0-89,7 2-179,5 2-181,7 0-810,21 12 361,-7-12-270,14 5-361,-13-16-988,0-4-1170,-1-5 3598,-1-4 0,-16-4 0,-4-2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38.396"/>
    </inkml:context>
    <inkml:brush xml:id="br0">
      <inkml:brushProperty name="width" value="0.17143" units="cm"/>
      <inkml:brushProperty name="height" value="0.17143" units="cm"/>
    </inkml:brush>
  </inkml:definitions>
  <inkml:trace contextRef="#ctx0" brushRef="#br0">38 1 9871,'-8'43'3328,"0"7"-8178,1 9 5569,0 13-89,2 17-420,3-27 1,2 9-1,-1-4-30,1 1 0,1 0-207,1 2 1,-1 7 0,2-9 205,0-8 1,1-2-372,2 24 0,1 2 282,-3-20 0,1 0 89,2 18 1,-1-2-270,-3-25 0,1-2 604,1 45-1143,-1-6-181,-2-10-269,0-9-271,-1-6 1805,0-11-2704,0-8 2249,-2-10 0,1-17 0,-1-8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38.850"/>
    </inkml:context>
    <inkml:brush xml:id="br0">
      <inkml:brushProperty name="width" value="0.17143" units="cm"/>
      <inkml:brushProperty name="height" value="0.17143" units="cm"/>
    </inkml:brush>
  </inkml:definitions>
  <inkml:trace contextRef="#ctx0" brushRef="#br0">1 495 7533,'12'-53'4047,"12"-19"-5105,2 19 1598,14-12-91,2 24 91,12 0-1177,13 6 1087,14 1-1,11 6-269,-37 15 0,2 1-45,5 2 0,2 0 0,8 2 0,2 1-45,6 2 0,1 1-381,2 1 0,7 3 291,-3 1 0,7 2 0,-3 0-790,-17 0 0,-3 0 0,3 0 760,21 2 0,6 1 0,-6 0-301,-23 0 1,-3-1 0,1 0 270,5 1 0,2 1 0,0-1-245,1 1 0,0 0 0,0 0 245,0 0 0,0-1 1,0 1-61,-2 0 0,1-1 0,-2 1 30,-4-1 0,-1-1 0,1 1 0,-1-1 0,1 0 0,0 0-30,-1 0 0,1-1 0,0 0 30,-2 1 0,0-1 0,4 0-45,-1-1 0,6 1 0,-1 0 1,-3-1-161,3 1 0,-3-1 1,3 0 234,20 1 0,5 0 0,-8 0-30,6-1 0,-5-1 45,0 0 0,-1 0 99,-3 0 1,0-1-55,-4 0 0,0 0-45,-3 0 0,-1-1 90,-7 0 0,-2 1-45,-2-1 0,-1 0 45,-7 0 0,-1 0 0,-2 0 0,-1 1 44,-2-1 1,0 0 338,-5 1 1,2-1-294,13 1 0,-1 0-45,32 1 388,-41-1 0,-3 0-298,15 0-1,-8 1 1965,-4-1-1964,-6 1 1983,-4-1-1983,-6 0-90,-5 1 90,-4-1 394,7 1-394,-11 1 1266,6 1-1356,-12 2 268,0 0-268,0 3 90,1 2 0,-1 3-90,2 2 90,-2 5 0,2 3 90,8 24-1,-7-5-862,6 23 773,-13-9 0,1 7 0,-5 6 0,0 5 0,-4 3 0,-1 3-90,-2 2 44,-4-24 1,-1 3-90,1 3 0,-2 0-90,1 0 0,-1-1-654,-1-3 1,0-4 518,-2 22 0,0-5-993,-2-3 634,0-6-91,-2-1-180,-2-3-269,0-3-270,-3-4-990,-2-3 2339,-12 10 0,-1-15 0,-9 8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39.072"/>
    </inkml:context>
    <inkml:brush xml:id="br0">
      <inkml:brushProperty name="width" value="0.17143" units="cm"/>
      <inkml:brushProperty name="height" value="0.17143" units="cm"/>
    </inkml:brush>
  </inkml:definitions>
  <inkml:trace contextRef="#ctx0" brushRef="#br0">255 39 9512,'-69'2'4047,"8"0"-8808,12-1 6201,10 1 269,3 2 59,39 6-1408,18-1-90,52 5-1104,24-4 923,-34-3 1,4-1-45,7 0 0,2 1-45,10 0 0,2 0-869,4 0 1,2 0 778,4-1 0,1 0-30,-31-3 0,1 1 0,0-2-15,2 1 0,1-2 0,0 0-75,0 0 0,1-1 0,1-1-412,5-1 0,1-1 0,0 0 292,0-2 0,0 1 1,-1-2-91,0 0 0,0 0 0,-1-1-151,-2 0 0,-1 0 1,-2 0-180,-5 0 1,-1 0-1,-2 0-446,31-3 0,-1-1 1196,-6 1 0,-1 0 0,6-2 0,0 0 0,-1 1 0,0-1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55.476"/>
    </inkml:context>
    <inkml:brush xml:id="br0">
      <inkml:brushProperty name="width" value="0.17143" units="cm"/>
      <inkml:brushProperty name="height" value="0.17143" units="cm"/>
    </inkml:brush>
  </inkml:definitions>
  <inkml:trace contextRef="#ctx0" brushRef="#br0">246 1402 7892,'-37'-37'1710,"3"2"-1351,12 9 855,-9-31 1,1-4-1035,5 6-1393,-4-9 1,5 3 1392,18 23-134,0 0 44,5 0 180,2 0-270,4 0 90,4 1-90,4-2 90,22-18 0,0 12-90,22-17 0,-2 19 0,10-1 0,9 1 0,7 3-854,7-1 854,-39 21 0,2 0 0,2 0 0,2 0 0,3 0 0,2 1-45,0 0 0,1 1 45,2 1 0,0 0-493,-1 0 0,3 1 493,30-5 0,2 2-23,-23 4 0,1 2 68,20-4 0,-2 2-45,-27 6 0,-4 2 45,-1 0 0,-1 2 0,1 0 0,-1 1 0,0 1 0,0 2 0,-2 0 0,0 1 0,0 2 0,-2 0 45,-1 1 0,-1 1-45,-1 0 0,-1 2 278,46 8-143,-31 0 0,-1 1-90,-18-3 0,1 2 45,12 4 0,-1 2 44,17 11 91,-2 2-90,-5 3 90,-1 1-90,-7 0 0,-2 0-90,-8 0 90,0 0-90,-5 1 89,16 17-89,-20-15-90,10 14 90,-23-20-90,-2 0 0,-1-1-180,-4-2 1,-1-3-181,-3-1 0,-2-3 547,-2-1-817,-2-3 487,-1-2-1206,2 3 1846,-3-1 0,-2-6 0,-4-6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55.666"/>
    </inkml:context>
    <inkml:brush xml:id="br0">
      <inkml:brushProperty name="width" value="0.17143" units="cm"/>
      <inkml:brushProperty name="height" value="0.17143" units="cm"/>
    </inkml:brush>
  </inkml:definitions>
  <inkml:trace contextRef="#ctx0" brushRef="#br0">54 194 10591,'-38'16'5577,"23"0"-5217,29-8-91,15-1-89,11-7 90,-4-1-180,6-2-457,5-1 547,4-1-1044,1-1 864,1-2-180,-2 0 0,-2-3-180,-3 1 0,-3-4-269,-4 1-91,-4-4 0,-4 0-269,-3-2-1,-4-2-1168,-3 0-811,-3-1 2969,-4 2 0,-6 8 0,-4 4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56.638"/>
    </inkml:context>
    <inkml:brush xml:id="br0">
      <inkml:brushProperty name="width" value="0.17143" units="cm"/>
      <inkml:brushProperty name="height" value="0.17143" units="cm"/>
    </inkml:brush>
  </inkml:definitions>
  <inkml:trace contextRef="#ctx0" brushRef="#br0">120 1522 8432,'-22'-60'2339,"1"1"-4472,0-12 2493,5 13 0,-4-20 0,10 20-33,3-3-58,4-2-89,6-4 0,7-3-481,10-8 391,9-1 0,12-3-90,-14 40 0,3 0 45,4 0 0,2 2-90,6-2 0,3 1 45,2 2 0,2 2-45,3 1 0,2 2-649,3 2 1,1 2 648,3 2 0,0 2 45,2 2 0,5 3-30,-3 5 0,5 1 0,-2 3-292,13 0 1,0 2 321,-10 3 0,4 1 0,-4 2 0,7 7 0,-2 3 0,1 1 0,0 3-326,0 3 1,0 2 280,-2 2 0,0 1 45,-1 3 0,-1 1 45,-1 2 0,-2 1-507,-1 0 1,-1 2 461,-2 0 0,-1 2 45,-2-1 0,-1 1-91,-2 1 1,-1 0 90,-2-1 0,0 2 0,16 11 0,-1 0 0,-20-11 0,0 0 45,11 9 0,-2-2 805,14 13-805,-5-3 90,-4 0 0,-8-5 0,-6-1 90,-6-5-91,-5-2 793,-4-2-792,-5-3 2219,8 8-2219,-12-11 0,5 7 1904,-13-14-1995,-2-1 998,-1-1-907,-2-3 322,4 6-1221,-1-2-609,3 3-3259,-4-3 4587,-2-2 0,-8-9 0,-1-1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56.890"/>
    </inkml:context>
    <inkml:brush xml:id="br0">
      <inkml:brushProperty name="width" value="0.17143" units="cm"/>
      <inkml:brushProperty name="height" value="0.17143" units="cm"/>
    </inkml:brush>
  </inkml:definitions>
  <inkml:trace contextRef="#ctx0" brushRef="#br0">1 506 9961,'42'28'2249,"-2"-4"-7460,-12-18 5661,6-1-90,5-1 796,27-4-976,-11-1 90,8-7-1,2-3-179,5-4-45,-15 1 0,-2-1 45,3-7 0,-4-3-90,-2-3 90,-2-1 839,-6-2-1019,-3 0 0,-4-2-90,-3 0 0,-2-2-90,-3 1 0,-4 2-359,6-11 89,-9 13-180,2-7-1978,-9 17 2698,0-3 0,-6 13 0,-1-3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3.187"/>
    </inkml:context>
    <inkml:brush xml:id="br0">
      <inkml:brushProperty name="width" value="0.17143" units="cm"/>
      <inkml:brushProperty name="height" value="0.17143" units="cm"/>
      <inkml:brushProperty name="color" value="#E71224"/>
    </inkml:brush>
  </inkml:definitions>
  <inkml:trace contextRef="#ctx0" brushRef="#br0">0 306 14279,'21'48'2249,"-3"0"-1170,-9 12-539,-2-9 134,3 19 1,1 2-1146,0-3 606,-2-8 0,0-3 135,-2-13-90,-1-6-90,-1-4 90,0-3 359,-1-4 181,1 7-90,-2-7-630,-12-13-90,3-14 560,-10-23-470,9-6-180,0-7 90,0-9-89,3-7-1,0-9 0,5-7-3392,1-7 3482,7-4-90,2 0-1361,5 3 1451,3 2-1164,4 4 984,3 4-90,3 6-90,3 5-90,3 6-179,0 9-1,-1 8-89,-1 9 2049,-1 6-3488,-4 6 898,9 8-628,-12 5 949,4 4 1029,-13 5 0,-8-5 0,-2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58.916"/>
    </inkml:context>
    <inkml:brush xml:id="br0">
      <inkml:brushProperty name="width" value="0.17143" units="cm"/>
      <inkml:brushProperty name="height" value="0.17143" units="cm"/>
    </inkml:brush>
  </inkml:definitions>
  <inkml:trace contextRef="#ctx0" brushRef="#br0">2554 748 9512,'-5'-50'2968,"-8"-13"-2428,1 23-568,-8-12 388,0 13-1,-4 1-89,-5-3-510,-6 0 510,-5-1-90,-5 2 0,-8-2 0,-5 2-90,-8 0-829,-4 2 829,-2 5 90,-6 2-91,-1 5 1,-4 4 0,2 6 0,-1 5 45,19 9 0,0 2-90,12 1 0,1 2 0,-20 2 0,1 3-692,18 2 0,2 1 737,-5 4 0,1 2-45,-1 2 0,1 2 45,-3 4 0,1 2-572,1 3 0,2 2 527,1 2 0,1 2 0,2 2 0,2 2 0,1 3 0,3 1 45,1 1 0,2 4 0,-11 24 0,4 2-45,12-15 0,2-1-858,-7 18 0,5-1 858,14-21 0,4-2 0,2-1 0,3 0-89,1 2 1,1 0 133,3 1 0,1 1-45,2 0 0,2 0 44,3 2 1,1-1-45,1 1 0,3 1-29,3 2 0,2 1 74,2 1 0,3-1-45,2 3 0,3-1 45,1-2 0,5 0-295,16 22 1,6-1 294,-11-21 0,2-2 0,16 17 0,4-3 283,-13-25 0,2-5-328,2-1 0,2-2 90,4-2 0,1-2-90,3-3 0,1-3 89,4-2 1,1-4-90,4-2 0,1-3 0,1-2 0,5-4 45,-3-5 0,4-3 0,-2-1-309,13-2 0,0-3 279,-12-1 0,3-1 0,-5-4-15,6-5 0,-5-5 0,0-2 0,-1-2 0,-3-4 0,-2-3 45,-3-3 0,-3-2-129,-2-4 0,-3-2 84,-3-3 0,-4-3 0,-2-1 0,-3-6-90,12-26 0,-5-5 45,-15 17 0,-3-1 0,9-23 0,-6-1-45,-17 22 0,-4 1 45,-2-2 0,-3 0 0,-2 3 0,-3 0 0,-2 0 0,-2 1 279,-3 4 1,-2 0-280,-1 1 0,-3 0 0,-1 1 0,-2 1-45,-2 2 0,-2 1-45,-1 1 0,-2 1 223,-2 2 1,-2 1-314,0 4 0,-3-2-270,-10-11 1,-3 2-181,-17-27 270,17 33 1,-1 3-541,-12-8-179,2 7-181,5 11-269,3 4 445,5 9-3594,4 4 5074,5 6 1,10 6 0,4 5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8:59.582"/>
    </inkml:context>
    <inkml:brush xml:id="br0">
      <inkml:brushProperty name="width" value="0.17143" units="cm"/>
      <inkml:brushProperty name="height" value="0.17143" units="cm"/>
    </inkml:brush>
  </inkml:definitions>
  <inkml:trace contextRef="#ctx0" brushRef="#br0">2037 400 8162,'6'-51'3149,"-3"11"-2610,-7 3 1,-4 9 269,-14-16-1057,-1 10 517,-15-12 91,1 14 0,-9 2-90,-6 1-671,-22 16 0,-21 5 1,10 2 535,21 4 0,-2 2-75,-27 0 0,-13 2 0,15 6-763,30 8 0,7 5 793,-7 1 0,0 2 44,2 2 1,1 3-45,1 0 0,1 3 0,2 1 0,1 2-45,3 1 0,1 1 45,3 2 0,2 1-45,2 2 0,2 0 0,5-1 0,2 1-84,2 0 0,2 3 128,-3 18 1,2 2-45,9-14 0,1 1-415,-3 17 0,3 1 415,11-18 0,3-2 45,1 3 0,2 0 646,3 0 0,2 1-646,2 1 0,3 0 0,2 3 0,3 2-123,3 0 1,1 1 122,4 1 0,3 0 0,0 0 0,3-1 0,1-4 0,4 2 44,16 22 1,3-2-90,-11-19 0,2-2 45,13 17 0,2-3-90,-15-25 0,1-3-347,0-2 0,1-2 347,2-1 0,1-3 90,1-2 0,1-1-90,-1-5 0,0-1 90,2-2 0,1-2-90,-3-3 0,3-1 90,24 2 0,3-2-45,-18-6 0,1-1 0,20 1 0,-1-2 0,-22-7 0,-3-3 167,2 0 0,-1-3-167,-1-2 0,0-1 0,0-2 0,-2-2 0,-1-3 0,0-1-45,-2-3 0,0-1 44,1-5 1,-1-2-45,0-3 0,-2-2 0,1-2 0,1-6 0,14-20 0,-2-5 0,-14 13 0,-3-2-294,13-18 1,-5-2 293,-17 17 0,-5 1 90,0-2 0,-2-1-45,-5 2 0,-1 0-45,-3-1 0,-2 1 90,-4 1 0,-3 1-46,-1-1 1,-3 0 510,-2 0 1,-3-1-511,-2 0 0,-3 0 45,-1 1 0,-5-2-135,-11-30 1,-6 0 44,5 21 0,-3 0-45,-12-23 0,-4 2-45,6 26 0,-3 5-45,-2-1 0,-4 2-90,-2 0 0,-3 2-45,-4 1 1,-2 2-91,-2 1 0,-3 2-45,-3 1 0,-2 2-90,-2 1 1,-1 2-46,-3 2 1,-1 2-136,-2 3 0,-1 1-135,0 4 1,-2 2-765,0 2 0,0 2-1080,-1 4 1,0 3 2653,2 2 0,-1 2 0,6 4 0,1 2 0,2 1 0,0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9:02.440"/>
    </inkml:context>
    <inkml:brush xml:id="br0">
      <inkml:brushProperty name="width" value="0.17143" units="cm"/>
      <inkml:brushProperty name="height" value="0.17143" units="cm"/>
    </inkml:brush>
  </inkml:definitions>
  <inkml:trace contextRef="#ctx0" brushRef="#br0">13 0 13829,'-12'37'4048,"17"-12"-3778,15-14-360,64-14-180,-24-2-1047,-7 0 1,1 0 776,22-3-179,4 0-181,1 0-269,0 1-270,-1 1-810,-5 0-809,-7 2 3058,-8 1 0,-3 3 0,-3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9:02.624"/>
    </inkml:context>
    <inkml:brush xml:id="br0">
      <inkml:brushProperty name="width" value="0.17143" units="cm"/>
      <inkml:brushProperty name="height" value="0.17143" units="cm"/>
    </inkml:brush>
  </inkml:definitions>
  <inkml:trace contextRef="#ctx0" brushRef="#br0">89 0 13199,'-40'28'4498,"6"-3"-3329,20-8-809,15 0-270,8-2 0,19-2-180,10-7 0,11-1-1366,15-2 1096,8-4-1096,16-3 646,6-1 315,-44 2 1,0-1-136,0 1 0,0-1-2248,48-6-1799,-9 0 4677,-5-1 0,-4-2 0,-2-2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41.518"/>
    </inkml:context>
    <inkml:brush xml:id="br0">
      <inkml:brushProperty name="width" value="0.17143" units="cm"/>
      <inkml:brushProperty name="height" value="0.17143" units="cm"/>
    </inkml:brush>
  </inkml:definitions>
  <inkml:trace contextRef="#ctx0" brushRef="#br0">19 84 9691,'-10'-44'6747,"2"5"-4319,14 46-1708,14 53-91,-2-2 1,4 14 0,-2-3-2382,3 11 1,1 5 1931,-5-15 0,1 8 0,1 0 0,-3-9-717,1 10 0,-1-4 626,-3-9 1,1 3 0,-1-3 0,2 6 0,-2-4-211,0 2 1,0-1 120,0 1 0,0-1-440,-2-5 0,0-1 395,-1-1 0,0-1-90,-2-5 1,0-2-1,-1 0 0,1 0-90,-2-3 0,0-1-225,5 42-691,-1-8 332,-3-14-1,-3-7 864,0-11-5991,0 7 6249,-1-19 1,-1-6 0,-1-21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42.068"/>
    </inkml:context>
    <inkml:brush xml:id="br0">
      <inkml:brushProperty name="width" value="0.17143" units="cm"/>
      <inkml:brushProperty name="height" value="0.17143" units="cm"/>
    </inkml:brush>
  </inkml:definitions>
  <inkml:trace contextRef="#ctx0" brushRef="#br0">82 1765 9961,'-31'-68'4768,"2"-7"-4499,14 16-89,9 4 180,29 5-1167,7 17 897,22-9 0,9 10 0,13 1-90,15 1-398,-38 14 1,5 0 442,33-6 0,4 0-892,-18 5 1,2 1 876,-10 1 0,3 0 0,2 1 0,6 1 0,3 0 0,-4 2-1076,18-4 1,1 0 1045,-11 4 0,5-1 0,-5 2 0,13-2 0,-4 1 0,3 1 0,1-1 0,1 0 0,-1 1 0,1-1 0,-1 1-45,0 0 0,0 0 0,0 1 0,-1-1-45,0 0 0,0 0 0,-1 0 0,-1 0 0,-2-1 0,0 1 0,-2-1 0,0 0 45,-5 0 0,4 0-45,-12-1 0,4 0 0,-3-1 45,10-1 0,0-1 15,-14 1 0,2 0 0,-5 0-15,3-1 0,-4-1 0,0-1 0,0 0-207,-2-1 0,0-1 207,-2 0 0,-1-1-45,-1 0 1,-1-1 44,0 0 0,0-1-45,-1 1 0,0-1 0,0 0 0,1-1 0,-1 2 0,-1 0 0,1 0 0,-1 0 45,0 2 0,-1 0-45,-3 2 0,-2 1 90,-1 1 0,2 0-90,14-1 0,4 0-408,1 1 0,-1 0 498,-2 1 0,-2 2 0,-6 1 0,-4 2 717,13 0-717,-2 0 0,-7 1 0,-2 1 0,-6 1 0,-2 0-90,1 0 90,-2 1 0,-1 0-25,0 0-65,-1 0 90,-4 0 531,-1 2-531,-3-1 90,0 1 0,-3 1-90,-1 0 90,-2 1 90,-1-1-90,-2 4 180,13 0-90,-14 2 90,11 4 2133,-16 1-2043,-1 7-1,0 6 91,-1 8-53,1 11 53,-1 10 2324,2 15-2235,-2 10-876,1 13 787,-1 7-826,-14-45 1,0 0 555,0 2 0,-1 2 0,2 4 0,-1 1-45,1 1 0,0 2-45,1 2 0,0 2-502,0-1 1,0 0 411,-1-4 0,0-1 0,1 3 0,1 0 0,-3-9 0,2 2-225,6 22 0,1 1 90,-6-24 0,-1 0-135,6 15 0,-2-3-359,5 15-271,-4-7-89,-4-13-181,-4-6-269,-4-9-1102,-4-6-1327,-2-7 4039,-6-5 1,2-14-1,-1-5 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42.316"/>
    </inkml:context>
    <inkml:brush xml:id="br0">
      <inkml:brushProperty name="width" value="0.17143" units="cm"/>
      <inkml:brushProperty name="height" value="0.17143" units="cm"/>
    </inkml:brush>
  </inkml:definitions>
  <inkml:trace contextRef="#ctx0" brushRef="#br0">50 230 10591,'-39'18'4228,"28"-4"-3959,23-8 91,32-2-180,13-4-521,22-1 476,2-4 0,5-1-915,-14 1 1,5-1 749,16-4 0,11-3 0,-7 2-1337,0-1 1,-1-1 1366,-11 1 0,5-1 0,-5 0 0,11 1 0,-4 0-505,3-1 0,0 1 460,0 1 1,-1 1-1,-1-1 0,0 1-90,-3 3 0,-2 0-653,-2 0 0,-2 1 428,-8 1 1,-2 2-136,-4 0 0,-3 0 15,-7 0 1,-2 0-556,-5 2 1,-2-1-436,41-2 1470,-17 2 0,-2 0 0,-7-1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43.300"/>
    </inkml:context>
    <inkml:brush xml:id="br0">
      <inkml:brushProperty name="width" value="0.17143" units="cm"/>
      <inkml:brushProperty name="height" value="0.17143" units="cm"/>
    </inkml:brush>
  </inkml:definitions>
  <inkml:trace contextRef="#ctx0" brushRef="#br0">1 182 9332,'16'-47'3058,"4"-3"-2338,-10 26-271,10-10 91,-1 17-180,8 8-90,-4 11-1,2 13 1,-6 7 0,2 8-90,0 9-2205,1 13 2205,-1 7-90,0 15 90,-2 8 0,-1 11-90,-3 5-45,-8-46 0,-1 1-765,-1 0 1,-1 2 764,-1 1 0,0 1 0,0 1 0,-1 2 0,-1 1 0,0 1-45,0 1 0,-1 2 0,0 1 0,0 1 0,-1 5 0,0 2-709,-1 1 0,0 3 709,0 3 0,-1 2-680,0 1 0,0 0 725,0 0 0,-1 1-45,0 0 0,0 0 0,0 1 0,0 1-104,-1 0 0,0 0 104,1 1 0,-1 0 45,0 2 0,-1 0-45,1 0 0,0 0 0,-1-2 0,-1 4-162,1-7 1,1 4-1,-1-3 162,-1 13 0,1-1 30,0-13 0,-1 3 0,1-6-54,0 6 0,0-4 69,-1 2 0,1-1 0,0-1 0,0 0 0,0 0 0,-1-1 0,2 0 0,0 1 0,0-2 0,-1 0-111,2 0 1,-1 0 155,1-1 0,-1 1-45,1-2 0,0 1 292,0-1 0,1-1-247,0 1 0,0-2 0,0-4 0,1 0 0,0-1 0,0-1 229,1-4 0,1 0-184,-1 2 0,1 7 15,2 15 0,0 11 0,0-7-60,0 2 0,1 0-45,-1-25 0,1 7 0,-1-1 0,1-8 0,1 12 0,0-5 45,-1 2 0,1 1 45,1-1 0,0 0-90,-1-2 0,1 4 104,-1-8 1,0 4 0,0-3-60,1 11 0,-1 2 0,0 0 0,0 7 0,0-4 103,-2-17 1,0-2 0,-1-1-134,1-2 0,-1 0 0,0-1 30,0 30 0,0-4 0,0-28 0,-1-2-1,-1 1 1,0-1-45,1 0 0,0-1 45,-2-3 0,0 2 45,1 22 0,-1 1-135,1-23 0,-1-1 45,0 16 0,1-3 45,-2 17-90,2-8 1620,0-9-1620,0-7-270,-1-10 0,1-7-270,0-8-261,-1-5-9030,-1 1 9353,-17-30 0,-2-13 0,-15-31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44.842"/>
    </inkml:context>
    <inkml:brush xml:id="br0">
      <inkml:brushProperty name="width" value="0.17143" units="cm"/>
      <inkml:brushProperty name="height" value="0.17143" units="cm"/>
    </inkml:brush>
  </inkml:definitions>
  <inkml:trace contextRef="#ctx0" brushRef="#br0">1882 3118 9961,'47'57'6746,"40"-29"-6701,-9-5 0,8-5-535,1-12 0,4-5 520,-20 3 0,3-1 0,-3 1-1860,18 0 0,1 1 1830,-11-1 0,4 0 0,-5 1 45,10 1 0,-2-1-510,2 1 0,1 0 465,0 1 0,2-1 0,-1 0 0,0 0 0,1 0 0,0 0-729,-1-1 1,-1 0 728,0 0 0,0-1 0,-2 1 0,1-1-375,-2-1 0,0-1 375,-1 1 0,-1-1 0,0 0 0,0-2 320,-3 1 0,4-1-290,-9-1 0,5-1 0,-4-1-55,12 1 1,0-2 54,-14 0 0,4-1 0,-5 0-30,3-1 0,-3-2 45,0-1 0,-2-1-45,-1 0 0,-1-2 45,-3-1 0,-1-1-45,-6 1 0,-2-2 45,-2 0 0,-1-1 353,-6 0 1,-1-1-399,44-18 1230,-7-2-1185,-31 10 0,0-2 45,23-16-11,-31 16 0,-2 0 11,8-11-90,-9-1 1954,-4-1-1954,-5 0 0,-6-2 0,-5 1 90,-2-4-90,-5-3 0,-3-1 0,-4-4 0,-2-2 0,-6-29 0,-2 13-33,-5-22 33,-3 22 0,-2-2 0,-3 2 0,-2 0 0,-2 1 0,-4-3 0,-2 1 0,-2 0 0,-4 1-249,1 8 249,-4-4-45,7 22 0,0 1-135,-18-27 180,15 27 0,0 1-90,-12-13 0,-2 2 90,4 6-90,-21-20 0,15 17 90,-14-12-90,20 22 0,2 5 90,-1-2-90,4 5 90,-4-4-90,0 2 0,-3 0 90,-1 0-89,0 1 89,-2 2 0,0 1-180,-21-10 90,14 10 90,-17-7 0,16 12-90,0 2 90,-3 1 0,-1 1 0,-3 1-180,-1 2 90,-3 1 0,-1 1 90,-3 3-90,-4 2 0,-3 2-45,15 5 0,-3 1 90,13 1 0,-2 2-166,-17-1 1,-2 1 165,17 1 0,0 2 0,-1 0 0,-1 1 0,-2 1 0,0 0 45,-1 0 0,-1 1-45,-1 1 0,-1 1 0,-4 0 0,-2 1 45,0 0 0,-2 2-45,-3-1 0,-2 2 45,4-1 0,-4 2-30,8-1 0,-4 1 0,3 0-576,-11 2 0,2 0 606,-19 3 0,3 1 0,29-4 0,5-1-45,3 1 0,0-1 90,1 1 0,0-1-90,1 2 0,1-1 90,1 0 0,0 0-90,2 0 0,0 0 540,-45 13-495,3-1 0,3 0-180,3 0 180,3-1-225,29-7 0,0-1-45,-27 8 135,31-8 0,2-1-134,-19 6 89,0 0 0,1 0-180,-28 10 270,24-8-90,-20 7 90,34-10 0,3-1 90,4 0-90,2 0 0,2 1 90,1 0-90,2 3 90,0 2 0,-2 3 90,0 4-90,-3 5 90,1 3 0,-4 9-90,-2 6 180,-3 8-135,15-12 0,-1 2-174,8-7 0,1 1 218,-10 16 1,0 1 0,11-10 0,1-1 0,-1 3 0,1 0 45,1 2 0,-1 1 0,1 1 0,0 1 45,1 0 0,1 0-90,0 1 0,1 1 45,0 0 0,1-1-46,0 1 1,2 0 23,0 0 0,0-1 22,3-4 0,1-1-46,1-2 1,1 1 135,-2 16 0,1-1-135,6-19 0,1 0 45,-2 15 0,2-3 45,6 18 0,4-3 90,6-3-180,7-3 89,5-4-89,9-5 0,9-2 0,11-6-90,13-3-45,-6-22 0,4-4-90,-10-7 1,2-2-46,20 2 0,3-3-90,-15-9 0,-1-4-90,9-1 0,2-3-90,3-2 1,1-3-46,5-3 1,1-1-136,-1-3 0,4-3-1049,-8-2 0,5-3 0,-5-1 1594,12-2 1,0-3 0,-6 1 0,4-3 0,-5 0 0,8-4 0,1-1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49.532"/>
    </inkml:context>
    <inkml:brush xml:id="br0">
      <inkml:brushProperty name="width" value="0.17143" units="cm"/>
      <inkml:brushProperty name="height" value="0.17143" units="cm"/>
    </inkml:brush>
  </inkml:definitions>
  <inkml:trace contextRef="#ctx0" brushRef="#br0">1467 3887 10951,'-24'32'3148,"-5"-5"-2249,4-16 271,-41-10-810,30-6 89,-12-11 1,1-5-270,4-11-891,-22-24 891,28 10-1,1-11-89,0-7-1032,1-14 942,1-8-717,18 38 1,1-1 671,-1-7 0,1-2 45,0-4 0,1-1-45,0-6 0,0-2 0,2-1 1,1-1-1,0-2 0,1 0 0,1 0 0,1-4 45,1 6 0,1-4 0,1 3-884,-1-13 0,0 1 884,2 15 0,0-3 0,1 5-45,0-3 0,1 4 45,0 3 0,0 1-267,0 1 0,1 0 267,0 2 0,0 0-45,-1 2 0,1 1 45,0 1 0,0 1 0,0 4 0,1 0 0,-3-45 0,2 9 0,-1 5 0,1 8 0,-2-23 140,2 29-140,-2-15 742,2 33-652,0 5-90,1 3 0,-2 1 0,1 5 1626,-1 3-1626,1 3 1446,-1 3-1446,0-9 1025,-1 4-1025,0-6 353,0 7-443,0 1 236,-2 7-146,-9 16 0,1 8 0,-8 21 0,3-2 0,-5 7 0,-2 2 0,-3 5 0,-5 3 0,-2 2 0,-3 2 90,0 0 0,-1 0-219,3-4 129,0-2 90,4-3 0,2-5 0,4-1 180,2-4-1,4-3 271,1-1-270,-3-3-270,3-10-90,0-13 309,8-22-309,8-5 0,9-9 90,4 4-90,5-2 90,4-1-90,1 0 90,4 3 0,-1 2 0,3 3-90,-2 6 90,14-5-90,-8 15 90,11-2 0,-9 14 0,3 4 0,2 4 0,1 5 0,5 4 90,2 5-90,7 4-90,1 4 0,3 4-180,0 2-2426,-2 1 2246,-2 1-270,-3 2-252,-5-2 73,-4 0-181,-6-1-269,-3 0-900,-5-1-809,-4-2 3058,-6-3 0,-7-10 0,-4-4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3.561"/>
    </inkml:context>
    <inkml:brush xml:id="br0">
      <inkml:brushProperty name="width" value="0.17143" units="cm"/>
      <inkml:brushProperty name="height" value="0.17143" units="cm"/>
      <inkml:brushProperty name="color" value="#E71224"/>
    </inkml:brush>
  </inkml:definitions>
  <inkml:trace contextRef="#ctx0" brushRef="#br0">1 688 10411,'17'-1'5037,"-11"5"-4677,57-22-90,-25 10 90,1 1-91,2 1 91,-1 1-90,0 1-532,-1 2 532,-1 2 0,-2 3 0,-1 3 89,-3 3-89,-1 3 0,-3 5-90,-1 4 90,-4 4-90,0 4 0,-5 2-18,0 3 18,-4 1-90,-1 1 0,-3 1-90,-2-1 90,1 0-90,-3-3 90,0-2 0,-3-3 90,1 8-180,-2-4 489,-4 1-489,-9-17 150,-5-20-240,-3-9 90,4-15 90,4 0-180,1-11-310,2-6 310,1-9 90,2-6-1027,4-10 937,3-3 0,5-7-1330,4-3 1330,2 4 90,5 0 0,3 9-90,2 3 1,4 5-91,2 5-90,3 6 0,1 7-180,1 6-164,-1 8-16,0 6-89,-2 4-1862,9 6 242,-2 9-1806,4 9 4145,-12 12 0,-14-5 0,-8 1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50.334"/>
    </inkml:context>
    <inkml:brush xml:id="br0">
      <inkml:brushProperty name="width" value="0.17143" units="cm"/>
      <inkml:brushProperty name="height" value="0.17143" units="cm"/>
    </inkml:brush>
  </inkml:definitions>
  <inkml:trace contextRef="#ctx0" brushRef="#br0">26 487 13829,'-15'40'1529,"4"3"-1079,16 3 44,1 8 1,0 4-135,3 20 0,3 14 0,1 2-1889,-2-13 1619,-2-17 0,0-3 0,-1-5 90,0-2 535,-1-5-625,0-4 90,-2-5 0,-1-5-1,0-3 911,0-4-370,0 4-360,-8-8-271,-3-10 1,-6-16 0,-2-20-90,1-9 0,0-10 220,0-13-310,0-12-1195,3-17 1105,1-9-558,7 40 0,0 0 648,1-2 0,2 0 45,0-1 0,2-1 45,1 0 0,1 1-90,1 1 0,2-1-1037,5-18 0,2 1 1082,-3 19 0,2 1 45,3-13 0,2 3-174,11-9 174,1 9 0,2 12-90,1 10 655,3 8-565,-3 11-90,2 7 90,-3 8-90,1 7 90,-1 7-90,-1 5 90,-1 8 0,-3 5-90,-3 7 0,-4 3 90,-5 4-90,-6 2 0,-5 1 0,-5 6-90,-5 0-90,-16 28 91,1-18-91,-12 19 0,3-26-90,-1-3-90,-1-6-89,0-4-91,1-5-1027,0-4 848,2-6-91,2-3 859,3-7-4726,-4-3 4767,6-10 0,5 1 0,8-6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50.999"/>
    </inkml:context>
    <inkml:brush xml:id="br0">
      <inkml:brushProperty name="width" value="0.17143" units="cm"/>
      <inkml:brushProperty name="height" value="0.17143" units="cm"/>
    </inkml:brush>
  </inkml:definitions>
  <inkml:trace contextRef="#ctx0" brushRef="#br0">1 293 0,'58'-7'2849,"30"11"-536,-41 4-1774,26 10 952,-34 0-1041,-2 4 676,-3 3-766,-2 2-90,-5 1 0,-5 1-181,-5 1 91,-5 1 2832,-4-2-2832,-5 1 544,-4-2-544,-4 1 310,-4-1-400,-3-1 205,-2-1-205,0-4-90,-2-2 90,1-3-90,-1-3 0,-7-3 0,-2-8 0,4-10 90,10-14-180,13-1 180,9-5-90,2 4 0,4-1 0,2-1 90,3 0-90,3-2 0,2-1 90,3-1 0,2 0-351,2 0 351,0 0 0,2-1-90,1 1 90,-1 0 90,1-1-90,-2 1 0,0 0 0,-2-1 0,-1 2 0,-4 0 0,-3 2 0,-3 3-90,-2 0 90,-3 2 0,-2 1-90,-2-5 0,-4 2 260,-11-4-349,-15 15 89,-12 9 0,1 12 0,2 7 0,9 1 0,0 3 0,1 3 0,2 2 0,3 1 0,3 1 89,2-1 1,4 1 0,3 1 0,5 0 90,3 1-90,4-1 0,4-1 0,4-3 90,3-2-90,3-3 0,2-4 0,2-3 0,0-5 0,1-3 0,0-6 0,1-4-90,0-4 90,1-7-90,-2-4 89,-1-6 1,7-17 0,-13 9 0,4-12-90,-16 17 0,-1 0 90,-6 3 0,0-7-90,-7 2 0,-3-2 0,-6 8 0,-5 17 0,9 13 90,7 20-90,10 3 0,5 6 0,-1-6 0,2 3 0,1 3 0,1 2 0,0-1 0,-2 0-948,-3-1 948,-2-1 0,-2-1 0,-4-2 0,-3 0 0,-3-3 90,-4 0-90,-4-3 948,-3-2-948,-3-2 0,-3-3 0,-2-2 0,-1-3 0,-3-2-270,1-3-449,-12-1-541,-1-4-629,-8-4-719,6-7-2339,9-5 4947,12-6 0,7 8 0,8 1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51.274"/>
    </inkml:context>
    <inkml:brush xml:id="br0">
      <inkml:brushProperty name="width" value="0.17143" units="cm"/>
      <inkml:brushProperty name="height" value="0.17143" units="cm"/>
    </inkml:brush>
  </inkml:definitions>
  <inkml:trace contextRef="#ctx0" brushRef="#br0">1 0 14189,'27'16'1079,"-2"3"-5663,-14 6 4854,2 4 1196,-1 3-1376,1 2 844,1 4-844,1 11 0,-1 2-801,1 5 486,-1-4 0,-3-2-225,-5-10-180,-1 0 2557,-4-3-2736,-1-1-1,-3-2-179,-3-1 89,-2-4-2158,-8 4 3058,2-10 0,0-3 0,7-13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52"/>
    </inkml:context>
    <inkml:brush xml:id="br0">
      <inkml:brushProperty name="width" value="0.17143" units="cm"/>
      <inkml:brushProperty name="height" value="0.17143" units="cm"/>
    </inkml:brush>
  </inkml:definitions>
  <inkml:trace contextRef="#ctx0" brushRef="#br0">110 803 8882,'-64'-53'5667,"20"6"-4498,51-15-899,7 23 90,11-6-180,-4 21 89,2-1-89,5 2 0,2-1-90,4 2 180,18-8-180,-13 9-90,12-4 90,-18 11-90,0 2 0,-2 2 0,-2 1-180,-3 2 90,5 1-180,-2 2 90,4 1-359,-3 4-451,-7 3 810,-15-12 90,-5-4 90,-14-16 90,1-5 0,-3-1-90,1 6 0,-1 1 90,-6 1-90,4 8 90,-8-4 90,2 10 0,-1 4 0,-5 3 0,-4 5 0,-3 4 0,-6 6-91,-1 4 91,-3 7-90,0 5-297,3 3 207,2 4 179,-6 18-179,15-9 90,-4 14 0,20-17-90,5 1 90,7-2-90,5-1 0,5 0 0,19 15 0,-1-14-90,14 9-180,-7-21 1,0-5-91,2-7 90,-1-3-90,1-7 90,1-4 1,-2-6 89,4-5 0,1-7 90,0-6 0,2-8 0,20-34 270,-13 9-885,-17 16 0,0 0 975,13-22 89,-4 5 91,0 1-90,-3 5-88,-2 5 88,-2 5-180,-2 5 0,-4 9 90,-1 4 89,-2 7-179,10 8 335,-9 7-335,9 10-90,-12 6 90,-1 8 0,-1 4-90,-1 6 89,-3 4-89,-1 7-1644,-3 1 1554,-3 1-1155,-2 19 1155,-4-16-490,-3 14 490,-3-21-260,-1-3 260,-2-2-90,0-5 90,0-1 2144,-1-5-4123,-1 3 2983,6-29-1363,10-15 89,6-24 90,10-11-2250,1 5 2250,0-2 90,4-4 540,1 1-360,1 1 90,-2 5-287,0 3 377,-1 5 0,-1 3 0,-2 5 0,-2 4-1,-3 5 271,1 5 3205,4 3-3385,1 9-180,7 7-90,-9 8 0,-2 4-90,-9 0 473,0 2-743,-2 1 0,-1 2-899,-2 0-810,1 10-630,-4-1-3237,-2 6 5846,-5-7 0,0-13 0,-1-7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52.466"/>
    </inkml:context>
    <inkml:brush xml:id="br0">
      <inkml:brushProperty name="width" value="0.17143" units="cm"/>
      <inkml:brushProperty name="height" value="0.17143" units="cm"/>
    </inkml:brush>
  </inkml:definitions>
  <inkml:trace contextRef="#ctx0" brushRef="#br0">29 463 9871,'-7'-40'3688,"0"4"-2698,1 5-451,1-1-539,2-6-449,6 3-1,9 5 0,3 9 90,8 5 1,-1 9 89,5 4 0,2 4 90,4 3 90,2 5 0,2 5 180,1 4 90,1 5-1398,-2 4 1488,1 7 90,-2 3 0,-1 6-91,-3 4 181,-3 2-90,-5 0-459,-2 2 459,-3-2-90,-2 2 0,-3 0 0,0 1-90,-1-1 0,-2 1 179,3 15-269,-6-18 0,3 11 90,-6-26 360,0-3 0,-1 5-181,-4-7 1321,-7-2-1500,-9-17-90,-2-12 0,-3-13 0,3-4-90,-1-9-90,0-7 185,1-9-185,2-10 0,3-9 0,3-10-1257,7-7 1257,4-9 0,7-3 0,5-4 0,5 4 0,3 6 0,4 10 90,2 8-90,2 11-439,1 9 529,3 9-90,-1 8-44,0 10-45,0 5 89,6 11 0,-9 7 362,2 8-362,-13 6 90,-5 4-90,-4 6 1330,-4 2-1240,-6 6 0,-5 4 0,-6 3-90,-6 3-103,-6 4-77,-6 0 0,-3 1-89,-4-2-91,0-1-90,-1-3-89,3-5-181,2-3-3161,6-7 3072,2-2-270,5-5-2519,2-4 3688,2-2 0,8-8 0,0-1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52.629"/>
    </inkml:context>
    <inkml:brush xml:id="br0">
      <inkml:brushProperty name="width" value="0.17143" units="cm"/>
      <inkml:brushProperty name="height" value="0.17143" units="cm"/>
    </inkml:brush>
  </inkml:definitions>
  <inkml:trace contextRef="#ctx0" brushRef="#br0">0 6 8612,'56'-6'4767,"7"24"-4317,-25 3-638,4 23 458,-24-8-1,0 5-179,-5 5-180,-1 1 1,-3 3-361,-2-2-90,-4 2-269,-2-3-91,-4 2-269,-2 0-450,-5 0-270,-3-3 1889,-3-2 0,-5-1 0,-2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52.764"/>
    </inkml:context>
    <inkml:brush xml:id="br0">
      <inkml:brushProperty name="width" value="0.17143" units="cm"/>
      <inkml:brushProperty name="height" value="0.17143" units="cm"/>
    </inkml:brush>
  </inkml:definitions>
  <inkml:trace contextRef="#ctx0" brushRef="#br0">11 644 10771,'-7'-52'2518,"4"2"-7638,12 20 5569,6-6 1320,4 0-1139,23-22-450,-8 15-228,17-14 138,-11 19 0,0 5-180,1 2-450,15-6-202,-13 11 112,9-5-89,-18 14-91,-5 2-359,0 2 1935,-3 2-2925,-2 0 2159,-3 2 0,-9 4 0,-4 1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52.929"/>
    </inkml:context>
    <inkml:brush xml:id="br0">
      <inkml:brushProperty name="width" value="0.17143" units="cm"/>
      <inkml:brushProperty name="height" value="0.17143" units="cm"/>
    </inkml:brush>
  </inkml:definitions>
  <inkml:trace contextRef="#ctx0" brushRef="#br0">1 1 14099,'8'47'809,"-1"-8"-1136,-5-1 237,-1-9 76,0 2-436,-1-1 85,2 0-355,-2 0-1348,1-2-1710,0 10 3842,-1-3 0,0-9 0,1-8 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53.095"/>
    </inkml:context>
    <inkml:brush xml:id="br0">
      <inkml:brushProperty name="width" value="0.17143" units="cm"/>
      <inkml:brushProperty name="height" value="0.17143" units="cm"/>
    </inkml:brush>
  </inkml:definitions>
  <inkml:trace contextRef="#ctx0" brushRef="#br0">56 84 9691,'-18'-39'202,"-3"9"1,14 20-1,-2 5 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53.625"/>
    </inkml:context>
    <inkml:brush xml:id="br0">
      <inkml:brushProperty name="width" value="0.17143" units="cm"/>
      <inkml:brushProperty name="height" value="0.17143" units="cm"/>
    </inkml:brush>
  </inkml:definitions>
  <inkml:trace contextRef="#ctx0" brushRef="#br0">3 96 11221,'-1'22'1709,"0"-18"-1529,10 61-1,0-35-179,0 1 180,2 0 0,0-1 0,0-1 0,0-2 90,-2-3 629,1-3 271,0 5-91,1-4-449,5-2-360,3-16-1,9-32-269,-10 2 90,2-16-180,-11 21-359,2-6-541,0 1-539,2-2 180,4 6 719,6 10 180,6 8 361,8 7-181,-8 2 180,13 1 0,-15-3 90,10-1 0,-10-2 0,1-2 90,2-1 0,0-3-90,1-3 180,-2-2-90,0-4-1,-4-2 91,-1-4 0,-4-1 0,-2-2-90,-5 1 180,-3 0 180,-6-5 179,-11 2-269,-14 3-90,-4 12 0,-7 10-90,5 9 90,0 5-91,-1 3-89,1 5 90,4 2-90,2 4 90,6 2-90,3 2 0,7 0 0,5 2 90,6 0-90,7 4 0,7-2-90,6 2-180,4-3-90,5-2-270,2-2-567,2-3 208,2-4-271,-1-4-1438,-1-3-1440,0-5 4048,-3-4 0,-14-4 0,-7-1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3.807"/>
    </inkml:context>
    <inkml:brush xml:id="br0">
      <inkml:brushProperty name="width" value="0.17143" units="cm"/>
      <inkml:brushProperty name="height" value="0.17143" units="cm"/>
      <inkml:brushProperty name="color" value="#E71224"/>
    </inkml:brush>
  </inkml:definitions>
  <inkml:trace contextRef="#ctx0" brushRef="#br0">1 6 13289,'38'12'990,"0"-4"-2377,-3-14 1836,2 0 1,1 1 444,0 1-444,1 1-90,-2 2 180,-1 3 359,12 8-449,-13 2 719,27 35-899,-32-15-67,11 26-23,-22-20-90,-5 1-1,-1 0 91,2 19-180,-6-15-90,4 13-89,-7-18-91,1-3 732,-3-2-911,1-4-706,-1-3-824,1 5-6573,0-6 8552,7-10 0,-7-6 0,4-12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09:59.474"/>
    </inkml:context>
    <inkml:brush xml:id="br0">
      <inkml:brushProperty name="width" value="0.17143" units="cm"/>
      <inkml:brushProperty name="height" value="0.17143" units="cm"/>
    </inkml:brush>
  </inkml:definitions>
  <inkml:trace contextRef="#ctx0" brushRef="#br0">4 1 11490,'-2'55'2339,"1"6"-7280,4 3 5571,1 19-315,-1-37 0,0 8-45,3 25 1,2 14-1,0-5-45,0 2 0,0 1-171,-1-18 0,-1 6 1,2 1-1,-2-7 126,4 22 0,0-5 45,-1 6 0,0 0-91,1 1 1,0 1 45,-1-1 0,1 2-45,0-1 0,-1 1 0,0-1 0,0 1-45,1 0 0,-1-1-45,-1 1 0,-1-1 45,1-1 0,0 0-45,-1-2 0,0 0 0,0-1 0,1-1 0,-2-2 0,1-1-135,-1-2 0,1-1-197,-1-4 1,0 2 136,-1-13 0,0 4 0,0-5-30,0 9 1,0-2 90,0 19 0,0-3-316,-2-34 1,0-5-46,-2-3 0,0-1 432,2 42-1511,-2-16-1440,-1-13-1978,0-12 5420,-2-13 0,1-18 1,0-8-1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0.058"/>
    </inkml:context>
    <inkml:brush xml:id="br0">
      <inkml:brushProperty name="width" value="0.17143" units="cm"/>
      <inkml:brushProperty name="height" value="0.17143" units="cm"/>
    </inkml:brush>
  </inkml:definitions>
  <inkml:trace contextRef="#ctx0" brushRef="#br0">69 1019 7892,'-16'-44'3239,"1"2"-2520,2 2-89,2 3-5841,3 2 5841,2-11-450,7 11 933,6-9-933,11 12 0,36-16-45,-7 21 0,5 1-135,4-2 0,5 1-515,13 0 1,3 3 514,-8 5 0,1 2 45,7 0 0,3 1-529,6-1 1,3 1 513,-22 5 0,3 1 0,0-1 0,4 1 0,1-1 0,1 1 0,8-1 0,2 1 0,0 0 40,3 1 1,1 0 0,0 0-41,4 0 0,0 1 0,2 0-324,2 1 0,0-1 0,1 1 294,-23 2 0,0 1 0,1-1 0,-1 1 0,1-1 0,-1 1 0,2-1 0,5 1-18,6 0 0,7 1 0,2-1 0,-1 1 0,-5 0-58,2-1 1,-4 1 0,0 0-1,4 0 76,0 0 0,5 0 0,2 0 0,-3 0 0,-5 1-57,-4-1 0,-5 1 0,-1 0 1,1-1 33,1 1 1,0 0-1,0 0 1,1 0 22,0 0 0,0 0 0,0 0 0,0 0-23,0-1 1,0 1-1,0 0 1,0 0 22,1-1 0,-1 1 0,0 0 0,1 0 0,-1 0 0,0 0 0,0 0 0,1 0 0,-1 0 0,0-1 0,1 1 0,-1 0 0,1 1 0,-1-1 0,1 0 0,0 0 22,-1 0 1,0 0-1,1 0 1,-1 0-1,0 0 1,-1 0-1,1 1 1,0-1-1,-1 0 1,0 0-1,-1 1 1,1-1-1,0 0 0,-1 1 1,0 0-1,0-1 0,0 1 1,0 0 0,0 0-1,0 0 23,-1 0 0,0 0 0,0 0 0,-1 1-23,0-1 1,-1 0 0,0 1-1,0-1 23,-2 1 0,0 0 0,0 0 0,0 0 0,-2 0 0,0 0 0,0 0 0,-1 0-23,0 1 1,-1 0-1,0-1 1,0 1 37,24 1 0,-1-1 0,0 1-30,-2 0 0,0 0 0,0 0 30,-2 1 0,-1-1 0,-2 1 2,-7 0 1,-1 0 0,4 0-18,-4 1 0,4-1 0,0 1 0,-5 0-15,1 0 0,-5 1 0,3-1-8,-5 0 1,5 1-1,-2-1 1,-5 1 6,-3 0 1,-4-1 0,0 1 15,31 2 0,0 1 0,-4-1 0,0 0 0,-5 1 0,-1 0 0,-3 0 0,-2 0 0,-4-1 0,-2 1 45,-8 0 0,-1 0-45,-5 0 0,-2 0 328,-7-1 0,0 2-328,14 3 0,-2 2 45,26 8-90,-36-7 0,-3 2 0,6 12 0,-3 9 90,-6 10 0,-4 14 90,-8 11 89,-7 12 1,-9 12 94,-14-43 0,-1 1-184,-3 5 0,-1 2 0,-2 8 0,-2 3 0,-1 4 0,-3 5 119,-1 4 1,-2 7 0,-1-2-106,2-19 0,0-2 0,0 3-14,-4 22 0,0 5 0,-1-3-31,3-19 1,0-3 0,0 0-30,-1 4 0,0 0 0,0 1 0,0 4 0,-1 2 0,1-1 0,-1 0 0,1 0 0,-1-1-1,1-5 1,1-1 0,-1 0 0,0 5 0,-1 0 0,1-1-30,1-9 0,1-3 0,-1 3-30,-1 10 0,1 1 0,0-1 0,1-12 0,1-1 0,-1 6 7,1 2 1,0 6-1,0 1 1,0-6-68,2 1 0,0-4 0,-1 3-45,2-5 0,-1 4 0,0-1 0,1-4-75,1-4 0,1-3 0,0-1-105,-1 31 0,1 0-45,0-5 1,2 1-301,-1-16 0,2 3 1,-1-4-51,0 7 1,1-1-101,0 17 1,0-5-91,0-38 1,0-5-1711,-1 44-718,-1-17-2054,-4-10 5292,-4-12 0,-8-7 0,-3-5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0.992"/>
    </inkml:context>
    <inkml:brush xml:id="br0">
      <inkml:brushProperty name="width" value="0.17143" units="cm"/>
      <inkml:brushProperty name="height" value="0.17143" units="cm"/>
    </inkml:brush>
  </inkml:definitions>
  <inkml:trace contextRef="#ctx0" brushRef="#br0">233 304 8612,'-18'64'2069,"2"0"-4045,4-2 1,0 2 2424,-5 25-59,5-16 0,-2 11 0,1-9 186,4-22 1,0 0-397,-1 12 0,-2 7 0,2-8 90,-4 21-181,6-31 1,0 2 90,2-5 0,0-2 0,-2 24 0,-2 17-90,6-37 0,1-4 920,2-4-830,2-2-90,4-3 0,4-2 90,8-2-180,8-3 90,12 0-2055,12-5 1965,18-2 0,15-4 477,-33-12 1,2-1-478,9-1 0,3-1-45,5-2 0,3 0-480,7-1 0,3 0 525,5-2 0,1 0 0,4-1 0,2 0 0,5-1 0,2 0 0,-32 0 0,2-1 0,0 1 30,8-1 0,2 0 0,0 0-422,3 1 0,-1-1 0,2 0 422,7 0 0,1 0 0,1 0 30,0 1 0,0-1 0,1 0-30,2 1 0,0 0 0,1 0-86,-1-1 0,1 1 1,5 1 109,-19-1 0,5 1 0,3 0 0,-1 0 0,-5 0-81,1 0 1,-3 0 0,0 0 0,4 0 62,-1 1 0,5 0 0,0-1 0,-1 2 0,-5-1-14,-3 0 1,-5 0 0,-1 1-1,0 0 0,2-1 1,0 1 0,1 0-1,-1 1 0,0-1 1,-1 1-1,1-1 1,0 1-23,0 0 0,-1 0 0,1 0 0,-1 0-5,1 0 1,-1 1-1,-1 0 1,1 0 26,0-1 0,-1 1 1,1 1-1,-1-1-22,0 0 0,-1 1 0,1 0 0,-1 0 0,24 2 0,-1 0 0,0 0 30,-2 0 0,-1 1 0,0 0-30,-3 0 0,0 0 0,-1 1 119,-4-1 1,0 1 0,3 0-98,-6 0 1,4 1 0,0 0-1,-5-1 8,2 1 0,-4 0 0,2 0-8,-7 0 1,3-1-1,-1 1 1,-6 0 315,27 4 0,-6 0-293,0 0 0,0 1 202,-3-1 1,0 1-158,-4-1 0,-1 1-73,-2-1 0,-2 1 28,-3-2 0,-1 0 0,-4 0 0,0-1 418,-8-1 0,-2 0-373,-3-2 0,-2-1 81,-6 0 0,-2-1 99,40 4 0,-9-1 179,-14-4-89,-6-1 1094,-12-1-1095,-5-1 361,6-1-540,-15-2 1804,6-2-1804,-17-3 1431,-1-4-1521,-2-1 1107,-2-5-1197,-2-1 0,-2-2-90,-3-3 90,0-4-90,-3-5 0,-1-5 0,-1-4-179,-3-4-1,-2-9-450,-6-39 18,-2 6 252,-3 6 1,-4-7-1534,-3 0 1,-3-1 1802,1-2 0,-2 1-45,-3-2 1,-2 1-1281,-5-7 0,-1 4 1235,6 21 0,-1 0-561,-8-22 0,-3 2 471,9 27 0,0 4-331,-2 0 0,-1 0 196,0-1 0,-2 2-45,-1 2 1,-2 0-91,0 0 1,-1 0-451,-2 2 1,0 0-334,-1 1 1,-2 0 1412,1 1 0,-3 0 0,-10-7 0,-1 0 0,-4-1 0,1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1.794"/>
    </inkml:context>
    <inkml:brush xml:id="br0">
      <inkml:brushProperty name="width" value="0.17143" units="cm"/>
      <inkml:brushProperty name="height" value="0.17143" units="cm"/>
    </inkml:brush>
  </inkml:definitions>
  <inkml:trace contextRef="#ctx0" brushRef="#br0">179 217 9781,'-9'49'2069,"0"5"-7189,4-2 5524,-1-3 1,-1 2-135,-6 35-165,3-21 0,-1 9 0,0-6 30,2-11 0,0 0 128,-1 10 1,-1 7-1,2-6 7,2-4 0,1-4-180,0-2 0,1-1 90,-2 42 0,5-41-203,-1-5 113,2-5 1841,-1-4-1841,2-7 0,-2-3 2550,1-4-2011,0 6 1294,-1-6-2013,0-18 400,1-15-490,-1-28 0,3-7-328,1-12 238,1-13 90,3-9 0,1-14-2007,3-3 2097,1-7 0,2 0-89,1 1-1025,0 1 1025,2 2 179,-2 6-90,3 4 90,-2 7-90,2 3-261,0 4 351,2 5 0,-2 7-90,1 4 90,-3 11-90,6-12 90,-5 18 0,3-8 251,-6 18-161,1 2 1625,-1 3-1625,2 3 1445,2 0-1355,3 2-90,3 1 0,3 2 90,2 1 90,18 0-180,-9 6 274,17-1-274,-14 6 90,4 2-90,2 3 0,4 2 90,2 3-90,5 5 0,0 3-829,2 6 919,-2 3-91,-2 7 91,-3 2 90,17 31-180,-18-9 0,-19-17 0,-2 0 0,6 22 90,-4 1-90,-3 5 90,-3 3-90,1 7 0,-4 3 0,-2-3 0,-3 0 89,-3-5-89,-7-22 0,-1-1 0,0 25 0,-1 19 0,-9-33 0,-5 0 0,-6-1 0,-6-1-90,-6-4 90,-7-3-90,-6-5 90,-9-1-90,-8-5 90,-7-3-180,-3-7 180,-3-5-180,1-8 0,-4-3 0,0-6-90,-2-4-90,0-4 0,0-4-179,2-4-91,3-4-90,2-3-269,3-3-1440,-15-13 720,24 5-809,-7-11-1401,30 7 3829,9-1 0,11 12 0,5 4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2.057"/>
    </inkml:context>
    <inkml:brush xml:id="br0">
      <inkml:brushProperty name="width" value="0.17143" units="cm"/>
      <inkml:brushProperty name="height" value="0.17143" units="cm"/>
    </inkml:brush>
  </inkml:definitions>
  <inkml:trace contextRef="#ctx0" brushRef="#br0">0 1 11311,'29'50'2788,"-4"23"-2248,-21-22-1,0 24-1430,-3-12 1206,-1-10 0,1 1-883,-1 30 703,1-25 0,0-1 44,-1 23-89,0-1 90,0-6-90,0-3-180,0-5-90,1-3-269,-1-2-991,1 15 451,-1-22-180,0 7-4498,-1-26 5791,0 2 0,0-19 0,0 1 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2.376"/>
    </inkml:context>
    <inkml:brush xml:id="br0">
      <inkml:brushProperty name="width" value="0.17143" units="cm"/>
      <inkml:brushProperty name="height" value="0.17143" units="cm"/>
    </inkml:brush>
  </inkml:definitions>
  <inkml:trace contextRef="#ctx0" brushRef="#br0">7 453 7533,'26'-55'3418,"0"2"-8269,0 4 5391,3 1-1,-1 6 349,3 1-529,2 7 1151,20-9-1150,-10 14-90,16-3-2013,-15 18 2012,-1 5 91,2 6 2228,23 13-2228,-12 6-1,19 15 1,-17 6 406,-2 10-496,0 8 0,-3 10 0,-4 6-950,-3 9 860,-3 6 0,-4 6-90,-20-44 0,-2 0-45,-1 1 0,-1 0 0,-2 1 0,-1-1 45,8 48-90,-8-6 90,-7-4-90,-8-9 180,-6-2-180,-8-4 90,-7 0-90,-8-5 90,-6-1-1,-8-7-89,-5-4 2449,-2-10-2449,-32 7 90,19-20-1948,-26 3 1769,25-19-1,2-7 141,0-4-680,-26-17 89,22-1 405,-19-17-585,32-1-179,7-7-501,5-5 231,7-5-271,6-6-808,9 1-990,8-2 3238,7 4 0,9-9 0,3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2.667"/>
    </inkml:context>
    <inkml:brush xml:id="br0">
      <inkml:brushProperty name="width" value="0.17143" units="cm"/>
      <inkml:brushProperty name="height" value="0.17143" units="cm"/>
    </inkml:brush>
  </inkml:definitions>
  <inkml:trace contextRef="#ctx0" brushRef="#br0">0 64 12120,'36'-39'3688,"0"15"-3328,-16 32 90,-3 12-1,-5 18 1,-6 4-90,-2 9 0,0 13-4193,-2 10 4193,0 11-90,-1 12-309,-1-46 1,1 1 128,-1 4 0,0 1 0,0 0 0,0 0-45,0 0 0,0 0-45,1 0 0,-1-1 0,0 0 0,1-1-45,-1-4 0,1-1-225,-1 48-270,1-12-89,-1-7-181,-1-7-736,0-9 287,-1-6-270,-1-9-990,1-8 2519,-3-9 0,4-15 0,-2-6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2.994"/>
    </inkml:context>
    <inkml:brush xml:id="br0">
      <inkml:brushProperty name="width" value="0.17143" units="cm"/>
      <inkml:brushProperty name="height" value="0.17143" units="cm"/>
    </inkml:brush>
  </inkml:definitions>
  <inkml:trace contextRef="#ctx0" brushRef="#br0">35 315 8882,'39'-53'2518,"0"5"-7548,-7 20 5480,4 2-1,4 2 1150,3 2-880,29-5-449,-12 6 90,23-2 0,-19 8 209,3 4-210,-3 2-89,1 3 0,-4 5 0,-1 0 0,-1 6 0,-3 3 90,2 7-181,-4 4 91,-1 8 0,-5 4-471,-5 7 470,-5 6 1,-5 7 0,-5 7 0,-5 7 1682,-3 10-1682,-3 8-90,-3 9 90,-2 3-1324,-5-24 0,-1 0 1144,-2-18 0,-1-1 0,2 17 0,-1-2-138,-1 19 228,-1-2-90,-4-2-90,-2-4 180,-4-2-90,-4-5-90,-4-6 60,-6-4 30,-5-5-1262,-25 11 903,5-21-1,-22 6 1182,9-29-1452,-7-6-89,-7-9-92,-11-7 1,-7-7 15,43 1 0,-1-2 165,-2-1 0,1-2-135,0 0 1,0 0-765,-1-1 0,0-1-810,2 0 0,-1-1 2249,0 1 0,0 0 0,1 0 0,0 0 0,-1 0 0,1 1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3.496"/>
    </inkml:context>
    <inkml:brush xml:id="br0">
      <inkml:brushProperty name="width" value="0.17143" units="cm"/>
      <inkml:brushProperty name="height" value="0.17143" units="cm"/>
    </inkml:brush>
  </inkml:definitions>
  <inkml:trace contextRef="#ctx0" brushRef="#br0">54 1 14729,'-9'58'2248,"-1"8"-3982,3 5 1,1 6 1868,2-25 0,0 2 0,-2 32 0,0 1-14,5-34 1,1-2-32,0 1 0,1 1 0,0-1 0,1 0 0,1-1 0,0 1-45,0-1 0,1-2 45,5 44 59,-1-5-239,3-9-180,-1-4-809,4 14-161,-3-29 160,1 8 264,-5-35 816,0-5 0,-4-14 0,1-4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3.772"/>
    </inkml:context>
    <inkml:brush xml:id="br0">
      <inkml:brushProperty name="width" value="0.17143" units="cm"/>
      <inkml:brushProperty name="height" value="0.17143" units="cm"/>
    </inkml:brush>
  </inkml:definitions>
  <inkml:trace contextRef="#ctx0" brushRef="#br0">615 129 8162,'34'-40'2969,"1"4"-7910,-3 10 5660,1 8-89,-2 10 1771,18 16-1862,-12 9 91,16 19-90,-12 11-1,1 13 482,1 13-571,0 10-1208,-20-35 1,0 2 982,-1 2 0,1 2-45,0 2 0,1 4 371,10 27 1,-1 2-418,-8-21 1,-1 0-527,6 18 0,-3-1 527,-10-27 0,-2-2-301,-3-3 1,-1-1 255,-2 1 0,-2-1 896,0 45-896,-7-5 90,-9-4-90,-8-3 0,-3-27 0,-4-1 90,-17 23-46,11-31 1,-3-3 135,-22 6 846,-4-10-846,-4-10-90,-3-11 0,-4-7-180,-5-9-90,-8-10-90,-3-7 0,-5-10-180,29 1 1,0-3 134,15 4 0,1 0-90,-13-9 0,3 0-404,-14-17-181,6-3-269,9 2-180,9-4-270,9 2-1350,11 0-1888,8-2 4857,11 4 0,11-10 0,5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3.931"/>
    </inkml:context>
    <inkml:brush xml:id="br0">
      <inkml:brushProperty name="width" value="0.17143" units="cm"/>
      <inkml:brushProperty name="height" value="0.17143" units="cm"/>
      <inkml:brushProperty name="color" value="#E71224"/>
    </inkml:brush>
  </inkml:definitions>
  <inkml:trace contextRef="#ctx0" brushRef="#br0">69 331 8882,'-4'-49'2968,"0"6"-2248,-1 16-270,0 1 269,-4-10-449,2 10-1080,-5-14-809,4 13 1619,0-4 0,3 16 0,3 4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4.044"/>
    </inkml:context>
    <inkml:brush xml:id="br0">
      <inkml:brushProperty name="width" value="0.17143" units="cm"/>
      <inkml:brushProperty name="height" value="0.17143" units="cm"/>
    </inkml:brush>
  </inkml:definitions>
  <inkml:trace contextRef="#ctx0" brushRef="#br0">1 1 11311,'42'5'3418,"-4"6"-2519,-16 10 630,7 40-1419,-10-3 384,-5 3 1,-1 4-1329,-3 22 969,-4-28 0,-2 1 45,0 28 90,-2 1 0,-1 1-2733,-2 1 2553,1-3 90,-2-2-479,1-2 389,-1-5-90,0-5-270,-2 17-90,0-29-180,0 12 1,1-33-957,0-6-1922,-3 1 2860,-8-21-1691,3-8-809,-5-24 3058,8-14 0,0-17 0,1-8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4.312"/>
    </inkml:context>
    <inkml:brush xml:id="br0">
      <inkml:brushProperty name="width" value="0.17143" units="cm"/>
      <inkml:brushProperty name="height" value="0.17143" units="cm"/>
    </inkml:brush>
  </inkml:definitions>
  <inkml:trace contextRef="#ctx0" brushRef="#br0">1 996 7982,'30'-78'944,"0"0"1,-1 0-1,1 0 1,6-16 0,-1 2-1,1 16-315,2 24 1,-1 9-2681,26-24 2365,-21 25 1,1 2 315,21-7-90,-3 7-1,2 6 1,-4 8 359,23 5-709,-20 13 170,14 6 0,-22 16 0,-3 9 0,4 14-1,-3 12 1,-1 14 0,-5 10 0,-5 11-90,-4 6-136,-21-41 1,0 0 0,-2 2 0,-1 0-400,-1 2 0,-1 1 355,-1 0 0,-1 1 0,-1 0 0,-1 1-45,-1-1 0,-1 0 45,-2-1 0,-1 1-45,-2-2 0,0 0 45,-3 0 0,-1-2-45,-1-1 0,-2 0 45,-12 44 0,-6-4-1,-7-6-89,-6-4 90,-6-9-90,-6-7 90,-5-8-380,-1-11-70,-30 0 0,24-20-89,-22-3-91,28-19-180,-2-8-89,-2-10-91,0-8-179,-3-10-180,5-7-90,3-3 306,6-5-756,8-1-4768,-1-24 6567,15 17 0,2-23 0,14 22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4.600"/>
    </inkml:context>
    <inkml:brush xml:id="br0">
      <inkml:brushProperty name="width" value="0.17143" units="cm"/>
      <inkml:brushProperty name="height" value="0.17143" units="cm"/>
    </inkml:brush>
  </inkml:definitions>
  <inkml:trace contextRef="#ctx0" brushRef="#br0">52 1 15178,'21'57'2249,"-5"1"-7460,-15-6 6111,1 43-540,0-13-420,-1-12 1,0 13 0,-1-9 104,1-17 0,-1-1 80,1 44 1,-2-4-126,-1-20-657,-2-7 298,-1-6 682,-5 17-1312,1-24-181,-3 9-269,2-31-5847,-1-7 7899,-5-6 0,8-11 0,-1-3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4.854"/>
    </inkml:context>
    <inkml:brush xml:id="br0">
      <inkml:brushProperty name="width" value="0.17143" units="cm"/>
      <inkml:brushProperty name="height" value="0.17143" units="cm"/>
    </inkml:brush>
  </inkml:definitions>
  <inkml:trace contextRef="#ctx0" brushRef="#br0">475 224 7449,'45'-56'4408,"22"-10"-3599,-19 26-179,17-2 90,-24 28-1,0 8-89,1 11-1,2 10-89,2 12-901,3 15 810,-1 12-89,-1 14 0,-4 9-90,-3 10-135,-21-40 0,-1 0-633,-1 4 1,-1-1 632,-1 3 0,-1 0-90,-1 0 0,-2 2 44,0-2 1,-2 1-45,-2 0 0,-1-1 45,-1 45-45,-4-48 0,-3 0-45,-9 41-278,-7 2 278,-9-6 89,-8-7-89,-7-5 0,-8-8 0,-6-7 90,-5-9-650,-2-10 470,-2-8-90,0-10-90,-2-8-89,1-6-181,15-10 0,0-3-179,-24-5-236,25 0 1,0-3-216,-19-13-89,3-7-450,5-4-810,7-5-602,9-1 3121,7-3 0,4-4 0,4-3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6.424"/>
    </inkml:context>
    <inkml:brush xml:id="br0">
      <inkml:brushProperty name="width" value="0.17143" units="cm"/>
      <inkml:brushProperty name="height" value="0.17143" units="cm"/>
    </inkml:brush>
  </inkml:definitions>
  <inkml:trace contextRef="#ctx0" brushRef="#br0">58 182 9332,'10'42'2968,"-1"1"-2248,-7-6 539,0 27-719,-2-9-136,0-4 1,0 0 45,-1 13-46,0-9 1,1-1-45,-1 6 270,1 36-1,0-31-449,0-3 360,0-12 270,0-12-181,0-3 1,-3 0-630,-13-23 90,6-12-180,-10-22 90,10-6-180,2-10 90,1-10 0,4-10-1996,3-13 1996,5-10 1,3-10-1,6-4 0,4 0 0,4 5 0,5 4 0,3 7-90,-8 33 0,1 2-334,13-15 334,10-4 0,-14 37 0,0 7 0,-2 10 0,-2 7 0,-1 7 90,-3 7-90,-2 8 90,-5 4 0,-3 7 0,-7 21 90,-6-9 0,-6 18 0,-6-15 0,-6 6 0,-4-1 0,-5 2-89,-3-2-1,-2-2-180,0-6-90,-1-2 0,1-5-719,-11 7 359,12-14-89,-7 4-91,16-17-2248,1-3 3148,-3-2 0,12-5 0,-2-2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6.724"/>
    </inkml:context>
    <inkml:brush xml:id="br0">
      <inkml:brushProperty name="width" value="0.17143" units="cm"/>
      <inkml:brushProperty name="height" value="0.17143" units="cm"/>
    </inkml:brush>
  </inkml:definitions>
  <inkml:trace contextRef="#ctx0" brushRef="#br0">44 0 11850,'2'62'2969,"0"-12"-8180,-3-11 5481,1-10 90,-2 2 618,-1 18-978,-1-12 568,-1 12-838,1-18-1080,-2 10-359,0-3-877,-1 6 2586,2-7 0,2-18 0,1-4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7.141"/>
    </inkml:context>
    <inkml:brush xml:id="br0">
      <inkml:brushProperty name="width" value="0.17143" units="cm"/>
      <inkml:brushProperty name="height" value="0.17143" units="cm"/>
    </inkml:brush>
  </inkml:definitions>
  <inkml:trace contextRef="#ctx0" brushRef="#br0">1814 408 6875,'-27'-52'2248,"-4"1"-3080,-5 2 1372,-5 2-180,-4 4 0,-6 3-1,-7 3 1,-4 6 0,-7 5-2931,-1 8 2930,-7 7 1,-7 8-90,-7 10 90,-6 11-225,45-5 0,-1 4 0,0 4 0,1 3-183,-3 4 1,2 2 227,0 5 0,2 3-45,2 1 0,0 6 89,-14 25 1,2 5-135,17-17 0,2 2-645,-11 21 0,6 0 690,18-21 0,5-1-1,3-3 1,2 1 0,3 1 0,3-1 0,4-2 0,2 0-154,2 2 0,3 0 154,3-1 0,3 1 45,2 0 0,3 0-1,4 2 1,3 0 281,3 0 0,2-1-281,5 3 0,2-2-45,2-2 0,6 0 135,20 18 0,4-2-135,-12-19 0,1-2-419,18 13 1,2-4 418,-17-22 0,0-6-90,2-2 0,0-2 238,-1-4 0,0-2-238,1-4 0,0-2 0,-2-4 0,1-2 0,0-3 0,1-2 45,0-2 0,0-3-45,1-2 0,0-3 219,-3-2 0,3-4-129,26-14 0,0-6-90,-21 5 0,0-4-346,19-13 1,-2-5 345,-26 7 0,-4-3-45,-1-5 0,-2-3 290,-3-4 1,-1-2-291,-2-4 0,-2-3 0,-3-2 0,-1-2-176,-3-2 0,-2 0 221,-1-1 0,-3 0-45,-3 1 0,-3 0 0,-2 5 0,-2 1 0,-4 2 0,-2 2 60,-2 6 1,-3-2-61,-7-17 0,-3 0-90,-1 19 0,-2 1-45,-5-13 0,-4 3 979,-19-15-1294,-9 9-90,-5 6-89,-8 9-181,-4 9-89,-7 6-91,-7 10-359,-5 7-90,0 8-1350,-2 8-1708,-2 7 4316,-3 8 1,-3 7 0,1 4-1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09.956"/>
    </inkml:context>
    <inkml:brush xml:id="br0">
      <inkml:brushProperty name="width" value="0.17143" units="cm"/>
      <inkml:brushProperty name="height" value="0.17143" units="cm"/>
    </inkml:brush>
  </inkml:definitions>
  <inkml:trace contextRef="#ctx0" brushRef="#br0">1 585 15808,'60'-40'540,"9"1"-6111,7 11 5661,2 4 0,7 0 127,-18 5 1,7 0-128,-6 3 0,14-3 0,5 0 0,-2 1 0,-8 2-273,6 0 0,-7 1 0,11 0 213,-9 1 0,11-1 0,5 0 0,1-1 0,-4 2 0,-9 2-474,20-2 1,-8 2 0,4 0 443,-2 0 0,6 0 0,-1 1 0,-5 1 30,2 0 0,-4 2 0,-1 1 30,4-1 0,0 1 0,0 0-246,2 1 1,0 1 0,0 0 252,-23 2 0,0-1 1,-1 1-1,1 1-22,1-1 0,-1 1 0,0 0 0,1 0 0,0 1 0,0-1 0,0 2 0,0-1-43,-1 1 0,-2-1 0,3 2 1,3 0 68,5 0 1,5 1 0,1 0 0,0 1 0,-5-1-27,1 1 0,-5 0 0,1 0 0,3 1-9,-1-1 0,4 1 0,2 0 0,-3 0 0,-6 0 24,21 3 0,-8-1 0,1 1-30,0 0 0,0-1 0,0 1 0,-2 1 0,0 0 0,0 0 0,-1 0 0,-1 0 0,0-1 0,-1 2 0,0-1 0,-1 1 0,-2-1 0,0 0 0,-2 0 21,-5-1 0,-2 1 0,0-1-21,-3 0 0,-1 1 0,-1-1-3,-5-1 0,-2 0 1,-1 1 17,33 2 0,-2 1-45,-4-2 0,2 1 0,-11-1 0,3 0 0,-3 0 45,9 1 0,0-1-45,-18-1 0,2-1 0,-6 1 297,-1-1 0,-6 0-297,-4-2 0,-2 0 45,-2 0 0,-2-1-45,44 3 0,-10-1 0,-15 0 90,-6-1-180,-9 0 1282,-7-2-1192,10 3 0,-21-3 0,9 1 0,-22-2 1756,6 1-2026,-2-1 1132,3 1-4280,-6-5 1061,-27-3-1151,-14-6 3523,-15-1 1,7 5 0,11 3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10.318"/>
    </inkml:context>
    <inkml:brush xml:id="br0">
      <inkml:brushProperty name="width" value="0.17143" units="cm"/>
      <inkml:brushProperty name="height" value="0.17143" units="cm"/>
    </inkml:brush>
  </inkml:definitions>
  <inkml:trace contextRef="#ctx0" brushRef="#br0">206 82 10141,'-26'47'3058,"4"-4"-2428,14-11 0,7-1-91,9-2-179,10-6 0,11-6-270,10-12 90,-5-6-90,1-8 0,-8-2 90,0-4 0,1-4-1,0-3 91,0-3 0,1-3 90,-3 1-90,0 1 90,-2 2-1,-2 1-179,-1 1 90,-3 3-90,-1 3-90,4 0 90,-1 10 0,3 14-90,-6 9 90,-3 14-90,-8 1 89,-2 6-89,-3 4-398,-3 5 398,-4 3 0,-3 4-1085,-4 3 1085,-6 0 0,-3 1-90,-6-1 0,-4-3-90,-5-2-90,-3-4-180,-3-3-90,-3-3-89,-2-3-181,-1-5-90,-2-3-359,3-6-180,0-4-360,3-5-720,2-4 2429,-11-5 0,29-3 0,-5-2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11.743"/>
    </inkml:context>
    <inkml:brush xml:id="br0">
      <inkml:brushProperty name="width" value="0.17143" units="cm"/>
      <inkml:brushProperty name="height" value="0.17143" units="cm"/>
    </inkml:brush>
  </inkml:definitions>
  <inkml:trace contextRef="#ctx0" brushRef="#br0">257 50 13020,'8'-30'2518,"-3"10"-7818,-40 47 5479,7 2 91,-12 20 320,6 11 1,2 5-501,-3 11-90,6-6 0,5-2 90,14-6 958,7 0-958,14 33-45,0-44 0,3-1-230,1 1 1,0-1 94,25 38 0,-8-35-180,2-5-90,1-9-89,0-6-1,-2-9-270,0-6 181,0-7-91,-1-6 180,2-5-89,-2-8 269,3-4-90,0-9 90,-1-7-180,18-32 450,-13 9 90,11-24 0,-17 17 90,-1-1 90,-1 0 0,-2 1 90,-3 7-1,-2 4 1,-5 7 90,6-6-180,-10 17 3417,7-5-3237,-9 30-180,-4 15-1,-2 13 1,-7 10 0,0-1-90,-2 2 180,0 5 761,0 1-851,0 2-90,0-1 0,0 2 0,-1-2-90,2-1 90,-1-2-90,0-4 179,1-3 361,-2 7 90,1-5 700,0 5-1510,8-28-90,2-13-179,9-22-631,0-3-539,-1 1-1529,-1 3 3058,-2 2 0,-6 11 0,-1 2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4.100"/>
    </inkml:context>
    <inkml:brush xml:id="br0">
      <inkml:brushProperty name="width" value="0.17143" units="cm"/>
      <inkml:brushProperty name="height" value="0.17143" units="cm"/>
      <inkml:brushProperty name="color" value="#E71224"/>
    </inkml:brush>
  </inkml:definitions>
  <inkml:trace contextRef="#ctx0" brushRef="#br0">65 1 10231,'-17'46'2968,"1"-1"-2248,5-15-90,1 1-181,1 0 1620,7 50-1799,5-39-90,10 36-270,5-52-450,16 7-89,-5-11-181,11 5-269,-8-13-180,-1-3-1080,0-4-1079,1-2 3418,-3-5 0,-12 0 0,-4-1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12.122"/>
    </inkml:context>
    <inkml:brush xml:id="br0">
      <inkml:brushProperty name="width" value="0.17143" units="cm"/>
      <inkml:brushProperty name="height" value="0.17143" units="cm"/>
    </inkml:brush>
  </inkml:definitions>
  <inkml:trace contextRef="#ctx0" brushRef="#br0">586 1 15718,'-8'48'2788,"-2"1"-1528,-13 17-2569,2-12 1668,-12 23 1,6-21-90,-4-1-1600,4-3 0,-2 1 1330,-9 13-225,5-6 0,-2 0-705,-6 6 210,0-2-492,7-17 132,12-20 156,2-7-3304,1-4 4936,-8-5 1,-2-16 0,-8-6-1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12.321"/>
    </inkml:context>
    <inkml:brush xml:id="br0">
      <inkml:brushProperty name="width" value="0.17143" units="cm"/>
      <inkml:brushProperty name="height" value="0.17143" units="cm"/>
    </inkml:brush>
  </inkml:definitions>
  <inkml:trace contextRef="#ctx0" brushRef="#br0">1 163 8882,'11'-42'4497,"3"-8"-2878,-4 18 1350,2-5-2340,3 36-179,-5 3 90,6 24-90,-7 0-91,5 9-89,2 4-489,4 9 489,5 3-909,3 5 639,3 1-90,5 3-180,-1-2-89,3-1-91,-1-5-180,0-1 1,-1-5-181,-2-6-269,0-2-1,-1-8-179,0-2-68,-1-5-22,0-6-630,-1-6-720,0-5 2699,2-6 0,5-8 0,3-4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12.570"/>
    </inkml:context>
    <inkml:brush xml:id="br0">
      <inkml:brushProperty name="width" value="0.17143" units="cm"/>
      <inkml:brushProperty name="height" value="0.17143" units="cm"/>
    </inkml:brush>
  </inkml:definitions>
  <inkml:trace contextRef="#ctx0" brushRef="#br0">13 249 11041,'37'-44'4947,"-18"19"-2519,-25 25-1798,-25 57-270,17-15 0,-3 25-90,22-33-91,5-9 91,2-1-90,4-1-90,3-1 90,2-4 360,44-2-450,-31-11-90,33-8 90,-43-12-90,-1-7 0,0-6 90,-2-4-90,-2-5 0,-3 0 0,-4-2 0,-2 3 0,-3-1 0,-2 4 0,-3 1-90,-3 3-90,-1 1-450,-9-6 180,1 11-89,-8-2-91,0 13-90,-4 5-179,-3 3-270,-3 6-271,-4 4-1438,-5 6-1889,-1 3 4767,-2 4 0,-4 7 0,-2 2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14.099"/>
    </inkml:context>
    <inkml:brush xml:id="br0">
      <inkml:brushProperty name="width" value="0.17143" units="cm"/>
      <inkml:brushProperty name="height" value="0.17143" units="cm"/>
    </inkml:brush>
  </inkml:definitions>
  <inkml:trace contextRef="#ctx0" brushRef="#br0">308 1 12030,'-17'52'810,"2"-3"-630,7-19-1,-1 3 1,0 1-180,-1 1 180,1 0-180,0 0 180,-1-1-180,1-2 90,-1-1-90,1-4-809,-63-34 988,48-4 1,-47-31 180,64 6-180,2 3 450,2-1-181,1-5-179,4 2 0,4 2-180,18 20 0,-3 15 0,12 17-90,-8 8 90,5 8-270,3 9 0,4 6-697,3 7 427,0 6-180,4 4-179,-1 3-91,0 1-1258,-2-1-1680,-2-5 3838,-3-1 0,-1-3 0,-2 2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15.038"/>
    </inkml:context>
    <inkml:brush xml:id="br0">
      <inkml:brushProperty name="width" value="0.17143" units="cm"/>
      <inkml:brushProperty name="height" value="0.17143" units="cm"/>
    </inkml:brush>
  </inkml:definitions>
  <inkml:trace contextRef="#ctx0" brushRef="#br0">448 1 10051,'17'38'3148,"-7"-6"-2608,-20-2-270,-4-5 90,-7 4-4162,-17 14 3892,5-11 90,-13 11 670,12-16-760,-14 9-90,13-11-269,-9 5 89,17-14-540,3-4-179,-5-3 89,3-10 450,0-12 360,12-15 3433,9-2-3163,8-4 148,3 9-58,3 1-91,3 2 91,1 2-90,1 1 270,3 4-91,8 2-269,5 8 0,0 4 0,1 11-180,-9 4 180,2 5-180,2 6-180,0 4-270,0 6-314,0 3-45,-2 3-181,-2 2-1169,-2 2-989,-2 0 3148,-3 1 0,-1 3 0,-2 2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17.637"/>
    </inkml:context>
    <inkml:brush xml:id="br0">
      <inkml:brushProperty name="width" value="0.17143" units="cm"/>
      <inkml:brushProperty name="height" value="0.17143" units="cm"/>
    </inkml:brush>
  </inkml:definitions>
  <inkml:trace contextRef="#ctx0" brushRef="#br0">38 719 10321,'-14'-43'2609,"2"7"-2160,6 8-179,2 3 0,3-3-270,4-3 90,3 4-90,3 1 90,1 6-90,4 0 0,2-2 0,4-1 0,5-2 0,2 1 0,6-2 90,2-1-437,4 2 347,5-2 90,3 1-757,6-1 667,3 2 90,2 1-90,3 1 90,1 3-90,1 1 0,3 2 0,-1 3 90,1 0-90,-3 4 0,-1 2 0,-3 3 0,0 2 0,25 4 0,-19 2 0,19 4 0,-23 3 0,-1 1 90,3 4-90,-2 1 0,-1 4 0,-2 2 90,-1 2-180,22 15 180,-19-8-90,17 13 0,-24-11 0,-2 2 0,0 1 90,20 20-90,-17-12 90,15 15-180,-24-16 180,-1 0-90,-1 3 0,-2-2 0,-2 2 90,-2 0-90,-3 0 89,0 1-89,-3-1 90,-1-1-90,-3 0 90,9 17-90,-9-13 0,8 15 90,-10-18-90,-1 0 90,1 1-90,-2-3 90,0 0-90,-1 0 90,-1-1 0,1 1 0,-1-2 0,-1-1-90,0 0 90,-1-2 0,-1 1-433,8 14 433,-7-14-90,5 11 90,-10-18-157,1 0 67,-1-1 90,0 0-90,-1 0 0,0-2 90,0 1 219,-1 0-309,0 0 90,5 13-180,-5-10 180,4 10-90,-6-14 660,0 1-570,0-2 287,0 0-377,0 1 90,-1-2-90,0-1-3225,0 0 3225,-1-2 90,0 0-90,-1-1 90,3 10 0,0 0 0,4 9-90,-3-5 3482,-1-3-3482,-1-5 90,-2-4-270,1-1-4227,0-1-990,1-21 5397,-7-11 0,2-8 0,-6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17.861"/>
    </inkml:context>
    <inkml:brush xml:id="br0">
      <inkml:brushProperty name="width" value="0.17143" units="cm"/>
      <inkml:brushProperty name="height" value="0.17143" units="cm"/>
    </inkml:brush>
  </inkml:definitions>
  <inkml:trace contextRef="#ctx0" brushRef="#br0">65 116 9691,'-33'30'3059,"7"3"-2160,21-4-449,12 4-90,6-5 0,10-2-1,1-8 1,5 0-90,3-2 0,3-2-4252,3-2 4162,1-3 0,0-1 635,1-3-725,-1-3-1,-1-2 1,-1-3 0,-1-3-180,-3-3-89,-1-4-91,-2-4 0,-1-4-180,-1-6 0,-3-4-89,-2-5-721,3-17 451,-9 11-91,1-9-1079,-11 19 1979,-1 3 0,-4 14 0,-1 4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19.298"/>
    </inkml:context>
    <inkml:brush xml:id="br0">
      <inkml:brushProperty name="width" value="0.17143" units="cm"/>
      <inkml:brushProperty name="height" value="0.17143" units="cm"/>
    </inkml:brush>
  </inkml:definitions>
  <inkml:trace contextRef="#ctx0" brushRef="#br0">0 147 12660,'46'-8'360,"14"0"-270,-24 3-518,19-1 518,-7 1 0,7 1 0,10-2-925,7 2 925,14-1-1169,7 0 1079,-42 2 0,1 0 45,2 1 0,1 0-1,1 0 1,2 0 0,1 0 0,1 1-744,2 0 0,0 0 699,2 1 0,1-1 0,5 1 0,2 0 45,1 0 0,1 1-774,3-1 0,2 0 774,-1 1 0,1 0-90,-1 0 0,0 0 90,-5 0 0,0-1-45,-2 1 0,1-1 0,-1 0 0,0-1-302,-4 1 0,2 0 302,6-2 0,1 0 0,-4 1 0,0 0-158,0-1 1,-1 0 157,2 0 0,3 0-45,24-1 0,0-1 45,-23 1 0,0 0-330,22-1 0,-2 0 330,-33 0 0,-3 1 0,2 1 0,0-1 395,-2 0 1,2-1-396,25 1 0,0-1-82,-20 1 1,-1 1 81,21-1 0,-2 0-45,-24 2 0,-3 0 190,1 0 0,0 0-190,1 1 0,0 0 90,-1 0 0,0 0-45,0 1 0,0 1 0,0-1 0,-1 1 0,-1 0 0,1 0 0,24 3 0,0-1 45,-22 0 0,1 0-45,16 2 0,2 0 0,-6 2 0,-2 0 0,-16-2 0,-1 1 0,15 2 0,-1 1 1294,24 4-1294,-3 2 0,0 0-502,-3 1 502,-5 0 0,2 1 90,-5 0-90,-1 1 645,4 1-645,-5-1 90,1 0-90,-3 1 90,-5-1 0,1 1-90,-2 0 90,0-1-90,-1 1 90,-1-1-90,-1 1 0,-2-1 90,-1 0 1139,-2-1-1139,18 6 0,-19-6 332,13 3-332,-23-8-90,-2 1 1156,1-1-1156,-2 0 90,0-1 0,-1-1 0,-1 1-90,0 0 180,0-1 180,22 6-270,-16-5 640,17 6-640,-21-7 0,0 1-257,-1-1 257,-1 0 0,-2 0 0,-4-1 0,-2-2 0,-1 0 0,-3 0 651,-2-1-651,-2 0 223,-4-1-133,-1-1 669,5 2-579,-1 0 309,3 0-399,-1-1 7,-4-1-187,2 1 0,-5 0 0,1-1 0,-12-2 0,-3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20.476"/>
    </inkml:context>
    <inkml:brush xml:id="br0">
      <inkml:brushProperty name="width" value="0.17143" units="cm"/>
      <inkml:brushProperty name="height" value="0.17143" units="cm"/>
    </inkml:brush>
  </inkml:definitions>
  <inkml:trace contextRef="#ctx0" brushRef="#br0">6 0 6543,'-6'24'0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21.625"/>
    </inkml:context>
    <inkml:brush xml:id="br0">
      <inkml:brushProperty name="width" value="0.17143" units="cm"/>
      <inkml:brushProperty name="height" value="0.17143" units="cm"/>
    </inkml:brush>
  </inkml:definitions>
  <inkml:trace contextRef="#ctx0" brushRef="#br0">1511 1 10681,'-18'47'989,"1"-8"-899,3-17 0,-1-6 0,-5 2-90,-1-3 90,1-2-180,-1 0 180,2-3-90,-1 2 0,-2 0 0,-3 2 90,-1 0-180,-2 1 180,-1 1-90,-1 0 0,0 2 0,0-1 0,-3 3 0,0-1 90,-3 2-90,1 1 0,0-1 0,0 2 180,-19 11-180,13-7 90,-13 10-90,16-11 0,1 0 90,0 1-180,1 1 90,0 2 0,1 0 0,1 2 0,1 1 90,0 2-180,1 2 90,1-1 0,2 3 90,1 0-90,-10 20 90,10-12-1484,-7 13 1394,13-16 0,1 1 90,0 0-90,2-1 0,1 2 180,1-1-90,2 1 90,-3 20-154,4-16-26,0 14 90,6-22-90,2 0 0,0 1 0,2-1 0,1 0-90,1 0 180,1 0-180,0 0 180,2-1-180,-1 0 180,2-1-180,0 0 180,2 0-180,0-1 90,0 0-90,2-1 90,-1 0 0,1 0 0,1 0 0,-1-1 1384,5 18-1384,2 1 0,0 2 0,-1-5 73,-3-17-73,-1-1 0,2 0 0,1 0 0,1-1 0,1-1 180,0 0-270,2-2 270,2 0-180,9 11 0,-4-9-780,7 7 780,-8-13-436,2-1 346,-1-1 180,1-1-180,0 1 180,0-2-90,0 1 0,0-1 0,1 0 1,10 11 89,-9-9-90,8 7 90,-11-10-90,10 8 0,-9-8 90,7 5-180,-10-9 180,-1-2-180,1 2 180,-2-1-90,1-2 0,-1 0 730,1-2-730,-1 0 0,1 0 562,-1-1-562,1 0 90,0 0-90,0-1 13,7 4-13,0 1 90,5 2-90,-3 0 0,-2-2 90,-5-1 0,-1-1 0,-2-1 0,-2 0 90,1-1-180,-1 2 90,-1-2-90,1 2 0,-2-1 0,3 3 90,0 0 359,0 1 451,-1-2-1,-2 1-899,1-2 0,-7-6 0,-2-2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5:34.260"/>
    </inkml:context>
    <inkml:brush xml:id="br0">
      <inkml:brushProperty name="width" value="0.17143" units="cm"/>
      <inkml:brushProperty name="height" value="0.17143" units="cm"/>
      <inkml:brushProperty name="color" value="#E71224"/>
    </inkml:brush>
  </inkml:definitions>
  <inkml:trace contextRef="#ctx0" brushRef="#br0">1 23 12030,'54'-8'2069,"-11"2"-1889,-4 5-180,-9 0-180,5 1-90,1 0 0,2-1-179,0 0-181,-3 1-270,0 0-989,-4-1-449,0 0 2338,-3 0 0,-12 0 0,-4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22"/>
    </inkml:context>
    <inkml:brush xml:id="br0">
      <inkml:brushProperty name="width" value="0.17143" units="cm"/>
      <inkml:brushProperty name="height" value="0.17143" units="cm"/>
    </inkml:brush>
  </inkml:definitions>
  <inkml:trace contextRef="#ctx0" brushRef="#br0">50 652 12030,'-29'48'2968,"9"-3"-2608,26-12-90,5-8-90,5 1 0,1-8-90,3 0 90,2-1-90,3-1-90,1 0 90,3-3 0,0-1 89,2-3-89,-1-2 90,1-3 0,-2-2 90,0-2-90,-1-4 0,1-2 90,-1-3 0,-1-4-91,-1-3-89,-2-3 90,-1-3 0,-3-3 0,-2-3-90,-2-2 90,-2-1 0,-3-2 0,-1-2-90,-4 0 0,-1 0 0,-3-1 0,-2-1-1,-2 0 1,-2-1-90,-1-1 90,-2 1-90,-1 0 0,0 1 90,-2 2-90,1 0-90,-1 3 0,0 2-179,1 2-91,-1 2-90,0 3-180,1 1-1079,-2 3-809,-5-4-4498,-1 5 7016,-4 1 0,9 9 0,3 5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22.916"/>
    </inkml:context>
    <inkml:brush xml:id="br0">
      <inkml:brushProperty name="width" value="0.17143" units="cm"/>
      <inkml:brushProperty name="height" value="0.17143" units="cm"/>
    </inkml:brush>
  </inkml:definitions>
  <inkml:trace contextRef="#ctx0" brushRef="#br0">0 289 9422,'5'-38'1259,"7"2"-2113,3 20 1034,6 0 124,-3 4-124,26-10-180,-14 8 90,19-8-90,-20 11 90,0 2 0,0-2 90,-1 4-180,1-2 180,10-1 0,-8 2-24,7-1 24,-11 3-180,0 1 180,-1-1-180,0 2 179,-1-1-89,1 1 0,-1 0 574,0 2-664,11-1 90,2 4-90,9 2 90,-10 1-90,-4 2 0,-10 1 0,0 0-90,0 2 90,0 1 0,1 1 0,0 1 0,2 2 0,-1 0-270,13 8-90,-10-6-90,10 7-89,-11-7-181,0-1-809,0 1-180,0-3 1709,0 2 0,-12-8 0,-3-1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0:23.582"/>
    </inkml:context>
    <inkml:brush xml:id="br0">
      <inkml:brushProperty name="width" value="0.17143" units="cm"/>
      <inkml:brushProperty name="height" value="0.17143" units="cm"/>
    </inkml:brush>
  </inkml:definitions>
  <inkml:trace contextRef="#ctx0" brushRef="#br0">0 26 10411,'39'-16'540,"1"6"-540,-4 17 90,-5 1-90,-3 4 90,-9 1 0,0 3 89,-2 4 1,-1 4 0,-1 3 90,-2 2 0,-1 3 90,-3 2-180,-1 2 90,-1 1-91,0 1 1,-1 1 0,-2 1 0,2-2-90,-2 3 90,2-3-90,0 2 0,0-2 0,1 0-90,0-2 90,1 0 0,5 12 0,-2-12-90,3 8 0,-2-14 90,0-4-90,0 1 0,2-3 0,1 0 0,1-2 0,2-1 179,11 7-89,-5-8-276,8 5 276,-7-10-90,2-1 90,0 0 0,3-3 0,1-1 0,2-2 0,2-1 18,2-2-18,1-2 90,1-2-90,1-2 180,17-5-180,-15-2 90,12-4-90,-17-3 0,-2-3 90,-1-4 0,-3-4-90,-4-4 89,-3-3-89,-6-1 90,-2-4-90,-6 0 0,-2-3-90,-4-1 90,-3-2 0,-4 0-90,-2 1-90,-3-1 180,-1 2-180,-3 2 90,1 2-180,-1 4-90,0 1-989,-3-8 270,3 12-1530,-2-4-2968,1 8 5487,1 5 0,3 5 0,3 6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17.989"/>
    </inkml:context>
    <inkml:brush xml:id="br0">
      <inkml:brushProperty name="width" value="0.17143" units="cm"/>
      <inkml:brushProperty name="height" value="0.17143" units="cm"/>
      <inkml:brushProperty name="color" value="#E71224"/>
    </inkml:brush>
  </inkml:definitions>
  <inkml:trace contextRef="#ctx0" brushRef="#br0">55 128 14009,'-41'-23'2609,"28"5"-2520,31 11 1,17 4-90,25-1 90,0 1-2143,2-1 2143,-2-1 0,-20 2-306,0-1 486,-3-1-14,-2 0 14,-3 0 90,-2-1-91,-5 1 1856,0 0-1496,4-1 951,-1 0-1310,2 0-72,1 2-18,-5 11-90,-2 14 90,-9 9-90,-5 13 90,-4 1-1897,-1 6 1897,0 7 0,-2 5-90,0 6 90,-2 1-1013,0 7 923,-2-1 0,1 2 0,-3 1 0,2 0-90,-5-2 90,2 1-90,-3-2 89,1-2-89,-2-5-179,0-4-490,-1-5 219,0-5 0,-1-3-90,0-6-89,-1-5-1260,-7 6 540,2-16-1979,-8 1 719,-7-24-1529,4-10 4138,-13-13 0,4-12 0,-3-8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18.354"/>
    </inkml:context>
    <inkml:brush xml:id="br0">
      <inkml:brushProperty name="width" value="0.17143" units="cm"/>
      <inkml:brushProperty name="height" value="0.17143" units="cm"/>
      <inkml:brushProperty name="color" value="#E71224"/>
    </inkml:brush>
  </inkml:definitions>
  <inkml:trace contextRef="#ctx0" brushRef="#br0">213 32 9781,'-23'-21'3778,"7"11"-3148,-2 30-90,8 9 89,0 10-89,-1 7-969,0 11 879,1 7-821,1 8 820,0 5-3003,2 2 2914,0 4-90,1 2-770,1 1 680,1 1-90,-1-1 90,1-1-90,0-1 0,0-4-90,0-1-177,-1-9 267,1-2 103,-1-9-193,1-5 90,0-6-90,1-5 2504,0-7-2504,0-3 1307,0-4-1217,1 4 1100,6-5-1190,13-7 725,11-12-814,5-13 89,4-3 0,-5 0 0,6-1 89,3-1-408,4-1 319,4 0 0,1 1 0,2 0-90,0 1 0,1 0-90,-1 1-90,1 0-90,-3 1-90,-3 1 1,-3 0-181,-4 1-90,-5 0-899,9 0-360,-13 1-269,15-1-1530,-17-1 3778,6-3 0,-18 4 0,-5-1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18.556"/>
    </inkml:context>
    <inkml:brush xml:id="br0">
      <inkml:brushProperty name="width" value="0.17143" units="cm"/>
      <inkml:brushProperty name="height" value="0.17143" units="cm"/>
      <inkml:brushProperty name="color" value="#E71224"/>
    </inkml:brush>
  </inkml:definitions>
  <inkml:trace contextRef="#ctx0" brushRef="#br0">1 140 11400,'42'-10'3688,"-2"1"-8538,-11 2 5479,1 1-179,5-2 996,20 1-1176,-10 0-405,14 1 0,1 0-405,-3 0-270,2 0 1,-2 0-270,-15 1-270,11-3-272,-21 0-1797,-3-2 3409,-5-2 0,-11 5 0,-5 1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18.724"/>
    </inkml:context>
    <inkml:brush xml:id="br0">
      <inkml:brushProperty name="width" value="0.17143" units="cm"/>
      <inkml:brushProperty name="height" value="0.17143" units="cm"/>
      <inkml:brushProperty name="color" value="#E71224"/>
    </inkml:brush>
  </inkml:definitions>
  <inkml:trace contextRef="#ctx0" brushRef="#br0">247 1 11760,'-42'5'3148,"9"0"-2518,14 13 0,6 0-180,-1 4-1,2 3-89,1 3-90,1 4 0,0 1-90,2 3-4252,0 1 4162,2 2 90,0 2 440,1 1-530,0 1-270,1 1-2339,-4 17 1,1 3-3689,0-7 6207,0 9 0,0-8 0,5-41 0,0 3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19.078"/>
    </inkml:context>
    <inkml:brush xml:id="br0">
      <inkml:brushProperty name="width" value="0.17143" units="cm"/>
      <inkml:brushProperty name="height" value="0.17143" units="cm"/>
      <inkml:brushProperty name="color" value="#E71224"/>
    </inkml:brush>
  </inkml:definitions>
  <inkml:trace contextRef="#ctx0" brushRef="#br0">42 1 11221,'1'53'2023,"-3"-1"1,-1 1-1484,-2 10-135,0 8 0,0 2-4670,0 0 4400,2-19 0,1-1 44,-1 14 1131,2 4-1130,0-6-90,0 0 90,0-2 103,1-2-373,0-6-270,-1-4-180,1-5-89,-1-7-1350,1-3 1979,-1-1 0,0-19 0,-1 1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19.396"/>
    </inkml:context>
    <inkml:brush xml:id="br0">
      <inkml:brushProperty name="width" value="0.17143" units="cm"/>
      <inkml:brushProperty name="height" value="0.17143" units="cm"/>
      <inkml:brushProperty name="color" value="#E71224"/>
    </inkml:brush>
  </inkml:definitions>
  <inkml:trace contextRef="#ctx0" brushRef="#br0">24 542 8072,'9'-50'3868,"8"-19"-3238,-1 18-1114,10-14 933,-3 24 213,5 2-303,6 1-89,4 3 90,6 1-165,3 4 75,0 4-1,0 4-89,-1 5 0,1 5 262,-2 3-172,0 5 0,-2 5 0,2 4 0,0 6-848,-1 6 848,1 8 90,-3 6-90,-1 7 179,-5 7-179,-3 5 90,-5 5-90,-3 5 90,-4 4-91,-2 4 91,-2 3-90,-3 1 90,1 2-90,-4 1-1,-2-24 1,-2 9 120,-1 17 0,-3 11 0,0-8-390,1-11 0,-1-2 30,-1 8 0,-1 5 0,-6-17 60,-15-11-172,0-14-98,-12 2 0,2-21-3086,-6-7 2906,-4-4-1915,-4-9 1826,-6-5 15,-6-7-106,-8-8-179,-6-6-322,-3-7 232,3-4-181,1-2 1,3-4-91,3-1-89,3-2-90,2-2 471,6 3-2540,5-1 3328,5 2 0,2-3 0,2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19.644"/>
    </inkml:context>
    <inkml:brush xml:id="br0">
      <inkml:brushProperty name="width" value="0.17143" units="cm"/>
      <inkml:brushProperty name="height" value="0.17143" units="cm"/>
      <inkml:brushProperty name="color" value="#E71224"/>
    </inkml:brush>
  </inkml:definitions>
  <inkml:trace contextRef="#ctx0" brushRef="#br0">1 27 9961,'60'5'3598,"33"1"-3058,-18-2-1538,-24-1 1,0 0 1087,23 0-180,-3 0-389,-3-1 119,-5-1-180,-4-2-269,-2-1-1202,-7-2-957,-2-4 2915,-10-1 0,3-7 0,-5-1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5.223"/>
    </inkml:context>
    <inkml:brush xml:id="br0">
      <inkml:brushProperty name="width" value="0.17143" units="cm"/>
      <inkml:brushProperty name="height" value="0.17143" units="cm"/>
      <inkml:brushProperty name="color" value="#E71224"/>
    </inkml:brush>
  </inkml:definitions>
  <inkml:trace contextRef="#ctx0" brushRef="#br0">61 0 10321,'-36'27'5577,"12"2"-4408,26-13-89,15 3-4672,42 2 4671,-1-4-539,-10-6 0,3 0-357,41 3 221,-40-6 1,1-2-342,3 1 1,1-1 251,1 0 0,0 0-90,0-1 0,1-1-306,-1 0 1,-1-1 215,-1 0 0,-1-2 457,-1 1 1,0-1-638,11-1 0,0-1-315,26-1 90,-38-1 0,-3 0-449,6-3-271,-7 0-269,-6-2-270,-8-2-2699,-8-1-3874,-9-7 8102,-24-1 0,-14-3 0,-20-1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34.773"/>
    </inkml:context>
    <inkml:brush xml:id="br0">
      <inkml:brushProperty name="width" value="0.17143" units="cm"/>
      <inkml:brushProperty name="height" value="0.17143" units="cm"/>
      <inkml:brushProperty name="color" value="#E71224"/>
    </inkml:brush>
  </inkml:definitions>
  <inkml:trace contextRef="#ctx0" brushRef="#br0">0 1 14729,'13'1'2698,"-10"-1"-2968,67 2-180,-26-1-1169,21-1 360,-16 1-5217,31 0 6476,-37-1 0,-4 1 0,-25-1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19.818"/>
    </inkml:context>
    <inkml:brush xml:id="br0">
      <inkml:brushProperty name="width" value="0.17143" units="cm"/>
      <inkml:brushProperty name="height" value="0.17143" units="cm"/>
      <inkml:brushProperty name="color" value="#E71224"/>
    </inkml:brush>
  </inkml:definitions>
  <inkml:trace contextRef="#ctx0" brushRef="#br0">231 0 10771,'-41'31'3508,"3"0"-2609,16-2-5749,1 4 5569,0 5-89,3 4-270,2 10 1,2 3-91,1 9 419,0 3 1,4-1-690,6-12-180,1 13-719,3-2 0,0-17-271,1 12-269,-1-24-6476,1-4 7915,0 2 0,-1-17 0,1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0.279"/>
    </inkml:context>
    <inkml:brush xml:id="br0">
      <inkml:brushProperty name="width" value="0.17143" units="cm"/>
      <inkml:brushProperty name="height" value="0.17143" units="cm"/>
      <inkml:brushProperty name="color" value="#E71224"/>
    </inkml:brush>
  </inkml:definitions>
  <inkml:trace contextRef="#ctx0" brushRef="#br0">92 0 13919,'-24'49'2519,"3"2"-7460,10 8 6200,1 31 0,2 7-787,3-43 0,1 3-263,0 26 1,0 11 0,3-12-75,2-26 0,2-1 45,3 42 0,2 1-135,-3-42 0,1-1-97,2 14 1,0-3 141,4 19-90,-1-9-90,1-9-629,2 15-271,-1-13-1078,0-6-1272,-1-16-1337,-5-42 4918,-1-7 1,-2-10 0,-3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0.638"/>
    </inkml:context>
    <inkml:brush xml:id="br0">
      <inkml:brushProperty name="width" value="0.17143" units="cm"/>
      <inkml:brushProperty name="height" value="0.17143" units="cm"/>
      <inkml:brushProperty name="color" value="#E71224"/>
    </inkml:brush>
  </inkml:definitions>
  <inkml:trace contextRef="#ctx0" brushRef="#br0">285 724 7623,'-7'-67'3508,"1"3"-2519,0 5 450,-1-15-899,4 20-90,1-11 179,10 9-955,2 16 506,10-11 0,5 19 0,11 0-90,9 3 90,8 3-601,6 4 511,6 4 0,2 4 180,4 4-90,1 3 0,3 4 0,0 4 90,-1 2-90,-2 5 89,26 10-820,-28 0 731,17 7 90,-36-1 0,-4 5 0,-6 6-1,-3 8 181,-5 6-180,-6 7 180,-3 7-1,-5 5 1,-4 6 90,-4 5-1259,-3 4 1169,-3 10-2160,-1 3 2160,-2 2-225,-1-47 0,-1 0-76,-2 48 31,1-48 0,0 0 270,-3 45-180,-1-4 89,-2-8-179,0-3 90,-2-4-90,-1-4 90,-2-8-90,0-4 311,-1-8-401,-2-4 90,-1-4-90,-3-4 0,-3-5-90,-3-8 90,-7-4-90,-4-7-90,-10-6-90,-6-5-180,-11-6 1,-12-6-115,-12-4-66,-9-4 180,47 5 1,0 0-46,-1 0 0,0 0-90,1-1 1,0 0-676,-47-9-269,2 0-90,3 1-331,8 3-1828,5 1-2608,8 2 6296,7 1 0,-1-1 0,4 1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1.420"/>
    </inkml:context>
    <inkml:brush xml:id="br0">
      <inkml:brushProperty name="width" value="0.17143" units="cm"/>
      <inkml:brushProperty name="height" value="0.17143" units="cm"/>
      <inkml:brushProperty name="color" value="#E71224"/>
    </inkml:brush>
  </inkml:definitions>
  <inkml:trace contextRef="#ctx0" brushRef="#br0">165 0 8972,'-19'47'2788,"-1"8"-2068,6 8-5751,-1 19 5661,0 11 138,8-42 1,1 7-230,-1 30 1,1 14 0,1-8-1042,0-12 1,1 1 591,0 13 0,1 10 0,0-14 0,3-26 0,0-6-410,0 3 0,1 0 365,0-3 0,0 3 89,0 23 1,0 0-180,0-22 0,0-1-90,-1 16 1,0-3-406,0 19 81,-2-38 1,-1-2-891,-1 21-1036,-3 11-943,0-43 3874,0-13 0,2-14 0,2-8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2.024"/>
    </inkml:context>
    <inkml:brush xml:id="br0">
      <inkml:brushProperty name="width" value="0.17143" units="cm"/>
      <inkml:brushProperty name="height" value="0.17143" units="cm"/>
      <inkml:brushProperty name="color" value="#E71224"/>
    </inkml:brush>
  </inkml:definitions>
  <inkml:trace contextRef="#ctx0" brushRef="#br0">0 824 8792,'6'-48'2698,"2"0"-7728,3 0 5390,4 1-1,9-2-42,17 2 1,7-1-228,22-12 0,-5 9 0,4 4-45,-19 21 0,0 3 0,8-2 0,1 1-45,4 1 0,2 1-85,4 1 0,2 1 85,4 1 0,1 1 45,6 1 0,1 2-45,4 1 0,1 2 45,4 1 0,1 1-701,1 2 0,6 0 656,-4 4 0,7 1 0,-3 0 0,-14 1 0,-3 1 0,5 0-23,-6 1 1,5 0-1,0 0 1,-4 1-228,9 1 1,-4 0 0,1 1 219,0 1 0,0-1 0,1 1-124,0 0 0,0 1 1,0-1 93,0 1 0,0 0 0,0 1-30,-1 0 0,0 0 0,5 0-45,2 1 0,6 1 0,0 0 0,-5 0 29,-19-2 1,-4 0-1,0 0 1,4 0 60,16 2 0,5 0 0,2 1 0,-2 0-45,-3-1 0,0 2 0,-2-1 0,-4 0 30,7 1 0,-5-1 0,3 2 37,-9-2 1,4 0-1,-2 1 1,-6-1-38,-4 0 0,-5 0 0,-1-1 12,-4 1 1,-1-1 0,0 0 17,0 1 0,0 0 0,-1-1-15,32 5 0,0 0-45,-2 0 0,-1 0 45,-1 0 0,-1-1 0,-1 1 0,0 0 45,-1-1 0,-1 0-45,-1 0 0,-1-1 90,0 0 0,0 0-45,-2 0 0,-1-1 140,1 0 1,-1 0-141,-2-1 0,0 1 45,-1-1 0,0 0-45,-2-1 0,-1 0 45,-2 0 0,0-1-45,-1 0 0,-2 0 215,-4-1 0,-2 0-215,-1-1 0,-1 0 45,-4 0 0,-1-1-45,-1 0 0,0 1 45,-1-2 0,0 1-45,-1-1 0,-1 1 0,-2-1 0,1 0 45,19 1 0,-1 0-90,-21-1 0,-1 0 90,15 1 0,-3 0 1045,13 2-1000,-8 0 0,-5 0 90,-7 0-90,-7 0 90,-3-1-91,-7 1 91,-2 1 90,-3 1 1530,8 7-1351,-1 9-179,-3 4 0,-8 8 1197,-12 1-1107,-2 14-90,-3 10 1139,-2 18-1139,-3 13-135,-6-38 0,0 1 45,-2 4 0,-1 1 0,0 8 0,-1 2 44,-1 3 1,-1 2-45,-1 6 0,0 1 45,1 2 0,-2 0-45,0 2 0,0 0-968,0 2 1,1 0 1012,-1 1 0,0 0-90,0 0 0,0 0 0,0 1 0,1 0 45,-1-2 0,0 0-46,0-1 1,0-1-441,0-3 0,0 4 426,0-11 0,0 4 0,0-3-30,-1 11 0,-1-1-30,2-14 0,-2 4 0,1-7-401,-1 1 0,-1-5 431,-1-1 0,0-1-45,-1-5 0,1-2 38,-3-1 1,-1-1-39,0-2 0,-3 0 357,0-4 0,-3-1-357,-1-1 0,-3-2-135,-27 38 0,-11-10-90,-9-9-90,-10-12-618,7-24 1,-6-4 572,14-8 0,-3-2-45,-28 0 1,-4-4-346,17-8 0,1-5 120,-6-3 1,-4-3-69,24 2 1,-3-2-1,-1-1 173,-4-1 1,-1-2-1,-1-1-553,-9-1 0,-1-1 0,0 0-16,-4-2 1,-1-1 0,0-1 1048,-2 0 0,-1 0 0,-6-2 0,19 3 0,-4-1 0,-3-1 0,-2 0 0,1-1 0,-6 0 0,0-1 0,0 0 0,0 1 0,0-1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2.682"/>
    </inkml:context>
    <inkml:brush xml:id="br0">
      <inkml:brushProperty name="width" value="0.17143" units="cm"/>
      <inkml:brushProperty name="height" value="0.17143" units="cm"/>
      <inkml:brushProperty name="color" value="#E71224"/>
    </inkml:brush>
  </inkml:definitions>
  <inkml:trace contextRef="#ctx0" brushRef="#br0">0 0 9152,'15'52'1304,"1"-1"0,4 28-1034,-9-18 0,-2 5-2606,-1 10 1,-2 1 2560,0-7 0,-1 1-45,1 20 0,-1 1-539,0-14 0,0-2 584,-2-3 0,1 4-162,0-1 0,1 5 1,-1-2 116,0 11 0,0 1-395,0-13 0,-1 3 0,1-5 350,-1 7 0,-1-5 143,0-3 1,0 0-144,0-2 0,0-1-46,-1-4 1,0-1 0,0-2 0,1 1-45,-1-2 0,0 0 45,0-2 0,1-1 0,0-1 0,0 0-45,0-3 0,1 1 90,2 18 0,1 1-90,0-20 0,1-2 0,3 15 0,0-2 45,12 17 824,6-7-1004,8-6 180,9-7-90,11-7 90,13-6-180,12-7 135,-32-23 0,3-2 291,3-3 1,5-1-337,5-3 0,7-1 0,-3-1 15,16 0 1,2-2 14,-8-2 0,4-1 0,-2-1-30,16-2 0,0-3 0,-22 0 0,2-1 0,1 0-172,4-1 0,0 0 0,3-1 172,6 0 0,3 0 0,0-1-283,2 0 0,1-1 1,1 0 282,-23 1 0,1 0 0,0 0 0,1 0-75,1 0 1,0 0 0,1-1 0,0 1 74,2-1 0,0 1 0,1-1 0,-1 0-18,1 0 0,-2 1 0,3 0 0,5 0 18,5-1 0,7 1 0,2-1 0,-1 0 0,-6 1 22,2 1 1,-4-1 0,0 1-1,4 0-22,-1 0 0,5 0 0,1 0 0,-3 0 0,-5 1 0,-7 1 0,-5 0 0,-1 1 0,-1 0-23,0 0 1,0 1 0,-1-1-1,0 2-68,-3-1 1,-1 1-1,0-1 1,-1 2-60,22 0 0,-2 1 0,-2 1-38,-9-1 0,-2 0 0,-1 0-112,-4 2 0,-2-1 1,-3 0-286,24 3 0,-4-1-135,-5 1 1,-3 0-540,-9-1 0,-3-1-379,-6 0 1,-3 0 1637,-11-1 0,-2-1 0,42 4 0,-12-1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4.357"/>
    </inkml:context>
    <inkml:brush xml:id="br0">
      <inkml:brushProperty name="width" value="0.17143" units="cm"/>
      <inkml:brushProperty name="height" value="0.17143" units="cm"/>
      <inkml:brushProperty name="color" value="#E71224"/>
    </inkml:brush>
  </inkml:definitions>
  <inkml:trace contextRef="#ctx0" brushRef="#br0">160 1 13829,'-19'61'1709,"0"4"-1169,2 6-5841,0 8 5796,2 7 0,1 2-405,6-33 0,0-1 70,-3 34 0,1-2-70,6 1 812,2 0-902,2-24 0,1 1-270,1 31-315,0-16 1,0-1-136,0 5 225,-1-30 1,-1-1-676,0 9-89,-2-7-900,-1-5-899,-2-8 3058,-2-6 0,3-16 0,0-6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4.600"/>
    </inkml:context>
    <inkml:brush xml:id="br0">
      <inkml:brushProperty name="width" value="0.17143" units="cm"/>
      <inkml:brushProperty name="height" value="0.17143" units="cm"/>
      <inkml:brushProperty name="color" value="#E71224"/>
    </inkml:brush>
  </inkml:definitions>
  <inkml:trace contextRef="#ctx0" brushRef="#br0">197 2 10501,'-47'-1'2788,"5"3"-1528,11 21-721,9-3 91,-5 13-90,13-6-91,5 2 91,5 0-90,4 3 0,6 0-91,7 5-89,7 1 0,8 2 0,7-2-605,7 1 515,6-4-90,4-2 90,4-5-90,3-4 90,1-4-180,-3-5 90,-1-4 0,-6-4-180,20-9 0,-21-4-180,15-10 0,-24-3-517,-4-7 247,-3-7-89,-3-2-1,-4-5-90,-1-2-89,-4 1 89,-2 0-179,-3 4-1260,4-7-719,-7 16 2878,4-10 0,-11 26 0,0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2.206"/>
    </inkml:context>
    <inkml:brush xml:id="br0">
      <inkml:brushProperty name="width" value="0.17143" units="cm"/>
      <inkml:brushProperty name="height" value="0.17143" units="cm"/>
      <inkml:brushProperty name="color" value="#E71224"/>
    </inkml:brush>
  </inkml:definitions>
  <inkml:trace contextRef="#ctx0" brushRef="#br0">694 219 8972,'32'-50'2968,"-2"5"-2338,-13 18 899,10-14-540,-7 12-359,10 3-360,-18 32 0,-2 12 179,-18 33-269,-3-11-90,-10 22-424,-1-11 424,-7 5-955,-5 5 865,-6 0-90,-5 4-180,-4-3-90,-3 0-270,12-21 1,-2 0-181,-22 20 270,21-23 1,0-1-630,-19 9-990,4-6-630,2-5 2789,5-7 0,0-4 0,0-2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2.614"/>
    </inkml:context>
    <inkml:brush xml:id="br0">
      <inkml:brushProperty name="width" value="0.17143" units="cm"/>
      <inkml:brushProperty name="height" value="0.17143" units="cm"/>
      <inkml:brushProperty name="color" value="#E71224"/>
    </inkml:brush>
  </inkml:definitions>
  <inkml:trace contextRef="#ctx0" brushRef="#br0">308 1 9422,'-39'31'899,"3"-1"-449,8-1-360,5-6 90,-6 10-90,9-10 0,0 1 0,1-1-1,0-1-89,2-1 0,2-2 450,2-2 180,-4 4 89,4-3-539,26-9-180,1-7 0,28-12 90,-9-2 0,6 0 90,2 0-90,4 1 90,-2 1-90,1 3 180,-2 3-90,1 2 0,0 3 89,0 2-89,2 4 0,-1 0 0,2 4 0,-5 0-90,2 2 0,-8 1 90,1 1-180,-4 0 90,-1 1-90,-3 1-90,0 2-90,-3-1-90,-1 1-90,-1 0-899,4 9 449,-7-8-179,3 7-1889,-11-9 2878,2 6 0,-7-12 0,-1 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37.703"/>
    </inkml:context>
    <inkml:brush xml:id="br0">
      <inkml:brushProperty name="width" value="0.17143" units="cm"/>
      <inkml:brushProperty name="height" value="0.17143" units="cm"/>
      <inkml:brushProperty name="color" value="#E71224"/>
    </inkml:brush>
  </inkml:definitions>
  <inkml:trace contextRef="#ctx0" brushRef="#br0">1 0 12840,'5'67'899,"1"-6"-629,-2-22-5750,1 0 5839,9 49 435,-5-39 1,1 4-1245,5 33 1,1 1 224,-6-34 0,-1-4 106,2 8 0,-2-8-870,-5-21-361,1 4 1350,-1-5 0,-1-6 0,-2-10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3.489"/>
    </inkml:context>
    <inkml:brush xml:id="br0">
      <inkml:brushProperty name="width" value="0.17143" units="cm"/>
      <inkml:brushProperty name="height" value="0.17143" units="cm"/>
      <inkml:brushProperty name="color" value="#E71224"/>
    </inkml:brush>
  </inkml:definitions>
  <inkml:trace contextRef="#ctx0" brushRef="#br0">5 126 12480,'-4'41'1079,"3"2"-719,7 0 180,6 32-270,-3-13 44,1 8 1,1 1-604,0 3 424,-1-3 0,0-2-743,-2-6 788,2 13 0,-4-28-103,-2-6 193,0-2 0,-2-4 719,1-4 270,-1 6 858,1-6-1667,-7 0 554,-2-28-914,-5-11 217,0-21-396,3-6 178,1-9-178,2-10 89,1-12-545,3-7 545,5-14-1542,5-2 1452,7-6 0,3 5 0,6 3 0,4 5-180,5 6 90,1 10 0,4 7-10,0 11-350,17-1 360,-16 18-89,11 1-1,-21 22 0,-1 5 90,-4 5 0,-3 7-90,-3 5 401,-4 5-401,-5 6-360,-10 21 360,-8-5 869,-10 20-958,-8-12 179,-5 2 0,-5-1-90,-20 18 90,15-22 135,2-5 0,1-2 45,5-5 90,-15 14 0,30-29 102,2-2 78,1-2 90,-1 4 179,5 1 91,4 7-360,14 2 636,4-4-726,8 1-1,-1-5 91,3 0-90,1 1-90,1 0 0,2 2 0,3 0-90,1 3-180,-1-4-90,0 1-269,-2-3-91,0 0-180,1-1-269,-2-1-2879,10 3-359,-8-7 4317,7 1 0,-21-12 0,-3-2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4.133"/>
    </inkml:context>
    <inkml:brush xml:id="br0">
      <inkml:brushProperty name="width" value="0.17143" units="cm"/>
      <inkml:brushProperty name="height" value="0.17143" units="cm"/>
      <inkml:brushProperty name="color" value="#E71224"/>
    </inkml:brush>
  </inkml:definitions>
  <inkml:trace contextRef="#ctx0" brushRef="#br0">126 210 10861,'-38'3'2338,"3"5"-1708,13 9-180,3 5 0,8 4-271,11 3 1,4-5-90,8-1 0,2-8-90,3-1 180,5-1-180,1-2 90,3-2-90,2-3 90,1-3-180,3-4 90,1-3-90,1-4 90,2-5-90,-1-6 90,0-4-284,-1-5 194,-3-5 90,-2-3 0,-2-1 90,3-14-90,-11 13 0,2-7-90,-12 19 90,-6-4 90,-8 8-90,-15 6 180,-4 13-90,-8 14 0,2 7 0,-1 6 89,-1 7-345,0 3 256,0 7 0,5 0 90,1 5 0,6-1-90,3 0 90,4-1-90,6-1 90,4-2 0,5 1-90,6 0 89,3-2-89,7 1 0,5-3 90,5-4-90,4-3 0,4-5 0,4-5 90,2-4-90,1-7-90,1-3 36,26-13-36,-14-5 90,20-11-90,-21-6 0,2-9 0,-3-6 90,-3-3-1065,12-22 1065,-23 21 0,7-15 90,-15 15-180,-12 15 0,1-6-90,-12 14 489,-13 5-309,-5 11-40,-11 18-50,3 8 1120,2 8-1210,6-4 180,3 2-90,2 2 90,3 0 0,3 1 0,4 1 90,3 1 0,5-2 0,3 0 0,4-5-1,2 0-89,2-5 90,2-3-90,-1-5 270,2-2-270,9-8 0,-8-3 90,8-7-180,-13-5 90,-1-4-90,-4-4 90,-3-3-90,-3-1 0,-4-1-90,-2 0-3392,-4 0 3212,-3 1 0,-3 0-180,-5 2 91,-2 0-181,-3 3 0,-2 1-89,-1 4 3301,-1 2-3482,-2 4-179,-1 2-1080,-1 2-1259,-9 2 3328,-1 4 0,7 1 0,7 2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4.658"/>
    </inkml:context>
    <inkml:brush xml:id="br0">
      <inkml:brushProperty name="width" value="0.17143" units="cm"/>
      <inkml:brushProperty name="height" value="0.17143" units="cm"/>
      <inkml:brushProperty name="color" value="#E71224"/>
    </inkml:brush>
  </inkml:definitions>
  <inkml:trace contextRef="#ctx0" brushRef="#br0">529 9 8162,'-40'-5'1440,"2"2"-991,11 4-269,-4 3 90,-1 3-90,-1 2 0,0 1 180,-40 27-360,33-15 90,-27 20-180,36-10-180,10-6 0,-4 5-180,13-10-1349,3 0 1799,0 3 0,5-11 0,1 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4.925"/>
    </inkml:context>
    <inkml:brush xml:id="br0">
      <inkml:brushProperty name="width" value="0.17143" units="cm"/>
      <inkml:brushProperty name="height" value="0.17143" units="cm"/>
      <inkml:brushProperty name="color" value="#E71224"/>
    </inkml:brush>
  </inkml:definitions>
  <inkml:trace contextRef="#ctx0" brushRef="#br0">162 0 9242,'-40'17'2428,"2"6"-2068,16-1-90,2 6 0,7-6 180,-2 28-271,8-17-89,1 20 0,10-22 0,3 1 0,5 2-180,5-1-90,3-2-179,5 0-181,1-5-180,3-1-179,1-3-630,1-4-360,1-4 1889,1-4 0,-14-5 0,-4-2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5.466"/>
    </inkml:context>
    <inkml:brush xml:id="br0">
      <inkml:brushProperty name="width" value="0.17143" units="cm"/>
      <inkml:brushProperty name="height" value="0.17143" units="cm"/>
      <inkml:brushProperty name="color" value="#E71224"/>
    </inkml:brush>
  </inkml:definitions>
  <inkml:trace contextRef="#ctx0" brushRef="#br0">0 49 9781,'25'-31'3239,"3"13"-2790,-13 24-269,4 21-90,-10 2 90,1 10-90,-3-8 0,0 4 0,1 1-90,0 0 90,-1 1 0,2-1-90,-1 0 90,-1-2 0,0-2-90,-2-4 270,0-3 629,1 6 810,0-3-630,2 5-899,3-27 0,-1-5-90,3-22 0,-3-2 0,2-1 0,2-5 90,1 0-90,1 0 0,0 0 0,0 2 0,0 1-90,2 3 90,-4 3-90,1 2 0,3 0 0,2 6 0,4 5 0,1 13 0,0 9 0,-5 2 0,-2 2 0,-5-3 0,0 0 0,-1 0 90,6 5 90,-2-1 179,3 3 1,-2-6-180,5-8-90,0-11 0,1-6 0,-2-8 90,-6 0-180,2-2 180,0-2 0,1 1 89,-1 0-179,-2 2 180,0 0-270,3-2-90,-1 1 90,4 2-90,-1 10 90,2 11-3482,3 11 3392,-5 2 90,1 3-90,-7-4-89,1 0-1,-1 1-90,1 1 0,-1-1-90,0 0-90,-1 0-89,0-1-990,1-1-450,2 4 2492,1-2-513,2 1 0,-8-10 0,-3-4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6.135"/>
    </inkml:context>
    <inkml:brush xml:id="br0">
      <inkml:brushProperty name="width" value="0.17143" units="cm"/>
      <inkml:brushProperty name="height" value="0.17143" units="cm"/>
      <inkml:brushProperty name="color" value="#E71224"/>
    </inkml:brush>
  </inkml:definitions>
  <inkml:trace contextRef="#ctx0" brushRef="#br0">1 291 9062,'8'-43'4587,"1"1"-3957,5 2-180,1 8-271,6 10 91,0 14-180,5 16 0,-6 7 90,0 7-90,-7-1 90,1 1-90,-1 4 0,0-1 0,0 0 0,-2-2 0,0 0 90,-2-3 449,3 6 451,-1-3 359,1 3-1079,7-18-180,-2-14-1,3-11-89,-4-10 0,-4 3 90,3-3-90,2-1 90,0 1-90,1 0 90,0 2-180,1 2 90,-2 3-90,1 2 0,-2 3 0,8-1-90,1 8 90,8 4 0,-7 9 0,-2 5 0,-7 1 0,-1 2 0,0 2 0,0 1 0,0 1 0,0 0 90,-1-1-90,0 1 0,-1-1 0,0-1 180,6 3-90,-1-2-180,7-1 0,0-8 90,4-12-180,-6-5 180,4-8-90,-9 0 0,4-4 0,-1-2 90,1-1-90,0-1 0,-1 0 0,0 1 90,-2 3 0,-2 1 0,-2 2-180,-1 3 0,2-3 1,-1 3 89,4 0 90,-1 15 0,-1 7 0,-2 9 0,-2 1 90,0-1-180,3-2 90,1-2-270,2-1-270,5-4-719,0-1-360,2-6-720,-2-4-4317,-6-7 6656,-9-8 0,-5 10 0,-6-4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6.492"/>
    </inkml:context>
    <inkml:brush xml:id="br0">
      <inkml:brushProperty name="width" value="0.17143" units="cm"/>
      <inkml:brushProperty name="height" value="0.17143" units="cm"/>
      <inkml:brushProperty name="color" value="#E71224"/>
    </inkml:brush>
  </inkml:definitions>
  <inkml:trace contextRef="#ctx0" brushRef="#br0">0 222 12030,'48'-6'990,"-1"-3"-721,-16-2-89,3-5 0,-8 2-90,-2-3 540,-5-5-270,-2-3-91,0-6-179,-10 2 90,-13 5 90,-11 10-180,-13 11 90,1 8-90,-5 8 0,9 4 0,1 2 0,1 4-90,3 2 180,2 3-90,0 44-90,12-28-3302,2 31 3302,12-42-90,4-2-180,3-2 0,2-2-180,4-3-90,1-4-89,2-4-91,2-4 1,0-5-1,1-4-179,3-4-810,1-7-450,5-5 2159,3-11 0,5-9 0,2-8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7.460"/>
    </inkml:context>
    <inkml:brush xml:id="br0">
      <inkml:brushProperty name="width" value="0.17143" units="cm"/>
      <inkml:brushProperty name="height" value="0.17143" units="cm"/>
      <inkml:brushProperty name="color" value="#E71224"/>
    </inkml:brush>
  </inkml:definitions>
  <inkml:trace contextRef="#ctx0" brushRef="#br0">30 334 9332,'39'-36'3238,"1"1"0,22-12-2878,-46 74 0,-10 2-91,-3 8-89,-3-6 90,-2 2-180,-1 2 90,-1 3-90,-1-1 0,-2 1 0,-1-1 0,-2-2 0,-1-2 0,-7 7 0,4-11 0,-5 3 0,-1-11-180,0-9-180,-3-6 0,5-19 90,8-16 90,7-2 90,7-3-90,3 9 0,2 2 90,2 0-90,0 2 0,2 2 180,5 1 90,1 4 90,6 7-180,-1 12 0,-4 5 0,0 6-90,-4-1 270,26 26-180,-18-17-90,20 18 0,-24-27 90,-2-2-1,9 1 1,-2-4-90,9-3 90,-2-10-90,0-8 450,-7-3 90,3-7 0,-8 3-271,2-2 1,-2 4-90,-3 3 0,-1 16-90,-5 5 0,-2 17 0,-5 3-90,0 2 90,0 2 0,1-3-90,0 2-270,6-7 0,2-12-90,4-13 180,2-21 0,-6-1 91,0-6-1,-5 5 0,-2-1 0,0-1 0,-2 0 0,-2-10 0,-3 9 90,-3-7-90,-3 14 0,-3 1 90,-3 4-90,-3 2 0,-9 1 0,-3 6 0,-7 3 90,1 9 0,5 6 0,6 4 0,6 3 0,13 6-180,8-7-180,13 0 91,6-12 179,4-6-90,1-5 0,2-2 90,-1 4 180,-8 9 90,-7 12 0,-8 9 89,-1 8-89,4-1 0,1-7 0,3 0 0,-1-11-90,2 0 90,1-2-90,3-2 90,1-2 0,12-3-90,5-6 0,-1-4-90,0-7-90,-11-3 90,0-6 0,1-5-90,-2-6 0,1-7 90,0-8-90,1-6-824,2-7 914,0-4 180,0-1-1,0 2 181,-2 0 0,-4 8 0,0 4 0,-5 8-180,-1 6-1,-2 4-89,-2 5 0,-1 2 270,1 1-90,4 21 0,-3 14-180,0 16 90,-5 12-90,-2-4 0,2 8 484,-1 4-574,3 4-179,-2 3-91,1-1 0,0 1-180,-2-2-90,0-4-89,-1-3-91,-2-4-179,-1-4 89,-3-3-89,-1-6-181,-2 0-89,-2-5-180,-3-2-2249,-2-3 3598,-9-3 0,-11-11 0,-9-4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7.633"/>
    </inkml:context>
    <inkml:brush xml:id="br0">
      <inkml:brushProperty name="width" value="0.17143" units="cm"/>
      <inkml:brushProperty name="height" value="0.17143" units="cm"/>
      <inkml:brushProperty name="color" value="#E71224"/>
    </inkml:brush>
  </inkml:definitions>
  <inkml:trace contextRef="#ctx0" brushRef="#br0">0 123 9422,'33'-34'1889,"0"4"-4088,5 12 2739,-5 5 508,28-3-688,-25 10 555,11 1-556,-15 6 91,0 4-90,1 3 0,-2 5 1584,-2 2-1674,0 5 0,-1 2-91,-2 4 1,-2 0-90,-1 3-90,-3 0-180,-1 1-179,-3 0-181,-1 1-270,-1-1-1708,1 11-2789,-5-12 5446,1 14 0,-8-28 0,0 2 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7.791"/>
    </inkml:context>
    <inkml:brush xml:id="br0">
      <inkml:brushProperty name="width" value="0.17143" units="cm"/>
      <inkml:brushProperty name="height" value="0.17143" units="cm"/>
      <inkml:brushProperty name="color" value="#E71224"/>
    </inkml:brush>
  </inkml:definitions>
  <inkml:trace contextRef="#ctx0" brushRef="#br0">19 189 10411,'-9'-53'-1979,"-1"-5"1979,13 23 0,-5 7 0,8 14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38.052"/>
    </inkml:context>
    <inkml:brush xml:id="br0">
      <inkml:brushProperty name="width" value="0.17143" units="cm"/>
      <inkml:brushProperty name="height" value="0.17143" units="cm"/>
      <inkml:brushProperty name="color" value="#E71224"/>
    </inkml:brush>
  </inkml:definitions>
  <inkml:trace contextRef="#ctx0" brushRef="#br0">612 63 7713,'-43'-32'2338,"-13"6"-1798,20 22-90,-15 7-1,10 10-1191,-3 10 1102,-1 8 0,-3 12-91,2 9 1,0 9-1247,5 7 1157,6 5 0,16-22 0,2 1 0,-5 31-90,11-34 0,3 2 135,6 0 0,3-1-45,4 27-1,1-27 1,2 0 90,11 18 180,9 2 0,6-4-90,7-1 177,2-9-178,5-7 1,1-7-90,3-6 90,5-4-90,2-8-639,4-3 549,-2-9 90,0-4 90,27-12-271,-20-6 91,22-12 0,-27-6-90,0-9 0,-1-8 0,-5-7-382,-5-5 382,-6-5 0,-7 0 0,-6-1-90,-8 3 90,-2-24 0,-10 20-180,-3-13 1077,-12 24-1167,-4 5-90,-6-1-90,-4 2 194,-4 4-284,-5 2-89,-3 4 343,-3 3-614,-3 3-89,-2 3-181,0 2-179,-1 4 0,3 3-990,0 3-899,3 3 3148,2 3 0,14 4 0,3 2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7.995"/>
    </inkml:context>
    <inkml:brush xml:id="br0">
      <inkml:brushProperty name="width" value="0.17143" units="cm"/>
      <inkml:brushProperty name="height" value="0.17143" units="cm"/>
      <inkml:brushProperty name="color" value="#E71224"/>
    </inkml:brush>
  </inkml:definitions>
  <inkml:trace contextRef="#ctx0" brushRef="#br0">0 125 8342,'6'51'4228,"0"-1"-2789,1-5-90,3-5-179,4-4-181,4-9-269,3-9-271,1-11-359,0-12 180,-5-7-180,-1-16-180,-8 5-270,0-9 1,-6-5-181,-3 8-180,-1-10-89,-2 13-181,0 0-359,0 0-90,-1 2-3688,-1 0 5127,2-9 0,1 18 0,1-5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8.296"/>
    </inkml:context>
    <inkml:brush xml:id="br0">
      <inkml:brushProperty name="width" value="0.17143" units="cm"/>
      <inkml:brushProperty name="height" value="0.17143" units="cm"/>
      <inkml:brushProperty name="color" value="#E71224"/>
    </inkml:brush>
  </inkml:definitions>
  <inkml:trace contextRef="#ctx0" brushRef="#br0">0 1 9062,'25'33'2608,"-4"0"-7548,-10-10 5569,-1 4 1320,0 0-1050,0 13-449,-2-10-90,0 8-90,-3-12 179,1-1 771,0 7-231,1-2 630,0 3-360,-1-6 2403,3-28-3572,2-11-90,0-18 90,3-1 0,0 5 0,1 0 0,3 1-90,0 1 0,1 1 90,-1 4-90,1 1 0,-1 5-90,1 1 90,7 3-90,1 9 0,2 2 0,-7 10-90,-5 1 0,-2 6-89,-1 2-1,0 5-90,-2 2-90,-1 2-269,-4 2-91,-1-1-89,-3 1-271,-3 0-179,-3 1-1260,-3 0-1438,-3 1 4047,-6 0 0,-8 3 0,-5 2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8.472"/>
    </inkml:context>
    <inkml:brush xml:id="br0">
      <inkml:brushProperty name="width" value="0.17143" units="cm"/>
      <inkml:brushProperty name="height" value="0.17143" units="cm"/>
      <inkml:brushProperty name="color" value="#E71224"/>
    </inkml:brush>
  </inkml:definitions>
  <inkml:trace contextRef="#ctx0" brushRef="#br0">87 0 12570,'-45'13'5846,"4"1"-5306,44-5-180,5-2-90,29-1-90,4-3-180,9 0-4342,8 0 3893,9-1-181,2-1 74,3 0-523,-3-1-270,-6-1-270,-2-1-1170,-7-1-1078,-6 0 3867,-10-1 0,-17 2 0,-9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48.644"/>
    </inkml:context>
    <inkml:brush xml:id="br0">
      <inkml:brushProperty name="width" value="0.17143" units="cm"/>
      <inkml:brushProperty name="height" value="0.17143" units="cm"/>
      <inkml:brushProperty name="color" value="#E71224"/>
    </inkml:brush>
  </inkml:definitions>
  <inkml:trace contextRef="#ctx0" brushRef="#br0">1 0 12300,'4'30'1979,"5"-4"-1529,18-17-1,8-1-3267,10 0 3178,7-1-1075,6-2 0,3-1 535,16 0-163,-14-2 1,-1 0-377,3-3-3170,24-5 3889,4-9 0,-1-1 0,-8-6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23.628"/>
    </inkml:context>
    <inkml:brush xml:id="br0">
      <inkml:brushProperty name="width" value="0.17143" units="cm"/>
      <inkml:brushProperty name="height" value="0.17143" units="cm"/>
      <inkml:brushProperty name="color" value="#E71224"/>
    </inkml:brush>
  </inkml:definitions>
  <inkml:trace contextRef="#ctx0" brushRef="#br0">0 7029 11131,'7'-39'2068,"5"6"-2068,4 16 90,7 0-90,3-1 0,-3 3 90,2 0-90,-5 3 0,3 0 90,1 0-90,3-2 90,2 1-90,0-2 90,1 1-90,2-2-3302,-1 2 3302,1-2 0,1 1-66,0-1 66,3 0 0,-1 0 0,3-1 90,-3 0-90,3 0 0,-3 0 90,2-2-90,0 0 90,-2 2-90,2-2 89,-1 0-2335,2-3 2336,0-1-490,17-12 400,-13 8 0,12-9 0,-17 10 0,2 0 89,0-1 1,0 0-90,4-2 90,0 0-90,2-3 90,1 1 1843,-1 0-1933,19-14 0,-13 11-641,13-10 641,-18 13 0,1-2 90,-1 1-180,1-1 90,-2-1 0,1 0 0,-2-1 0,0-1 0,-1-1 0,21-20 0,-17 13 0,17-15 0,-23 17 0,2-1 0,-2-1 0,1 0 0,0-2 0,-1 1 0,0-1 0,0 1 0,-2 0 0,18-20 0,-14 15 0,11-14 0,-18 21 0,-1-1 0,-1 2 0,-2 1 0,-1 0 0,-2 2 0,-1-1 0,0 0 0,-1 1 0,12-19 0,-11 13 0,11-14 0,-13 17-90,0 0 90,1 0 90,0-4-180,0 0 90,2-5 90,-1 1-90,1-1 148,-1 0-148,2 1 0,-1 0 0,13-21 0,-12 20 0,10-15 0,-14 24 0,0 1 0,3-3 0,-2 3 0,2-2 0,-4 4 0,0-1 0,0 1 106,1-1-106,11-16 0,-9 12 57,7-13-57,-10 17-90,-2 1 90,2-1 0,-1 0 0,0-1 90,1 0 2384,1-4-2474,0 2 0,1-7 0,10-21 0,-8 15 0,7-15 0,-11 20-90,-2 4 180,1-1-90,-1 3 0,0 0 0,-2 2 0,1 0 0,-2 2 0,0 2 0,0-1 646,-1 3-646,8-15 0,-8 14 90,6-10-90,-9 15 0,1 1 0,-1 0 0,0 0 0,0 0 0,1 0 0,1-3-90,0 0 90,1-2 0,7-12 0,-5 9 0,5-9 1033,-6 13-1033,-2 2 0,1 0 0,-1 2-90,-1 0 90,2 0 90,-1 1-90,0 0 0,0 0 0,7-11 0,-6 9 0,6-10 90,-8 14-90,0 0-90,0 1 530,-1-1-440,1 2 0,-1-1 0,0 2 0,-1-1 90,1 0-90,6-11 0,-5 7 0,7-6 0,-9 10 0,1 2 0,-1-1 0,0 1 0,-1-1 0,1 1 0,-2 1 90,1 1-90,-2 2 0,1 0 0,4-9 0,-3 7 0,3-6 0,-4 8 0,-1 2 0,2 0 0,0 1 0,-1-1 0,1 0 0,-1 2 0,-1-1 0,1 2 0,3-7 0,1-1 0,2-2 0,-1 0 89,-4 5-89,1 1 0,-4 1 0,3-3 90,-1 1-90,0-2 90,-1 2-90,-2-1-90,1 2 90,-13 21 0,-3 2 90,-13 24-90,-1-4 0,-5 5 0,-2 1 0,-3 3 0,-2 1-317,-1 1 407,-1 0-180,0-2 180,-2 1-90,2-2 0,-2 0-237,1-2 237,1-1 0,1-2 0,2-2 0,2-3 0,4-2 0,3-3 310,2-2-130,1-2 180,-3 4 180,2-2-116,-5-1-424,15-21 0,4-1 0,13-17 0,12-6 0,-1 7 0,8-11-90,-3 9 90,1 3 0,4-2 0,2 4 0,1 2 0,2 2-90,-2 6 90,-1 3 0,0 6 0,1 4 0,1 6 90,1 6-90,0 6 90,0 5-90,-3 4-273,0 5 362,-4 3-89,0 2 0,-3 2 90,7 21-90,-9-14-503,5 15 503,-12-19-270,-3-1 90,-2-2-180,-2-1-500,-3-1 51,-2 1-91,-2-3-359,-3 0-557,0-2 1816,-9 12 0,7-23 0,-4 3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1.033"/>
    </inkml:context>
    <inkml:brush xml:id="br0">
      <inkml:brushProperty name="width" value="0.17143" units="cm"/>
      <inkml:brushProperty name="height" value="0.17143" units="cm"/>
      <inkml:brushProperty name="color" value="#E71224"/>
    </inkml:brush>
  </inkml:definitions>
  <inkml:trace contextRef="#ctx0" brushRef="#br0">173 4 8882,'-53'4'4677,"6"-1"-3328,11 0-449,3-1-720,29 0-90,5 1 0,29-1-180,4-1-180,34 1-90,-8-1-948,25 1 678,-17-1 91,3 0-181,4 0 1,1-1-181,-1 0 91,0-1-811,-1 0-179,-1-3 1799,-2-2 0,0-3 0,1-2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1.483"/>
    </inkml:context>
    <inkml:brush xml:id="br0">
      <inkml:brushProperty name="width" value="0.17143" units="cm"/>
      <inkml:brushProperty name="height" value="0.17143" units="cm"/>
      <inkml:brushProperty name="color" value="#E71224"/>
    </inkml:brush>
  </inkml:definitions>
  <inkml:trace contextRef="#ctx0" brushRef="#br0">216 73 8162,'5'-42'3868,"-14"14"-3598,-16 25 0,-4 13 0,-1 11 0,8 0-91,-1 4 91,3 3-90,1 3 90,3 2-90,3 2 0,4 0 0,3 3 0,7-1-90,3 2-1,8 1-89,5 1 90,9 2-277,6-1 277,7-1-90,6-3 0,5-5-946,2-5 1036,3-3-90,-3-8-210,3-4 210,-7-7 0,28-10 0,-20-5-960,21-11 960,-26-2 90,-4-4 18,-5-2-108,-8-1 90,-3 1-180,-6-1 180,-5 4 705,-5 0-795,-5-4 301,-11 7-211,-11 4 1120,-16 17-1030,-1 10-90,-3 10 0,7 1-90,3 3 159,1 2-69,3 1 90,5 2 0,3 0-1,5 0 1,4 0-90,7 2 0,3-1 0,7 1 0,4-3-90,6-1 90,1-3-90,3-3 90,-1-6-90,-1-3 90,11-6-90,-12-6 0,9-8 0,-14-5 90,-1-6-90,-4-3 0,-3-3 0,-5-3 0,-3-1 0,-6 0 0,-3-2 0,-6 0-90,-4 0 0,-6 0-450,-15-11 91,6 13-181,-11-6-90,14 16-89,-1 2-181,2 0-179,2 5-3598,1 0 4767,-1-3 0,11 9 0,-1-2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1.684"/>
    </inkml:context>
    <inkml:brush xml:id="br0">
      <inkml:brushProperty name="width" value="0.17143" units="cm"/>
      <inkml:brushProperty name="height" value="0.17143" units="cm"/>
      <inkml:brushProperty name="color" value="#E71224"/>
    </inkml:brush>
  </inkml:definitions>
  <inkml:trace contextRef="#ctx0" brushRef="#br0">1 0 9422,'20'39'2788,"-2"0"-6552,-12-5 4303,-2 3-89,0 5 67,-1 2-158,0 4-89,1 2-90,0 2 0,1 1 0,1 0-90,1 0 656,0-2-836,2-1-180,0-2-180,0-5-179,0-1-810,2 5-1530,-2-14 3493,5 7 0,-9-27 0,1-1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1.866"/>
    </inkml:context>
    <inkml:brush xml:id="br0">
      <inkml:brushProperty name="width" value="0.17143" units="cm"/>
      <inkml:brushProperty name="height" value="0.17143" units="cm"/>
      <inkml:brushProperty name="color" value="#E71224"/>
    </inkml:brush>
  </inkml:definitions>
  <inkml:trace contextRef="#ctx0" brushRef="#br0">0 51 10141,'16'-36'5487,"0"21"-5037,-5 30 90,-2 15-4432,-4 13 4252,-1-3-91,-1 8 861,1 3-1010,3 17 0,3 17 0,-2-9-300,-3-26 0,0 1-92,4 23 0,1 10 0,-3-13-1527,1 3 229,-4-21 221,1 8-4228,-3-27 6352,-1 3 0,0-20 1,-1 3-1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2.421"/>
    </inkml:context>
    <inkml:brush xml:id="br0">
      <inkml:brushProperty name="width" value="0.17143" units="cm"/>
      <inkml:brushProperty name="height" value="0.17143" units="cm"/>
      <inkml:brushProperty name="color" value="#E71224"/>
    </inkml:brush>
  </inkml:definitions>
  <inkml:trace contextRef="#ctx0" brushRef="#br0">1 1 12300,'14'38'2159,"-1"3"-7280,-5 0 5661,1 6 1318,-1 7-1408,0 3 0,0 1-180,2 17-263,-2-16 0,-1-1 83,0 1-1929,-2-3 1929,-1-5 0,0-4 1929,-2-5-1929,-2-6 630,2-2 89,-2 5 271,-2-7 124,-13-12-1204,10-28 90,-6-17-90,16-14 0,9 3 90,3-2-90,7-2 0,4 1-90,4 3 90,3 4 3087,4 3-3087,-1 6 0,1 5 0,-2 6-90,-2 6 90,-3 4 0,0 6-90,-3 4 90,0 5 0,-4 3-90,-5 4 90,-2 3 0,-7 1-90,-3 2 90,-6 0-90,-5 2 0,-6 0 0,-5 1 126,-4-1-576,-18 12 180,6-11 0,-14 10-179,14-17-91,0-2 0,3-4-179,2-2-1530,3-2 2339,-5-2 0,16-4 0,-3-2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38.663"/>
    </inkml:context>
    <inkml:brush xml:id="br0">
      <inkml:brushProperty name="width" value="0.17143" units="cm"/>
      <inkml:brushProperty name="height" value="0.17143" units="cm"/>
      <inkml:brushProperty name="color" value="#E71224"/>
    </inkml:brush>
  </inkml:definitions>
  <inkml:trace contextRef="#ctx0" brushRef="#br0">0 1 12120,'4'52'1169,"0"0"-3224,-2 14 2325,1-11-1333,2 11 0,0 3 1243,3 7-180,-2-15 0,0 0 677,3 8-677,-1-2-89,1-2-91,-3-4-180,1-3-90,-2 0-359,-1-4-91,-1-2-1169,-1-4-809,-2-4 2878,0-6 0,0-17 0,-1-7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2.700"/>
    </inkml:context>
    <inkml:brush xml:id="br0">
      <inkml:brushProperty name="width" value="0.17143" units="cm"/>
      <inkml:brushProperty name="height" value="0.17143" units="cm"/>
      <inkml:brushProperty name="color" value="#E71224"/>
    </inkml:brush>
  </inkml:definitions>
  <inkml:trace contextRef="#ctx0" brushRef="#br0">193 14 9332,'-23'20'5576,"21"-14"-5306,-60 46 0,40-25-90,0 1 0,4 1 0,1 1 0,4 0 0,4-1-90,5 10 0,4-10 0,6 7-1,6-14-89,2-2 90,3-4-90,1-5 0,12-4 0,-8-7-90,8-5 90,-10-8-89,1-4 89,-2-6 89,-1-2-89,-3-2 0,-1-3 0,-3 0 0,-3 1-89,-2 1-361,-4-10 0,-4 1-899,-3 1-720,-6 0 2069,-2 13 0,-2-3 0,0 4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3.382"/>
    </inkml:context>
    <inkml:brush xml:id="br0">
      <inkml:brushProperty name="width" value="0.17143" units="cm"/>
      <inkml:brushProperty name="height" value="0.17143" units="cm"/>
      <inkml:brushProperty name="color" value="#E71224"/>
    </inkml:brush>
  </inkml:definitions>
  <inkml:trace contextRef="#ctx0" brushRef="#br0">1 500 10051,'52'38'2879,"-2"2"-1530,1 18-809,-10-10-1657,8 18 1566,-18-17-89,-4-3 0,-4 0-90,-3-3-90,-5-3 0,-1-2-263,-5-5 263,-1-3 533,-3-2-444,-2 4-89,-4-4-90,-5 2 719,-4-29-899,6-12 0,5-16 0,10-4 0,3 6-90,3-2 0,5-3 90,4-1-90,2-1 180,4 0 252,0 0-342,3 0 0,0 0 90,2 2 0,-1-2 0,1 3 90,-3 0 89,-4 3-89,-2 2 0,-4 2-90,-2 2 90,-3 3-90,-1 1 90,-2-2-90,-20 7 237,-8 7-147,-14 8-90,-2 9 0,9-1 0,0 2 0,1 1 0,2 1 0,2 0-90,2 2-90,2 4-270,7 2-359,9 1-1,13-8 271,11-9 359,9-10 0,-7-4 270,7-6-90,-13 2 629,4-1 91,-5 9-360,-13 14 89,-2 10 1,-8 12-270,2 3 90,1-7-90,4 0 0,0-10 0,2-1-90,1-1 0,2-2-1,2-3 91,2-2-90,9-3-90,14-15 0,-7-3 0,7-16 0,-19-3-90,1-8-90,-1-14 91,2-14-1338,0-13 1427,-1-10 90,1-3 90,-2 0 180,-3 9 0,-1 6-700,-4 14 700,-1 6-401,-3 10 221,-1 6 0,-1 8 359,0-1 670,0 28-1029,-3 6 685,-1 28-865,-5 7 90,1 10-429,-1 7 429,2 9-920,0 6 830,1 4-90,2 5 1,0-1-271,0-4-90,-1-2 0,-1-7-179,-2-1-181,-1-7-89,-1-3-331,-2-6 61,-2-4-91,-3-3 1,-1-5 0,-5-5-182,0-6 1441,-2-5 0,7-10 0,3-3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3.546"/>
    </inkml:context>
    <inkml:brush xml:id="br0">
      <inkml:brushProperty name="width" value="0.17143" units="cm"/>
      <inkml:brushProperty name="height" value="0.17143" units="cm"/>
      <inkml:brushProperty name="color" value="#E71224"/>
    </inkml:brush>
  </inkml:definitions>
  <inkml:trace contextRef="#ctx0" brushRef="#br0">1 289 7353,'53'-68'2338,"1"-1"1,7 2 0,-2 17-3503,-4 34 1614,19 2 0,-24 10-91,1 5 121,-3 4-120,-1 5 270,14 15-361,-17-2 1,8 12-90,-23-5 442,3 13-532,-11-7-180,3 9-180,-14-12-90,0-3-270,-4-1-1349,-1-2-2068,-5 8 4047,-2-5 0,0-7 0,-2-10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3.712"/>
    </inkml:context>
    <inkml:brush xml:id="br0">
      <inkml:brushProperty name="width" value="0.17143" units="cm"/>
      <inkml:brushProperty name="height" value="0.17143" units="cm"/>
      <inkml:brushProperty name="color" value="#E71224"/>
    </inkml:brush>
  </inkml:definitions>
  <inkml:trace contextRef="#ctx0" brushRef="#br0">0 226 10951,'6'-54'5307,"0"3"-4678,-1 9-898,0 5-2700,-1 8 2969,28 24 0,-23-3 0,21 19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4.125"/>
    </inkml:context>
    <inkml:brush xml:id="br0">
      <inkml:brushProperty name="width" value="0.17143" units="cm"/>
      <inkml:brushProperty name="height" value="0.17143" units="cm"/>
      <inkml:brushProperty name="color" value="#E71224"/>
    </inkml:brush>
  </inkml:definitions>
  <inkml:trace contextRef="#ctx0" brushRef="#br0">0 244 8702,'20'47'2698,"-2"-4"-7548,-5-15 5659,2-2 1,-1-1 2398,5 4-1679,-4-7 320,9 5-1130,-3-13-269,8-5-270,2-13-90,-3-8 3482,-1-7-3482,-7-2 0,1-3-90,0-3 90,-1-1-90,-1-2 90,0 2-90,-2 1-90,-2 3-90,-1 2-720,-2 3-269,3-6-2699,-3 5 3418,9 10 91,-6 9 179,6 17 0,2 1 90,6 0 90,8-3 180,1-6 1079,46-47-989,-47 18 180,29-36 89,-59 26-269,-10-2 180,-4 3 179,-9 7-449,-13 14 0,4 8 90,-11 4-90,9 8 0,0 4-90,1 4 90,2 4-90,5 3 0,3 3 0,5 3 0,5-1-1,5 3 1,6 1 0,6 2-180,5 0-179,6 0-91,5 0-270,5-3-179,4-2-581,3-5 41,2-3-1260,0-4-1439,2-4 4048,-3-5 0,5-2 0,-2-2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7.650"/>
    </inkml:context>
    <inkml:brush xml:id="br0">
      <inkml:brushProperty name="width" value="0.17143" units="cm"/>
      <inkml:brushProperty name="height" value="0.17143" units="cm"/>
      <inkml:brushProperty name="color" value="#E71224"/>
    </inkml:brush>
  </inkml:definitions>
  <inkml:trace contextRef="#ctx0" brushRef="#br0">68 15 13199,'-7'39'2969,"-3"26"-2430,6-16-2695,0 14 1,0 3 2515,1 8 0,1-1 0,1-1 1030,1-2-1210,1 20 0,0-30-90,0-5 0,0-5 0,0-5 0,0-4-90,0-5 1349,-1-3-989,1 5-181,-2-7-179,-6-21 3269,2-13-3359,-5-32 0,5-4 1,0-12-1,1-13-715,1-9 715,3-10 90,1-3-2577,4-6 2487,1 4 90,4 1-514,0 8 604,0 12-90,0 6 0,-2 11-248,22-15 338,-14 41 0,19-4 742,-17 48-742,3 9 0,3 12-90,1 5 90,2 10 0,0 1 1755,0 3-1755,0 2-90,0-1 0,0 0 89,-1-1-89,-1-7 0,-2-1 0,-3-8 90,-2-5-180,-2-5 858,-2-4-588,-1-4 565,-3-3-475,3-2-180,3-15-90,1-16 0,0-15 0,-3-16 0,-2 0 0,2-6 369,0-1-369,2-1 90,-1 2-90,0 4 90,-2 4 48,-1 5-138,-1 5 0,-2 3 270,4 2-90,6 17-90,-3 6 0,2 19 0,-8 7 358,0 4-358,-1 6-90,1 5-261,0 4 261,-1 4 0,2 2 0,-2 0-180,0 1 0,1-1-360,4 17 90,-3-18 180,2 11-179,-2-25 179,-1-1 0,1-5 0,0-3 351,2-4-800,0-5-1,11-2 360,6-12 1,3-6 89,2-14 0,-8-9-242,2-8 332,2-8 90,-1-8-744,0-2 924,-2-2 90,-3 2 0,-2 3 0,-4 5 0,-2 5-90,-3 4 0,-2 7 539,-2 3-359,-10 5-90,-8 18-90,-5 6 397,-4 16-307,5 1-90,2 3 90,1 2-90,2 3 0,3 1 0,3 0 90,7 18-90,1-12-90,7 12 90,-1-18-90,3-2 89,3-2-89,2-4 90,1-3 679,-1-5-769,1-3 0,7-6 0,0-10 0,-1-5 0,-5-10 0,-12-2 0,-1-3 0,-3-2-90,-3-2 0,-4 0-90,-2-2-90,-4 0 1,-3 1-1,-2 1-630,-11-8 271,4 12-1,-6-5-180,6 14-989,1 3-179,-6 0-3599,0 4 5577,-7 1 0,15 5 0,2 2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8.082"/>
    </inkml:context>
    <inkml:brush xml:id="br0">
      <inkml:brushProperty name="width" value="0.17143" units="cm"/>
      <inkml:brushProperty name="height" value="0.17143" units="cm"/>
      <inkml:brushProperty name="color" value="#E71224"/>
    </inkml:brush>
  </inkml:definitions>
  <inkml:trace contextRef="#ctx0" brushRef="#br0">110 77 11490,'24'-46'3778,"-16"18"-2518,-19 25-1081,-4 55 1,12-15-296,6 31 296,6-31 0,1 3-90,4 2 89,2 3-89,1 1 90,1-1-90,0 0 0,-1-1 0,3 11 0,-7-14 0,1 6 0,-9-17 73,-4 6-73,-7-4 90,-9 3-90,-10-13-90,-9-14 90,5-8 133,-1-7-223,9-3 0,1-2 0,1-3-90,1-2-90,2-2-90,1-2 1,3-1-1,3-1-360,0-2 0,3-9 91,3 1-91,4-6-89,4 8-1080,4 4-270,3 19 2069,-4 13 0,0 4 0,-7 3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8.418"/>
    </inkml:context>
    <inkml:brush xml:id="br0">
      <inkml:brushProperty name="width" value="0.17143" units="cm"/>
      <inkml:brushProperty name="height" value="0.17143" units="cm"/>
      <inkml:brushProperty name="color" value="#E71224"/>
    </inkml:brush>
  </inkml:definitions>
  <inkml:trace contextRef="#ctx0" brushRef="#br0">406 0 10501,'-36'30'2609,"-1"1"-7280,-5 10 5030,7-7-89,-9 14 395,14-13-486,1 2 775,-8 17-1044,11-11-90,-5 13-90,14-19-269,3-2-91,3-2-90,3-3-2248,2-1 3668,5 5 1,-1-18 0,4 4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8.607"/>
    </inkml:context>
    <inkml:brush xml:id="br0">
      <inkml:brushProperty name="width" value="0.17143" units="cm"/>
      <inkml:brushProperty name="height" value="0.17143" units="cm"/>
      <inkml:brushProperty name="color" value="#E71224"/>
    </inkml:brush>
  </inkml:definitions>
  <inkml:trace contextRef="#ctx0" brushRef="#br0">0 122 8612,'45'-39'3778,"-4"5"-8449,-5 8 6290,6 9-899,-13 12 961,18 18-1231,-19 9 639,7 14-820,-11 1 181,9 33-270,-9-11-90,7 23-90,-13-20-90,-4-4-270,-1 1-179,-4-5-1081,-1 21 2901,-5-20-2540,-2 13-1259,-5-27-499,-1-4 3017,-5-3 0,6-17 0,-2-4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9.096"/>
    </inkml:context>
    <inkml:brush xml:id="br0">
      <inkml:brushProperty name="width" value="0.17143" units="cm"/>
      <inkml:brushProperty name="height" value="0.17143" units="cm"/>
      <inkml:brushProperty name="color" value="#E71224"/>
    </inkml:brush>
  </inkml:definitions>
  <inkml:trace contextRef="#ctx0" brushRef="#br0">0 720 9242,'9'-38'2338,"3"2"-1438,14 2-1112,1 8 571,13-7-179,-1 11 90,5 2-180,3 2 90,7 0 90,31-3-180,5 1-180,4 2-978,-12 6 979,-26 6 178,-1 1-178,-3 2 89,-4 1 473,14 0 246,-7 6 1,0 2-360,12 1-365,27 11 455,-72-3 118,-2 3-118,-2 5-90,-3 2-91,-2 4 91,-3 3-180,-1 3 90,-1 1 894,0 21-894,-1 5-270,-1 1-1336,-3-5 1426,-2-20 122,0-3-122,-1-2 269,-1-2 1,0 7 0,-2-4-180,-6-1 1357,-7-14-1447,-6-20 285,0-9-285,0-12-90,7-3 0,-1-8 0,3-9 0,1-7-90,4-7 90,4-5 0,6-9-1416,6-9 1416,6-5 0,7-4-90,6 5 90,6 3 0,-7 31 0,3 2-90,16-19 90,16-9 0,-18 38-90,-1 7 90,-4 9-180,-1 6 180,-4 7-90,-2 4 0,-3 8-90,-4 1 91,-2 7-1,-1 12-180,-9-3 90,-5 23 90,-12-14 0,-7 10 0,-6-8-90,-6 1 90,-4 1-425,-3-1 335,-3-1-89,-1-2-91,0-2 650,-16 8-1009,16-11-1,-11 4-90,22-13-1258,2-3 2068,-2 1 0,13-7 0,-1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39.658"/>
    </inkml:context>
    <inkml:brush xml:id="br0">
      <inkml:brushProperty name="width" value="0.17143" units="cm"/>
      <inkml:brushProperty name="height" value="0.17143" units="cm"/>
      <inkml:brushProperty name="color" value="#E71224"/>
    </inkml:brush>
  </inkml:definitions>
  <inkml:trace contextRef="#ctx0" brushRef="#br0">61 102 10951,'-41'-32'3148,"22"3"-2968,36 23-180,14 1-4162,14 10 4162,-3-1 90,5 2 428,4-1-428,3 1-90,1-1 90,2 0 0,0-1 90,0 0-90,-1-2 90,-4 0-1,-2-2 91,-5 0-2155,-4 0 2155,-3 0 0,-4 0 179,-4-1 1976,8 1-2245,-3-1 252,5 1-342,-7 0 3302,1 1-3392,-6 4 0,3 5 0,-10 3 0,0 4 0,-6-1 0,-1 4 0,0 2 0,-1 3 0,0 2 0,-3 2 0,-2 0 0,-2 0 0,-3 0 0,-2-1 0,-4 1 90,-1-1-90,-5 1 0,-2-1 0,-4-2 0,-2-1 0,-2-3 90,-2-2-90,0-3 0,0-3 90,-9 0-90,1-5-90,-7-6-90,7-12 90,9-12 0,12-11 0,8 3 90,9-2-90,3 7 90,4 1-90,4-1 90,3 1 0,4 0-90,2 3 90,6-2 0,1 3-90,4-1 90,3 1 0,21-6 0,-14 6 0,16-5 0,-6 1-127,-15 5 127,10-4 0,-23 7 0,-2 0 90,-4 0-90,0-1 0,-5 1 0,-2-1-90,-4 2 90,-3-5-90,-11-1 307,-8 4-217,-17 7-90,1 12 90,-3 5 0,7 3 0,1 2 0,1 2 0,3 2 0,0 2-90,4 2 180,1 2-90,3 1 0,4 2 0,4 0 0,2 2 0,5 0 90,3 0-90,4 0 0,2-2 0,4-2 90,3-1-90,1-5 90,2 0 0,16-3-90,-11-5 0,11-3 0,-16-8 0,2-4-90,0-4 90,1-5 0,-2-4 0,-2-2 90,-1-3 0,-2 1 0,-2-1 0,-3 1 0,-1 1 0,2-4-90,-2 3 0,-6 21 0,-5 10 0,-9 28 90,3 4-90,3 3 90,5-1 0,4-4 0,5-6-90,4-10 90,9-11-90,-5-10 0,5-10-90,-7-5 90,4-6-90,0-5 90,1-5 0,-1-3 0,0-1 0,-2 0 90,-3 3 0,-2 2 0,-3 5-90,-2 2 0,-2 2-90,3 0 90,0 7 0,2 14 0,-3 15 0,-4 10 90,-2 3-90,-3-7 0,3 3 0,0 2 90,2 0-90,1 1 0,1-1 0,0-1 0,2-1-180,-1-2 0,2-1-180,0-4-90,0-1-1079,1-3-720,7 2-3687,5-8 5936,9-5 0,-18-4 0,-2-5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29.387"/>
    </inkml:context>
    <inkml:brush xml:id="br0">
      <inkml:brushProperty name="width" value="0.17143" units="cm"/>
      <inkml:brushProperty name="height" value="0.17143" units="cm"/>
      <inkml:brushProperty name="color" value="#E71224"/>
    </inkml:brush>
  </inkml:definitions>
  <inkml:trace contextRef="#ctx0" brushRef="#br0">34 1 11490,'2'40'3149,"-4"3"-2610,-9-9 361,-1 15-540,6-18-1,2 11-89,5-9 0,5 0 0,2 1-90,4-1 0,1 0-90,4-1 90,1-3-1,1-2-89,0-3 90,-2-4-90,0-2 180,5-4-180,3-11 0,-4-9-90,-5-18 0,-13-2 0,-7-5 0,-3 5-90,-3-1-90,-2-2-90,-2 0-89,-1 1-181,0 0-270,0 2 1,1 1-181,-1 2-179,2 2-2249,0 2 3418,-1-6 0,6 14 0,0-3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30.182"/>
    </inkml:context>
    <inkml:brush xml:id="br0">
      <inkml:brushProperty name="width" value="0.17143" units="cm"/>
      <inkml:brushProperty name="height" value="0.17143" units="cm"/>
      <inkml:brushProperty name="color" value="#E71224"/>
    </inkml:brush>
  </inkml:definitions>
  <inkml:trace contextRef="#ctx0" brushRef="#br0">347 354 12570,'-53'8'3058,"10"0"-1439,-11 25-1169,25-11-90,-17 15-90,25-13-1,1 2-89,2 1 0,2 1-90,2 0 0,2 2-90,3-1 180,3 0-90,2-1-90,3-1 90,2 1 0,2-2-180,4 0 180,3-1-180,4-1 0,3-1-90,2-2-450,17 1 271,-7-6-91,13-1 0,-11-9 0,3-4-179,0-4 179,3-4 0,2-4 90,1-6 91,2-4-181,23-23 270,-14 6-1049,16-16 1319,-22 11 0,-1-2 90,-2 0-803,-2 0 803,-4 3 89,-4 2 1,-4 3-189,4-9 188,-12 11-89,3-5 180,-13 15-90,-1-4 936,-6 2-577,-6-5 499,-9 20-768,-1 13 68,-2 25-249,8 3-89,2 7 0,1-5 0,2 4-90,1 3 90,0 2-90,2 1 90,0 2-279,1 0 279,1 0 0,0-2-90,-1 0 90,0-2-90,1-3 0,-1-3 180,0-4 270,-1 8 180,1-5-181,-3 6-359,-8-29-90,1-7 279,-7-27-279,7-4 0,0-6-90,2-11 0,1-7-667,3-9 667,3-8-959,4-3 959,4-6 0,3 2 90,4 2-90,2 4 90,2 3-90,1 11-96,0 3 96,1 10 0,1 5 0,0 7 90,2 7-90,7 5 90,2 12 576,-2 6-576,-6 11 1120,-11 5-1120,-3 3 27,-2 4-27,-4 2-90,-2 3 90,-4 2-90,-4 2-3302,-4 0 3392,-4 1-90,-6 1-19,-5 0 19,-3 0-90,-5-3 0,-1 0-89,-3-4-91,1-1-180,0-5 0,2 0-269,3-5-181,0-1-1078,3-3-1350,-5-1 3418,7-2 0,4-4 0,10-2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30.633"/>
    </inkml:context>
    <inkml:brush xml:id="br0">
      <inkml:brushProperty name="width" value="0.17143" units="cm"/>
      <inkml:brushProperty name="height" value="0.17143" units="cm"/>
      <inkml:brushProperty name="color" value="#E71224"/>
    </inkml:brush>
  </inkml:definitions>
  <inkml:trace contextRef="#ctx0" brushRef="#br0">471 383 9602,'-43'-7'4047,"1"4"-1348,-28 22-2765,24-3 605,-29 17 1,36-6-180,4 2 0,2 4-91,5 2 91,5 2-180,6 1 0,4 1-90,7 0 90,5 1 0,12 22 0,4-16-180,10 15 90,1-24-1,3-5 1,1-3-90,2-6 0,-1-5 0,0-7 0,-1-5 0,0-5 0,0-5 0,-2-5-90,1-6 407,0-7-317,-3-6 0,-1-8 90,-4-6-90,-1-6 0,-5-3-133,-3-5 133,-2-2 0,-4-2-90,-2 0 0,-3-1-90,-2 3-179,-2 1-541,-6-19 181,1 20-781,-5-11 511,3 25-181,-1 5 1,1 3-256,0 3-824,1 4 2249,3 2 0,2 12 0,2 2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31"/>
    </inkml:context>
    <inkml:brush xml:id="br0">
      <inkml:brushProperty name="width" value="0.17143" units="cm"/>
      <inkml:brushProperty name="height" value="0.17143" units="cm"/>
      <inkml:brushProperty name="color" value="#E71224"/>
    </inkml:brush>
  </inkml:definitions>
  <inkml:trace contextRef="#ctx0" brushRef="#br0">1 68 10771,'27'56'3868,"-3"1"-8629,-9-7 5570,-2 9-89,0 5-937,-3 6 847,2 3-79,-6-19 0,1 1-281,3 29-340,-4-30 0,0-1 250,1 16 0,-1-4 0,-1-4-90,-1-5 1730,-1-4-1730,-1-4 0,0-6 0,-1-6 0,0-2 2049,-3 1-2319,-4-10 1499,-8-8-1409,-2-15 1139,-5-16-1139,5-8 0,-2-8-90,1-9 0,1-8 0,2-12 0,4-9-1071,6-9 1071,6-10 90,6-5 0,9-6 90,-6 48 0,1 1-45,1 2 0,3-2 45,11-14 0,1 0-1484,-6 17 0,1 2 1484,8-12 0,1 4-90,12-5 90,0 10 0,12 6 0,-14 17 0,7 6-90,3 32 90,-22 0 0,12 18 854,-26 9-764,-11 7-90,-6 3 0,-13 1-1494,-5-14 1494,-5 2-223,-6-1 223,-6-2-180,-4-1-588,-2-4 318,1-3 0,0-4-179,2-3-91,2-3-179,3-3 1832,5-5-4441,3-2 3959,-1-3 0,14-3 0,-1-1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31.180"/>
    </inkml:context>
    <inkml:brush xml:id="br0">
      <inkml:brushProperty name="width" value="0.17143" units="cm"/>
      <inkml:brushProperty name="height" value="0.17143" units="cm"/>
      <inkml:brushProperty name="color" value="#E71224"/>
    </inkml:brush>
  </inkml:definitions>
  <inkml:trace contextRef="#ctx0" brushRef="#br0">0 1 10141,'41'30'3598,"-4"3"-8359,-16 0 5571,-1 7-91,-3 5 1006,-1 2-1096,-1 3-359,-1 1 96,-2 2-186,1 0 89,-2 0-179,-1 1 0,-1-1-180,-1-2-269,-2-4-389,0-2 29,-3-5-181,0-5-989,-1-2 2081,-2 4-192,0-8 0,0-6 0,0-11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31.400"/>
    </inkml:context>
    <inkml:brush xml:id="br0">
      <inkml:brushProperty name="width" value="0.17143" units="cm"/>
      <inkml:brushProperty name="height" value="0.17143" units="cm"/>
      <inkml:brushProperty name="color" value="#E71224"/>
    </inkml:brush>
  </inkml:definitions>
  <inkml:trace contextRef="#ctx0" brushRef="#br0">73 357 8072,'44'-41'2069,"-1"3"-2084,-11 12 465,1-1 179,1-1-89,-2 0 90,0 1-181,-5 1 91,-2 1-180,-5 3 449,-4 2 330,-6-3-240,-15 7-327,-21 7-213,-6 10 1,-15 12-503,7 5 412,-4 7-89,0 4 0,1 6-180,5 0 180,7 34 0,6 6-360,8-11-132,-2 9 0,10-4-138,24-32-179,4-2-271,4 0-89,1-6-91,4-1-89,0-6-1350,3-2-1438,0-5 3957,-1-3 0,-13-6 0,-4-3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31.600"/>
    </inkml:context>
    <inkml:brush xml:id="br0">
      <inkml:brushProperty name="width" value="0.17143" units="cm"/>
      <inkml:brushProperty name="height" value="0.17143" units="cm"/>
      <inkml:brushProperty name="color" value="#E71224"/>
    </inkml:brush>
  </inkml:definitions>
  <inkml:trace contextRef="#ctx0" brushRef="#br0">100 0 11400,'-37'17'4048,"3"0"-1529,8-5-2159,24 9-181,14-10-89,27 6-90,11-12-1047,12-1 598,8-2-271,7-3-269,0 0-181,0-3-269,-7 1-1080,-4-2-1258,-8 1 3777,-8-1 0,1 2 0,-3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31.720"/>
    </inkml:context>
    <inkml:brush xml:id="br0">
      <inkml:brushProperty name="width" value="0.17143" units="cm"/>
      <inkml:brushProperty name="height" value="0.17143" units="cm"/>
      <inkml:brushProperty name="color" value="#E71224"/>
    </inkml:brush>
  </inkml:definitions>
  <inkml:trace contextRef="#ctx0" brushRef="#br0">1 1 13020,'33'24'269,"4"-3"-6019,6-16 5480,5-1 0,8 0-1285,6-1 1,3-2-695,22-2 2249,-17 1 0,-1-1 0,16-9 0,1-1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1.784"/>
    </inkml:context>
    <inkml:brush xml:id="br0">
      <inkml:brushProperty name="width" value="0.17143" units="cm"/>
      <inkml:brushProperty name="height" value="0.17143" units="cm"/>
      <inkml:brushProperty name="color" value="#E71224"/>
    </inkml:brush>
  </inkml:definitions>
  <inkml:trace contextRef="#ctx0" brushRef="#br0">1 0 16078,'9'52'1439,"-1"0"-5791,-6 27 4622,1-11-90,3 29 403,-3-44 1,2 3-449,2 19 0,-1 0-282,0-14 1,0-2 56,1 10 0,-1-5-180,-1-4-675,0-2 406,-2-5 1673,0-4-1943,-1-5-91,-1-5-179,-2-3-2071,0-5 3150,-3 3 0,2-17 0,-1-1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2.166"/>
    </inkml:context>
    <inkml:brush xml:id="br0">
      <inkml:brushProperty name="width" value="0.17143" units="cm"/>
      <inkml:brushProperty name="height" value="0.17143" units="cm"/>
      <inkml:brushProperty name="color" value="#E71224"/>
    </inkml:brush>
  </inkml:definitions>
  <inkml:trace contextRef="#ctx0" brushRef="#br0">1 646 7803,'4'-53'3687,"1"0"-8268,1 1 5391,1 2 89,0 1 970,7-16-1239,-3 17-91,6-10-179,-4 22 0,2 2 881,2 4-971,4 2-180,3 2 90,3 5-91,4 3 91,18 3-180,-10 9 90,14 3-90,-17 9 90,-1 4 2917,-1 6-3007,0 4 0,-4 5 0,-2 1 0,-6 2 0,-4 2 1253,-3 1-1253,-6 2 0,-2-1 0,-7 0 0,-3 0 180,-9 14-180,2-10 90,-6 8-90,4-15 0,1-4 90,0-1-90,2-4 0,-1 7 90,3 0 0,7 13-90,5-8 90,8 3 0,4-7-90,2 3 0,3 1 90,0 4-90,1-1 0,-2 1 0,-1-2 90,-4-1 0,-2-2 90,-3-2 269,-4-1-269,-7 9 180,-3-10-90,-10 8 0,-4-13 0,-7-1-1,-6-2-89,-6-3 0,-6-1-90,-4-3-90,-2-3-270,1-2-383,0-4 23,3-1-269,-1-2-271,3-2-539,0-1-2069,1-2-2608,3-2 6386,0 0 0,-2-4 0,-1-1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0.007"/>
    </inkml:context>
    <inkml:brush xml:id="br0">
      <inkml:brushProperty name="width" value="0.17143" units="cm"/>
      <inkml:brushProperty name="height" value="0.17143" units="cm"/>
      <inkml:brushProperty name="color" value="#E71224"/>
    </inkml:brush>
  </inkml:definitions>
  <inkml:trace contextRef="#ctx0" brushRef="#br0">164 1 11940,'27'37'1709,"-4"13"-1439,-20-18-90,-1 12 0,-3-9 0,-1 1 359,-13 36-449,4-26-705,-9 24 705,5-37 90,0-2 258,-2-3-168,1-3 131,-1-3 139,3-3 269,-6-2-269,-3-9 315,3-12-675,8-14-90,13-6 0,15-1-90,9 8-90,8 8 90,-2 4-180,2 7 90,-6 4-179,2 2-1,1 4-90,2 2-90,-2 2-269,3 3-91,-3 0-89,0 1-181,-2 0-179,-3 0-900,-1 0-809,-3-2 2968,-3-1 0,-8-8 0,-3-2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56.890"/>
    </inkml:context>
    <inkml:brush xml:id="br0">
      <inkml:brushProperty name="width" value="0.17143" units="cm"/>
      <inkml:brushProperty name="height" value="0.17143" units="cm"/>
      <inkml:brushProperty name="color" value="#E71224"/>
    </inkml:brush>
  </inkml:definitions>
  <inkml:trace contextRef="#ctx0" brushRef="#br0">6 615 9152,'-2'-63'3868,"-1"2"-8270,2 18 6201,2-12 690,1 19-2040,8 17 861,-1 24-951,5 28 91,-2 5-180,0 7-359,-1 6 269,2 9 90,-2 4-180,0 5 90,-1 1 0,-1 2-90,-3-5 90,0 0-91,-2-5 1,1-2 0,-2-1-90,0-5 90,-1-5 2977,0-5-2977,0-5-90,-1-4 270,0-4-1,1 8-358,-3-9-271,-4-13 933,-2-28-752,0-18-1,1-18 0,5-4-978,0-14 978,4-19-1653,3-14 1788,-1 43 0,2 0 45,0-2 0,1-1 45,1 0 0,2 1-45,0-1 0,1 2 90,2 1 0,-1 1-525,2 2 1,0 1 614,17-43-90,1 7 90,-2 16-695,2 8 695,-4 16 683,2 10-593,-1 12 1437,0 9-1437,-1 9 89,2 11-89,3 7 0,4 13 828,1 9-828,1 11-238,2 10 58,-3 7 0,-11-10 0,0 3 0,13 30-696,-15-27 0,-1 0 516,7 24-90,-3 1-971,-2-1 701,-5-5-89,0-4-181,-5-5-241,-1-7-118,-4-2 494,-4-9-2833,-2 11 360,-4-20-1889,-4 5 5287,-4-21 1,3-12 0,-2-4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57.045"/>
    </inkml:context>
    <inkml:brush xml:id="br0">
      <inkml:brushProperty name="width" value="0.17143" units="cm"/>
      <inkml:brushProperty name="height" value="0.17143" units="cm"/>
      <inkml:brushProperty name="color" value="#E71224"/>
    </inkml:brush>
  </inkml:definitions>
  <inkml:trace contextRef="#ctx0" brushRef="#br0">81 228 12570,'-40'-24'4947,"7"3"-4947,25 2-270,20 2-90,12 0-89,17 1-1,0 4-785,7-1 335,4 0-759,6 1-769,2 0-1080,4-1 3508,0 1 0,5-1 0,0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57.711"/>
    </inkml:context>
    <inkml:brush xml:id="br0">
      <inkml:brushProperty name="width" value="0.17143" units="cm"/>
      <inkml:brushProperty name="height" value="0.17143" units="cm"/>
      <inkml:brushProperty name="color" value="#E71224"/>
    </inkml:brush>
  </inkml:definitions>
  <inkml:trace contextRef="#ctx0" brushRef="#br0">1 1 16887,'27'55'1709,"2"20"-1349,-18-27 45,0 8 0,0 2-225,0 3-4509,5 31 4509,-8-48-90,-2-6 1313,-1-3-1223,1-4 360,-2-4 885,2 8-1065,-2-7-450,2-26 90,-2-7-90,2-33 90,0 4-90,6-8 90,3-7-90,5-5 90,4-2-90,3 0 90,2 3 0,3 4 644,-2 6-644,1 6 0,-3 7 90,1 6 0,-2 8 90,0 6 0,11 9 0,-9 6-90,7 8 90,-3 17-90,-9-4-1,5 12 1,-11-7 0,-2 2-90,-1 1 90,-2 1-270,0 0-89,-3-1-181,-1-1-90,-1-4-90,0 0 1127,-1-6-2386,2 7 1889,-2-6 0,-1-5 0,-2-8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57.869"/>
    </inkml:context>
    <inkml:brush xml:id="br0">
      <inkml:brushProperty name="width" value="0.17143" units="cm"/>
      <inkml:brushProperty name="height" value="0.17143" units="cm"/>
      <inkml:brushProperty name="color" value="#E71224"/>
    </inkml:brush>
  </inkml:definitions>
  <inkml:trace contextRef="#ctx0" brushRef="#br0">0 1 12210,'43'28'4048,"-10"-4"-3419,-23 11 1,-5-3-180,-1 4-90,-2 4-91,1 1 1,-1 3-90,-1 1 0,0 1-180,1-2-90,-2 0-270,2-2-89,-2-2-361,2-3-1169,-1-4-1979,0 5 3958,-1-5 0,0-9 0,-1-9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58"/>
    </inkml:context>
    <inkml:brush xml:id="br0">
      <inkml:brushProperty name="width" value="0.17143" units="cm"/>
      <inkml:brushProperty name="height" value="0.17143" units="cm"/>
      <inkml:brushProperty name="color" value="#E71224"/>
    </inkml:brush>
  </inkml:definitions>
  <inkml:trace contextRef="#ctx0" brushRef="#br0">84 335 8972,'-15'-45'3058,"1"5"-2428,5 14 179,-4-8-809,3 9-1169,-4-15-1619,8 9 629,4-7 2159,6 9 0,1 11 0,0 9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58.162"/>
    </inkml:context>
    <inkml:brush xml:id="br0">
      <inkml:brushProperty name="width" value="0.17143" units="cm"/>
      <inkml:brushProperty name="height" value="0.17143" units="cm"/>
      <inkml:brushProperty name="color" value="#E71224"/>
    </inkml:brush>
  </inkml:definitions>
  <inkml:trace contextRef="#ctx0" brushRef="#br0">0 0 10591,'20'58'4317,"-1"22"-3597,-10-28-180,0 21-1477,-5-20 1297,0 1 0,0 1-266,-2-4 86,0-1-90,-1-3-180,-2-3-90,2-2-179,-2-4-1,0-4-283,0-4-1156,0 6-4857,0-7 6656,7 2 0,-5-17 0,4-6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58.646"/>
    </inkml:context>
    <inkml:brush xml:id="br0">
      <inkml:brushProperty name="width" value="0.17143" units="cm"/>
      <inkml:brushProperty name="height" value="0.17143" units="cm"/>
      <inkml:brushProperty name="color" value="#E71224"/>
    </inkml:brush>
  </inkml:definitions>
  <inkml:trace contextRef="#ctx0" brushRef="#br0">203 729 13289,'-45'29'1709,"4"-2"-1349,18-10 0,1 2 90,1 0 899,-5 20-899,11-7-270,6 15-90,15-19 89,10-3-179,4-10-89,3-3-91,6-2 0,1-3-180,2-2 90,2-5-180,-1-3-315,19-23 1,1-7 854,-4 2 135,3-5 0,-10 0 135,-35 13 89,-11 16 1,-12 10 90,3 16-90,8 6-270,11 7-1,5-7-89,10 0 0,1-9 0,5-1 0,4-3-90,3-2 90,3-4-90,2-3 0,1-5-180,3-3-177,-1-6 267,1-5 1,-2-6-1,0-6 0,-2-9-2203,-2-8 2203,-1-14 0,-4-8-847,-3-12 1027,-2-6 90,-5-3 90,-2 6 180,-4 3-1,-4 11-263,-1 6 264,-3 7-90,-1 9 440,1-8-80,-4 15 1410,-6 15-1860,-2 22 1154,-8 26-1245,3 6-89,0 13 285,0 6-285,3 9 0,2 4-959,3 8 869,4 3-90,1 5-90,3 0-90,1-1-360,0-1 1,-2-7-181,1-4-748,-2-7 119,0-6-181,-1-4-268,-2-7-1081,-1-5 2969,0-4 0,-6 6 0,-1 2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58.799"/>
    </inkml:context>
    <inkml:brush xml:id="br0">
      <inkml:brushProperty name="width" value="0.17143" units="cm"/>
      <inkml:brushProperty name="height" value="0.17143" units="cm"/>
      <inkml:brushProperty name="color" value="#E71224"/>
    </inkml:brush>
  </inkml:definitions>
  <inkml:trace contextRef="#ctx0" brushRef="#br0">0 278 12930,'30'-43'2788,"0"5"-2158,-7 18-91,19-8-1370,-4 9 741,14-5-179,-9 10-1,1 0-270,1 2 0,1 1-179,-3 2-181,-1 1-89,-4 0-1260,-2 1-450,-3 0 2699,-4-1 0,-13 4 0,-5 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59.480"/>
    </inkml:context>
    <inkml:brush xml:id="br0">
      <inkml:brushProperty name="width" value="0.17143" units="cm"/>
      <inkml:brushProperty name="height" value="0.17143" units="cm"/>
      <inkml:brushProperty name="color" value="#E71224"/>
    </inkml:brush>
  </inkml:definitions>
  <inkml:trace contextRef="#ctx0" brushRef="#br0">65 0 14908,'-28'48'2429,"1"39"-1979,22-36-90,1 37 719,20 10-719,-2-34-1691,-1-14 1,1-3 1600,8 0-431,2-4 341,2-4-530,16 8 440,-10-17-151,11 4 151,-14-22 1732,0-5-1822,0-5 0,0-7 0,0-7 90,2-7-90,-1-8 0,2-11-90,-3-8 90,11-37 380,-12 16-200,7-21 90,-14 32 0,-4 6 917,-2 8-1098,-2 5 91,-2 6 314,-1 4-44,0 4-270,-1 20-90,-2 16 1049,-2 15-1049,-3 12 0,2-4-90,-1 6 90,2 4-90,0 3 0,2 3-90,-1 0-90,1 0-720,1 19-204,-2-18 384,2 11 1,-4-24-424,1-2 63,1-1-179,-1-5-180,1-1-180,-1-5-1170,2-3 2789,1-3 0,-3-9 0,0-4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2:59.798"/>
    </inkml:context>
    <inkml:brush xml:id="br0">
      <inkml:brushProperty name="width" value="0.17143" units="cm"/>
      <inkml:brushProperty name="height" value="0.17143" units="cm"/>
      <inkml:brushProperty name="color" value="#E71224"/>
    </inkml:brush>
  </inkml:definitions>
  <inkml:trace contextRef="#ctx0" brushRef="#br0">140 329 9242,'24'-48'3238,"-4"5"-8179,-10 14 5571,-3 0-91,-3 2 1135,-5-10-1314,-3 10 1381,-10-11-1291,-5 15-90,-8 4 0,-1 11 2977,3 14-3157,9 15 527,11 17-617,10-1-90,9 10 90,2-7 90,6 7-1,16 26-89,-7-14-351,10 19 351,-15-28-1,-1-1 1,-5-6 90,-1-3-889,-5-2 799,-3-5 90,-5-3-90,-7 7 0,-3-13-90,-8 5 413,-2-15-413,-13-1 90,-4-9-180,-2-2 90,2-9-90,7-2 0,1-5-90,-1-3-180,2-2-89,1-2-91,2-2-180,1-1-89,3-2-181,2-1-89,3 0-90,3 1-4678,3 0 5847,4-10 0,0 18 0,1-4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1.275"/>
    </inkml:context>
    <inkml:brush xml:id="br0">
      <inkml:brushProperty name="width" value="0.17143" units="cm"/>
      <inkml:brushProperty name="height" value="0.17143" units="cm"/>
      <inkml:brushProperty name="color" value="#E71224"/>
    </inkml:brush>
  </inkml:definitions>
  <inkml:trace contextRef="#ctx0" brushRef="#br0">397 76 9781,'-14'-41'2339,"-5"10"-2069,-12 27 0,1 8 0,-5 10-1,5 4 1,-1 4-90,-1 6 0,1 3 0,3 3-90,1 2-311,4 2 401,3 0-1,4 2 1,4-2 0,3 1-90,4-1 0,2-3 0,4 1 0,2-3 0,4 0 0,2-3 90,1-3-90,2-4 0,2-4 0,3-4 77,2-5-78,13-6-89,-6-6 0,11-8 0,-7-7 0,0-6 0,1-7 0,0-8-89,0-4 178,-1-6-366,-3 3 367,-2 2 0,-4 3-174,-2 6 84,-3 2 0,-2 6 0,-2 3-90,0 2 90,-2 21 419,-4 12-419,-2 16 87,-3 8-87,-1-4-90,2 4 90,1 1 90,1 3-90,2-1 90,0 0 0,2 0 0,-1-3 90,3-1-90,-2-2 89,1-4 451,-1-3-90,1 5-180,2-8-181,12-2-179,1-22 0,3-10 90,-1-14-180,-4-4 90,2-4 0,1-4-309,2-3 399,-2 1-1,1 1-89,-3 4 0,-2 4 0,-2 3 0,-4 3 0,1 4-89,2 0 89,5 10 309,0 8-309,4 16 0,-10 4 0,0 5 0,-5-4 90,-1 2-180,-1 0 90,1 0-90,-1 1-269,-1-1-361,3 7-269,-1 1-181,0 3-988,-1-4 2158,-1-4 0,-4-12 0,0-3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0.363"/>
    </inkml:context>
    <inkml:brush xml:id="br0">
      <inkml:brushProperty name="width" value="0.17143" units="cm"/>
      <inkml:brushProperty name="height" value="0.17143" units="cm"/>
      <inkml:brushProperty name="color" value="#E71224"/>
    </inkml:brush>
  </inkml:definitions>
  <inkml:trace contextRef="#ctx0" brushRef="#br0">1 235 13379,'38'9'3059,"-3"-4"-2700,-7-6-269,2-7 0,-4-1-90,1-4 90,-7 2 0,-1-3-90,0 0 0,-2-2 90,0-1-90,-3-1 0,-1-1 90,-3-1 0,0-6 0,-8 2 360,-6-1 179,-12 12-269,-11 15 0,1 9-90,-1 11 0,6 0 0,2 5-91,1 2 1,5 4-90,1 1 90,4 3-90,3 1 0,5 2 0,4-1 0,4 3-90,5-1 0,4 0-180,4-2-90,1-4 0,2-3-269,1-5-1,1-3-270,1-6 91,1-4-181,-1-3 91,0-5-91,-2-5-89,1-5-1,-1-6 1,2-7 179,1-7 181,2-5-19,2-4 468,-1-1 270,2-1 90,0 1 179,-1 2 451,14-5-450,-13 12 89,8-1 451,-16 16-540,7 6-1,-8 7 1,5 3 90,-12 6-90,-1 1 90,-1 5-91,-4-1 91,1 2 828,-4 2-199,0 6-89,-4 1 989,-3 5 1619,-2 0-3508,7-28-90,0-2 0,11-29 0,0 5-90,4-4-90,5 0-90,2 0-180,1 1-90,0 1-179,-1 4-91,-1 2-89,1 3-270,-2 4-1530,-1 3-2068,8 5-540,-1 8 5307,-3 4 0,-12-1 0,-11-3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4.400"/>
    </inkml:context>
    <inkml:brush xml:id="br0">
      <inkml:brushProperty name="width" value="0.17143" units="cm"/>
      <inkml:brushProperty name="height" value="0.17143" units="cm"/>
      <inkml:brushProperty name="color" value="#E71224"/>
    </inkml:brush>
  </inkml:definitions>
  <inkml:trace contextRef="#ctx0" brushRef="#br0">187 119 10231,'-14'36'3148,"4"4"-2338,11-14-180,6 2-91,7-9 1,8-6 0,5-7-181,1-7-89,1-8-180,-4-10 0,-6-11 0,-10-8-90,-8 4-90,-6 1-90,-4 9-180,-3 1-89,-2 1-181,-5 3-179,-1 3-1,-4 4-179,-2 6-91,-3 5-899,-2 6-629,-3 7 2608,-3 6 0,-4 10 0,-3 4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5.166"/>
    </inkml:context>
    <inkml:brush xml:id="br0">
      <inkml:brushProperty name="width" value="0.17143" units="cm"/>
      <inkml:brushProperty name="height" value="0.17143" units="cm"/>
      <inkml:brushProperty name="color" value="#E71224"/>
    </inkml:brush>
  </inkml:definitions>
  <inkml:trace contextRef="#ctx0" brushRef="#br0">0 119 11940,'25'29'3148,"5"-5"-2428,2-14-180,5-6-181,-1-8-89,-1-5-90,-5-10-270,-6-7-449,-11-5-541,-11-3-449,-13 3 450,-14 10-181,-2 10-629,-7 13-449,5 7 2338,-4 7 0,-5 8 0,-3 5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5.768"/>
    </inkml:context>
    <inkml:brush xml:id="br0">
      <inkml:brushProperty name="width" value="0.17143" units="cm"/>
      <inkml:brushProperty name="height" value="0.17143" units="cm"/>
      <inkml:brushProperty name="color" value="#E71224"/>
    </inkml:brush>
  </inkml:definitions>
  <inkml:trace contextRef="#ctx0" brushRef="#br0">117 205 9512,'-26'-36'2788,"1"3"0,10 16-1528,11 14-541,9-5-359,10 8-90,2-13 0,-5-5-270,-4-6-1349,-5-2-181,-13 7-448,-3 11 718,-12 21-719,6 4-539,2 7 2518,5-4 0,7-9 0,0-1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6.042"/>
    </inkml:context>
    <inkml:brush xml:id="br0">
      <inkml:brushProperty name="width" value="0.17143" units="cm"/>
      <inkml:brushProperty name="height" value="0.17143" units="cm"/>
      <inkml:brushProperty name="color" value="#E71224"/>
    </inkml:brush>
  </inkml:definitions>
  <inkml:trace contextRef="#ctx0" brushRef="#br0">0 1 11131,'17'39'5487,"0"-7"-4858,1-19-179,0-13-270,1-11-90,-7-9-90,-8-3-90,-13 5-1349,-9 7-3958,-16 29 5397,30-14 0,-12 19 0,30-24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16.879"/>
    </inkml:context>
    <inkml:brush xml:id="br0">
      <inkml:brushProperty name="width" value="0.17143" units="cm"/>
      <inkml:brushProperty name="height" value="0.17143" units="cm"/>
      <inkml:brushProperty name="color" value="#E71224"/>
    </inkml:brush>
  </inkml:definitions>
  <inkml:trace contextRef="#ctx0" brushRef="#br0">0 0 7443,'8'52'2428,"0"7"-1708,-1 15 0,-1 6-2513,-2-26 0,-1 2 1928,3 32 0,-2 4 45,-2-10 0,-2-4-1116,1-16 0,0 0 1026,-1 20 0,0-1-45,1-25 0,-1 1-115,0 23 0,0 1 25,0-20 0,1 0-453,-1 18 0,0-2 228,-1 22-753,0-4 393,-1-8-1079,-1-4 676,1-7 1033,-1-7 0,2-2 0,-1-2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17.533"/>
    </inkml:context>
    <inkml:brush xml:id="br0">
      <inkml:brushProperty name="width" value="0.17143" units="cm"/>
      <inkml:brushProperty name="height" value="0.17143" units="cm"/>
      <inkml:brushProperty name="color" value="#E71224"/>
    </inkml:brush>
  </inkml:definitions>
  <inkml:trace contextRef="#ctx0" brushRef="#br0">292 0 8792,'-33'32'1979,"3"10"-6830,9 19 5525,5 8 1,0 9-450,3-15 0,1 13-60,4 1 0,0 21 0,1 10 1,0 4-1,0-6 0,2-14-75,0 10 0,1-12 0,0 12-115,1-23 1,0 10 0,0 5 0,0 3 0,0-4 0,1-6 0,1-13 83,2 13 1,1-12 0,0 1-368,0 6 0,0 2 0,0-2 338,1-6 0,-1-2 0,1 0 65,-1-2 0,1 0 0,0 0-65,0-2 0,0 0 0,0-1 15,2 31 0,-1-2-45,-1-2 0,0-2 45,0-3 0,0-2-45,-2-2 0,-1-2 0,0-8 0,-1-2-90,0-2 0,-2-3 0,0-6 0,0-2-45,-2-3 0,1-1-45,-1-3 0,0 0-359,-6 40 779,0-9-1499,-3 5 360,2-28-181,-1 4-2967,3-36 4421,-6-6 0,8-13 1,-3-4-1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18.199"/>
    </inkml:context>
    <inkml:brush xml:id="br0">
      <inkml:brushProperty name="width" value="0.17143" units="cm"/>
      <inkml:brushProperty name="height" value="0.17143" units="cm"/>
      <inkml:brushProperty name="color" value="#E71224"/>
    </inkml:brush>
  </inkml:definitions>
  <inkml:trace contextRef="#ctx0" brushRef="#br0">1 1743 6543,'34'-61'1260,"4"-1"-2983,0 15 0,4 0 1813,-6 9 0,3 0-45,14-11 0,4 0 45,-9 11 0,2 3-45,2-1 0,4 0-620,-1 2 1,6-1 0,-2 1 664,10-4 0,4-1-60,10-3 0,10-3 0,-6 4-318,-4 5 0,0 1 317,-9 5 1,4-1 0,-4 3-30,9-1 0,1 2 0,-2 2 0,6-1 0,-4 2-407,-17 5 0,-2 2 1,3-1 376,19-4 0,4-1 0,-3 2 0,-18 5 0,-2 1 0,0 1-30,3 0 0,1 0 0,0 0 60,6 0 0,0 0 0,1 1-60,1 0 0,-1 1 0,0 0-45,-3 1 0,-2 1 0,1 0 75,-1 1 0,0 0 0,1 0 56,0 0 1,0 1 0,0 0-57,-4 1 0,0 0 0,1 0 13,4 0 0,1 0 1,-1 0-14,-5 2 0,-1-1 0,1 1 30,0 0 0,-1 0 0,1 0-30,0 0 0,-1 1 0,0 0 30,-1 0 0,0 0 0,0 0-7,-2 0 0,0 0 1,-1 1-39,32-3 0,-2 0-45,-3 1 0,0-1 90,-4 1 0,0-1-34,-3 0 1,-1 1 33,-5-1 0,2 1-30,-13 0 0,3 0 0,-3 0 75,7-1 0,-1 1-45,17-2 0,-3 1 250,-31 2 0,-4 0-205,-1 1 0,0-1-45,42-1 90,-8 0 941,-14 3-1031,-7-1 0,-11 2 1668,-5-1-1668,-7 1 90,-6 0 2013,-3 1-2013,-4-1 1630,8 1-1360,-4 2 805,5 2-985,-8 5 319,-4 8-319,-3 8-180,-7-1 180,-1 3-90,-6-2 0,1 2 90,0 4 0,1 4 0,-2 4 0,1 7-592,-1 6 682,0 8 0,-1 8-1146,-2 8 1146,-3 7-1363,-4 11 1228,0-44 0,-2 1 0,-1 4 0,0 2-1,-1 2 1,-1 1-90,-1 3 0,-2 6 105,0 0 0,-2 5 0,1-2-1201,-3 16 0,0 2 1081,1-11 0,-2 4 0,2-3 15,-3 11 0,1-3 0,-1 4 0,-1 2 0,0 1 0,0 0 0,0 2 0,0 1-45,0 0 0,1 1 30,4-32 0,1 1 0,0-1-30,0 2 0,0-1 0,1 0 0,0 2 0,0 0 0,0 0 0,1-2 0,0 1 0,-1 3 22,1 1 1,0 4-1,-1 1 1,2-4-474,-2 4 0,1-4 1,0 4 479,-2 19 1,0 5 0,1-6-30,2-27 0,0-4 0,0 0 0,-2 34 0,0-2-358,0 0 0,1 0 358,0-2 0,1 1 0,0-2 0,0-1 0,1-1 0,1 0 44,0-2 1,0-1-45,1-2 0,0-1-107,0-2 1,0-2 106,1-6 0,0-2 0,0-2 0,0-2 45,0-7 0,0-1-45,-1-1 0,0-1 310,0-4 1,-1 0-401,0-2 0,0-1-360,-5 40 855,-2-8-1215,-1-12 1498,-1-10-5365,-13 11 4677,3-26 0,-17 9 0,5-25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18.502"/>
    </inkml:context>
    <inkml:brush xml:id="br0">
      <inkml:brushProperty name="width" value="0.17143" units="cm"/>
      <inkml:brushProperty name="height" value="0.17143" units="cm"/>
      <inkml:brushProperty name="color" value="#E71224"/>
    </inkml:brush>
  </inkml:definitions>
  <inkml:trace contextRef="#ctx0" brushRef="#br0">127 233 7803,'-47'11'4407,"-5"2"-4047,31 1 0,15-4-3982,97-2 3757,-39-8 0,4-1-1,31 0 1,6-2-705,-2-1 1,2-2 659,-19 2 0,2-1 0,2 0-30,6 0 0,2-1 0,2 0-506,9-1 1,2 1-1,1-1 468,-23 2 1,1-1-1,0 1 1,0-1-254,3 1 0,0-1 0,0 1 0,0-1 231,2 0 0,1 1 0,-1-1 0,1 0 0,1 1 0,-1-1 0,1 0 0,-1 0 0,1 0 0,0 0 0,-1 1 0,1-1-68,-3 0 1,-1 0 0,1 1-1,4-1-202,1 0 0,6 0 0,0-1 1,0 1-1,-6 0 0,-2 1 0,-3 0 0,-1 0 1,2 0-249,16-1 1,3 1 0,-1-1 0,-9 2-223,-8 0 0,-8 1 0,-1 1 740,24-1 0,-1 2 0,-28 0 0,0 1 0,0 0 0,-2 0 0,0 0 0,1 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6.024"/>
    </inkml:context>
    <inkml:brush xml:id="br0">
      <inkml:brushProperty name="width" value="0.17143" units="cm"/>
      <inkml:brushProperty name="height" value="0.17143" units="cm"/>
      <inkml:brushProperty name="color" value="#E71224"/>
    </inkml:brush>
  </inkml:definitions>
  <inkml:trace contextRef="#ctx0" brushRef="#br0">2163 271 7353,'-53'-27'1079,"0"1"-539,-22-4-2272,14 7 1912,-26-7-90,22 9 45,16 7 0,-1 1 45,-28-7-671,23 7 0,0 2 581,-22-3 0,-7 1-93,3 5 183,-3 3 0,-2 2-1089,-5 5 1089,0 3-90,-2 4 0,3 5 90,10 3-90,2 7 90,9 5-180,3 7 260,6 7-80,7 8-1,5 6-89,8 8 180,4 8 0,4 9 1,5 8-136,15-40 0,0 0 0,1 3 0,0 0-46,1 4 1,1 0 45,0 2 0,1 0 0,1 1 0,0 0-364,1 1 0,2 0 364,0 0 0,1-1 0,1 1 0,2-1-33,0-1 0,2-1 33,1-2 0,1 3 225,6 19 0,2 0-225,-1-20 0,1-1 89,4 17 1,4-2 135,15 21 0,7-5-90,6-5-90,5-8 0,5-4-1,5-8-294,4-5 205,4-9-180,5-5-135,-19-20 0,1-2-134,30 6 134,-30-13 0,0-3-315,17-5-269,2-5-271,-3-8-359,2-8-1079,-2-9-1260,-1-10 3778,-6-7 0,-7-10 0,-4-4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1.750"/>
    </inkml:context>
    <inkml:brush xml:id="br0">
      <inkml:brushProperty name="width" value="0.17143" units="cm"/>
      <inkml:brushProperty name="height" value="0.17143" units="cm"/>
      <inkml:brushProperty name="color" value="#E71224"/>
    </inkml:brush>
  </inkml:definitions>
  <inkml:trace contextRef="#ctx0" brushRef="#br0">295 0 10681,'-43'22'1349,"4"0"-6649,17-5 5839,-11 15-359,8-5 1283,-14 25-1283,18-18 90,-13 41-90,20-34-90,-5 22-1,15-32 993,3 11-992,6-2 0,3-2 0,4-8-1,6-12 3173,5-8-3352,2-6 395,1-9-395,-6-9-90,0-6 90,2-7 0,-1-7 0,0-4-186,-2-4 366,-1 0-1,-3 3 91,-2 1 0,-2 5-90,-1 3 0,-1 3 0,-1 4-90,1-4 0,0 4 366,8 13-276,-7 15-90,7 20 90,-9 2 0,3 10-90,-5-11 90,3 6-90,-3-9 0,1 0 0,-1 0 0,0 0 90,0-1-180,0 0-360,2 5-179,-1 0-361,1 3-1618,1-6 2608,3-4 0,-6-10 0,3-3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6.286"/>
    </inkml:context>
    <inkml:brush xml:id="br0">
      <inkml:brushProperty name="width" value="0.17143" units="cm"/>
      <inkml:brushProperty name="height" value="0.17143" units="cm"/>
      <inkml:brushProperty name="color" value="#E71224"/>
    </inkml:brush>
  </inkml:definitions>
  <inkml:trace contextRef="#ctx0" brushRef="#br0">0 296 7263,'9'-38'2159,"5"-2"-1800,11 1 541,44-15-2540,-2 14 1820,-17 15 0,2 3 180,37-2-45,-26 15 0,5 5-46,5 7 1,1 5-730,-2 1 1,-2 3 639,-2 8 0,-4 6 0,-17 0 0,-3 3 0,-1 4 0,-1 2 0,1 5 0,-1 3-1,-3 3 1,-2 2 0,-2 4 0,-3 1 0,0 3 0,-3 1-45,-2 3 0,-2 1 0,-2 1 0,-2-1-1,-3-1 1,-2 0-45,-3-1 0,-1-1-45,-4-3 0,-2 1 45,-2-2 0,-2 1-45,-3-1 0,-3 0 0,-1 0 0,-3-2 0,-2 0 0,-4 0-90,-2 1 0,-3 0-45,-3 0 0,-2-1-45,-4 1 0,-2 0-45,-3-2 1,-3 0-91,-2-2 0,-3-1-180,-2-1 0,-2-1-45,-3-2 1,-1-1-226,-4 0 1,0-3-703,-2 0 1,-4-2 1421,3-5 0,-5 1 0,0-2 0,-20 7 0,-2 0 0,11-8 0,1 1 0,-1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49.600"/>
    </inkml:context>
    <inkml:brush xml:id="br0">
      <inkml:brushProperty name="width" value="0.17143" units="cm"/>
      <inkml:brushProperty name="height" value="0.17143" units="cm"/>
      <inkml:brushProperty name="color" value="#E71224"/>
    </inkml:brush>
  </inkml:definitions>
  <inkml:trace contextRef="#ctx0" brushRef="#br0">38 1 12480,'-29'37'2069,"21"-8"-1800,57-14 1,19-7-360,9 2-1638,0-3 1,0-2 1187,-1-3-89,-4 0-205,-4-1-335,-6 0-388,-7-1-781,-5-2 2338,-8-1 0,-20 1 0,-5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49.782"/>
    </inkml:context>
    <inkml:brush xml:id="br0">
      <inkml:brushProperty name="width" value="0.17143" units="cm"/>
      <inkml:brushProperty name="height" value="0.17143" units="cm"/>
      <inkml:brushProperty name="color" value="#E71224"/>
    </inkml:brush>
  </inkml:definitions>
  <inkml:trace contextRef="#ctx0" brushRef="#br0">87 1 10411,'-35'26'1979,"6"4"-990,19 20-1629,4-5 910,1 18 0,4-11 0,1 1-180,2 5 90,1 0-90,1 1 89,0-1-89,2 1 0,-1-1-90,1-2-269,-2-1-181,1-4-270,-3-3-269,0-3-1260,-4-3-792,0-1 3041,-2-4 0,1-16 0,0-6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1.052"/>
    </inkml:context>
    <inkml:brush xml:id="br0">
      <inkml:brushProperty name="width" value="0.17143" units="cm"/>
      <inkml:brushProperty name="height" value="0.17143" units="cm"/>
      <inkml:brushProperty name="color" value="#E71224"/>
    </inkml:brush>
  </inkml:definitions>
  <inkml:trace contextRef="#ctx0" brushRef="#br0">63 267 8432,'-25'45'2879,"3"1"-1980,12-6-179,5 0-1,7 0-359,8-4-180,5-10 90,6-4-90,3-11 0,4-3-1,9-3-89,8-4-728,11-4 728,9-6-1168,14-6 1168,5-4-90,6-7 90,-1-3-90,-3-4 0,-3-3-90,-6-3-90,-4-2-89,-8-3-181,-8-1-403,-5 2 223,-10 1-989,8-8 539,-18 14-539,4-3 1619,-20 19 0,-8 9 0,-2 5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1.760"/>
    </inkml:context>
    <inkml:brush xml:id="br0">
      <inkml:brushProperty name="width" value="0.17143" units="cm"/>
      <inkml:brushProperty name="height" value="0.17143" units="cm"/>
      <inkml:brushProperty name="color" value="#E71224"/>
    </inkml:brush>
  </inkml:definitions>
  <inkml:trace contextRef="#ctx0" brushRef="#br0">15 397 12390,'-9'55'2249,"3"35"-1890,8-43-435,2 30 526,3-31 53,3-2-53,4 2-180,3-3-742,6-2 742,4-4 89,6-4-89,10-3 0,8-7-90,11-5-90,10-9 0,14-8-1633,11-9 1498,-38-1 0,1-3 0,3-1 0,1-3-45,5-3 0,2-3-90,0-3 1,0-1-1,1-3 0,0-3-45,0-1 0,-1-2-135,0-3 0,-1-1-45,0-1 1,-2-2-46,-1-1 0,-1-1-90,-4 0 1,2-1-631,-10 4 1,1-2 0,-2 2-315,5-4 0,-2 0 1484,10-9 0,-4 3 0,5-5 0,-13 10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3.334"/>
    </inkml:context>
    <inkml:brush xml:id="br0">
      <inkml:brushProperty name="width" value="0.17143" units="cm"/>
      <inkml:brushProperty name="height" value="0.17143" units="cm"/>
      <inkml:brushProperty name="color" value="#E71224"/>
    </inkml:brush>
  </inkml:definitions>
  <inkml:trace contextRef="#ctx0" brushRef="#br0">8 100 9062,'6'-54'5487,"0"9"-3868,-5 60-1169,-4 31-1,-4 33-2310,1 9 2311,2-16-180,4 6 90,1 1-91,4 2 1,2-3-513,3 0 513,4-4-90,0-2 90,4-5-90,0-4-628,1-7 538,1-5-237,0-7 237,-1-4 90,1-6-90,0-4 0,1-6 0,-1-6 1366,2-5-1456,9-8 988,-6-8-899,8-10-178,-8-10 89,-2-10-90,2-13 585,-2-7-495,0-10 0,-2-3 0,-2-3 0,-2 0 90,3-19-90,-7 25-9,2-7 9,-7 29 0,0 8-90,-2 3 0,0 0 90,2 28 0,1 13-90,0 23 180,0 10-90,1-4 0,1 3 0,1 4 0,1 0 0,1 2 0,-1-2-180,3 0-89,-2-1-1,1-2-180,-2-4 129,2-2-219,-1-3 0,-1-2-179,2-2-1,-1-1-269,1-4-270,0-4-1890,1-4 3149,10-3 0,12-18 0,12-3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3.592"/>
    </inkml:context>
    <inkml:brush xml:id="br0">
      <inkml:brushProperty name="width" value="0.17143" units="cm"/>
      <inkml:brushProperty name="height" value="0.17143" units="cm"/>
      <inkml:brushProperty name="color" value="#E71224"/>
    </inkml:brush>
  </inkml:definitions>
  <inkml:trace contextRef="#ctx0" brushRef="#br0">166 100 10051,'-6'-48'2969,"-5"10"-2430,-9 25-359,-5 13 0,4 8 0,3 7 0,6 2 0,4 4 0,2 4-90,4 2 0,4 7 89,3 2-89,5 8 0,3 2 0,5 8-90,4 1 90,1 3-90,2-1 90,-2-5-90,7 16 0,-10-22-702,4 9 702,-12-24 0,-1-3 90,-4 5-90,-8-7 90,-10 2-180,-15-10-90,-11-9 522,-6-9-791,7-3-271,3-4-89,12 0-271,1-1-3507,2-3 4587,0-8 0,8 11 0,2-5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4.084"/>
    </inkml:context>
    <inkml:brush xml:id="br0">
      <inkml:brushProperty name="width" value="0.17143" units="cm"/>
      <inkml:brushProperty name="height" value="0.17143" units="cm"/>
      <inkml:brushProperty name="color" value="#E71224"/>
    </inkml:brush>
  </inkml:definitions>
  <inkml:trace contextRef="#ctx0" brushRef="#br0">257 170 9602,'-3'-41'2788,"-7"6"-2068,-9 17 89,-6 7-449,-5 11-90,5 6 0,-2 11-1,7 1-89,0 5 0,2 3 90,1 3-90,3 2 0,3 2 0,2 1 0,4 2 0,2-2-1,3 2-89,4-3 90,2 2-90,4-3 0,1-1 0,3-4-90,2-1-180,2-4 90,2-4-539,11-3 179,-4-8 0,8-3-269,-6-11-91,-1-5 0,3-10-269,1-9-378,2-9 647,0-11 270,1-8 360,-10 16 1,1-1 358,12-24 91,12-15-90,-20 36 90,-2 6-90,-3 9 180,-2 6 449,-2 7-359,8 11-90,-9 8 90,7 11-1,-10 9-89,-1 7 0,-1 9-90,-2 5-90,-2 6-1,-3 5 1,-1 0-430,-3 1 340,-1-3 180,-3 0-90,1-4-1,-3-3 443,1-3-352,-1-4 180,1-5 899,0-2 810,-1 2-2069,6-34 0,2-1-90,6-39 0,2 0-90,4-8 0,4-3-90,3-5-90,2 0-424,2 1 244,2 4-90,-1 2-345,-1 8 256,-1 3-181,-1 8-115,-2 5 25,1 4-179,-3 6-2249,-1 5 3516,8 3 1,-17 5-1,5 2 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4.454"/>
    </inkml:context>
    <inkml:brush xml:id="br0">
      <inkml:brushProperty name="width" value="0.17143" units="cm"/>
      <inkml:brushProperty name="height" value="0.17143" units="cm"/>
      <inkml:brushProperty name="color" value="#E71224"/>
    </inkml:brush>
  </inkml:definitions>
  <inkml:trace contextRef="#ctx0" brushRef="#br0">1 1 15718,'55'21'-989,"-1"-3"-900,12-14-4907,-12-2 3558,22-1 3238,-19-2 0,7-1 0,1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5.314"/>
    </inkml:context>
    <inkml:brush xml:id="br0">
      <inkml:brushProperty name="width" value="0.17143" units="cm"/>
      <inkml:brushProperty name="height" value="0.17143" units="cm"/>
      <inkml:brushProperty name="color" value="#E71224"/>
    </inkml:brush>
  </inkml:definitions>
  <inkml:trace contextRef="#ctx0" brushRef="#br0">67 25 11490,'-31'-20'2069,"7"16"-1709,16 29-90,5 9 0,3-2 0,2 5-1141,5 26 1051,-1-10 0,4 18 90,4 5-180,-2-20 89,3 18-89,-3-27-2984,-1-3 2984,0-3-145,4 10 235,-4-17 72,1 9 18,-3-20 980,0-3-980,7 0 3211,3-8-3481,13-17 245,-8-9-245,5-17 0,-11-1-90,0-5 90,0-3 180,-2-1 121,0 3 58,-4 2-179,0 5 0,-2 3 0,-1 4-90,-1 3 90,2-2-90,1 18-90,-2 10 0,1 15 0,-2 7 0,-1-4 0,2 1 90,2 1-90,1 3 0,3-2 0,0 2 90,2-3-90,1 0 0,1-2 90,1-2-90,1-3 0,0-2 90,1-3-90,-1-4 0,22-8 0,-14-5-90,16-11-90,-18-6 0,-2-8 0,-1-6 90,-2-6 0,-3-3 0,-1-2 0,-4-1 90,-3 4 0,-1 2 0,-3-11 0,-3 15-90,1-7 0,-4 11 90,1 3 0,2 23 0,0 8 0,4 29 0,-1 1 0,2 4 90,0 7 0,2 3 0,-1 6 0,1 1-209,-1 2 209,-1-2 0,-1 1 0,-3-5-90,-1-1 90,-3-4-90,-2-2 90,-2-2-90,-3-3 89,-3-4-89,-2-1 0,-1-6-89,-1-1-181,0-6-270,-6 1-180,-1-8-60,-3-7 151,10-18 359,17-9 90,9-5 0,14-2 0,0 4 0,6-2 90,5-4-90,4-1 90,4-4-491,2-1 536,-8 6 0,0 0-852,21-19 942,-18 16 0,-1 0 134,15-16 1,-2 0 180,-5 4-90,-4 0 180,-6 6-90,-5 2-91,-4 3 1,-6 6-90,-4 2 90,-4 5 0,-3-3 90,-14 7-180,-14 5 356,-8 12-446,-8 9 0,3 6 0,-2 4 0,-1 6-90,1 5 0,1 3 90,3 4-90,3 3 0,5 1 942,2 1-942,5 0 0,5 0-90,3 0-90,5 0 0,5-1-90,4 1-89,5-2-91,2-1 0,3-5-179,1-5-901,13 3 541,-7-11-180,9 1-91,-10-14-629,0-4-539,3-4 2428,1-4 0,5-6 0,2-3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2.446"/>
    </inkml:context>
    <inkml:brush xml:id="br0">
      <inkml:brushProperty name="width" value="0.17143" units="cm"/>
      <inkml:brushProperty name="height" value="0.17143" units="cm"/>
      <inkml:brushProperty name="color" value="#E71224"/>
    </inkml:brush>
  </inkml:definitions>
  <inkml:trace contextRef="#ctx0" brushRef="#br0">1 0 13379,'11'41'990,"-2"2"-6381,-9-2 5571,-1 8 0,1 5 367,0 4 1,0 3-458,0 18-45,0-16 0,1-2 45,0 6-1,1 0-178,0-2-181,0-1-90,0-4-180,2-3-89,-2-5 476,2-5-567,0-5-1259,3 4-1079,-1-14 3058,7 4 0,-9-24 0,4-3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5.918"/>
    </inkml:context>
    <inkml:brush xml:id="br0">
      <inkml:brushProperty name="width" value="0.17143" units="cm"/>
      <inkml:brushProperty name="height" value="0.17143" units="cm"/>
      <inkml:brushProperty name="color" value="#E71224"/>
    </inkml:brush>
  </inkml:definitions>
  <inkml:trace contextRef="#ctx0" brushRef="#br0">0 0 9062,'37'20'3508,"-3"2"-8269,-14 5 6110,9 28-719,-7-3-103,-1 20 0,-3 4-347,-3 0-90,-3-9 0,-3-4 180,-8-13-90,-2-4 1048,-2-3-868,-2-3-90,0-2-1,-1-3 271,-1-5 360,1-2 89,-2 0 1698,-2-26-2687,6-3 0,1-29-90,11-5 0,2-7 90,5-5 1631,4-6-1811,2-1-90,3-4 0,2 2-89,3 1-91,0 2 0,2 4-90,-1 5 1,-1 3-3198,0 7 2928,0 4-851,-1 3 851,-1 6-91,-1 3 1,-3 4-1722,1 4 2621,5 3 0,10 6 0,8 3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6.528"/>
    </inkml:context>
    <inkml:brush xml:id="br0">
      <inkml:brushProperty name="width" value="0.17143" units="cm"/>
      <inkml:brushProperty name="height" value="0.17143" units="cm"/>
      <inkml:brushProperty name="color" value="#E71224"/>
    </inkml:brush>
  </inkml:definitions>
  <inkml:trace contextRef="#ctx0" brushRef="#br0">720 61 9602,'-32'-27'2158,"-1"3"-2648,8 18 940,-3 2 331,-3 5-422,0 3 1,-1 6 0,4 4 440,-5 18-81,11 35-539,8-6-1009,18 24 1009,16-27 0,10 8-90,7 2 0,5 2 0,3-3-90,11 16 0,-17-26-90,6 9 90,-22-32 474,-3-4-474,-2-4 0,-4 0 0,-14-8 0,-11-12 0,-11-11-90,-5-15 0,4-5 0,-1-6 90,-2-7 509,1-6-599,0-4 90,2-2-90,4-1 90,1 4-90,4 1 0,2 4 90,2 4-90,1 3 0,1 5 0,2 4 180,-3-2 270,-3 9-180,-7 8 0,1 12-1,-5 12 466,2 3-465,-3 7 0,-3 3-3482,-1 4 3392,-1 3 0,1 1-203,1 2 113,0 0 0,0-1-90,2 1-90,1-1-90,2-2-89,2-2-91,1-4-90,3 0-269,1-4-900,2-1 1709,-1 4 0,6-14 0,1 1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6.682"/>
    </inkml:context>
    <inkml:brush xml:id="br0">
      <inkml:brushProperty name="width" value="0.17143" units="cm"/>
      <inkml:brushProperty name="height" value="0.17143" units="cm"/>
      <inkml:brushProperty name="color" value="#E71224"/>
    </inkml:brush>
  </inkml:definitions>
  <inkml:trace contextRef="#ctx0" brushRef="#br0">1 16 7892,'37'-9'3778,"-2"3"-2878,-4 7-91,-1 4-4341,-2 5 4072,-1 5 679,-3 4-859,-3 5 0,-1 2-180,-2 2 0,-3 2-90,-1 2-90,-3 1-90,-2 0-180,0 0-719,-2 10-810,-3-10-3868,-2 15 6515,-4-17 0,0-7 0,-1-9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6.804"/>
    </inkml:context>
    <inkml:brush xml:id="br0">
      <inkml:brushProperty name="width" value="0.17143" units="cm"/>
      <inkml:brushProperty name="height" value="0.17143" units="cm"/>
      <inkml:brushProperty name="color" value="#E71224"/>
    </inkml:brush>
  </inkml:definitions>
  <inkml:trace contextRef="#ctx0" brushRef="#br0">8 224 8342,'-5'-47'270,"2"3"-720,6 7-359,1 10 809,5-6 0,1 14 0,-4 9 0,0 3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7.230"/>
    </inkml:context>
    <inkml:brush xml:id="br0">
      <inkml:brushProperty name="width" value="0.17143" units="cm"/>
      <inkml:brushProperty name="height" value="0.17143" units="cm"/>
      <inkml:brushProperty name="color" value="#E71224"/>
    </inkml:brush>
  </inkml:definitions>
  <inkml:trace contextRef="#ctx0" brushRef="#br0">0 1 7533,'56'46'1079,"0"1"0,-5-4 1,-7 0-91,1 26-2526,-12-13 1986,5 16 1,-15-23 0,-4-3 885,5 15-615,-3-4 269,2 6 685,-7-20-415,-3-2 270,-4-18-1439,2-14 0,-3-30-180,-1-7 90,1-17-90,-1 16 90,4-3-90,1 1 90,3 0-90,1 2 90,2 2-90,1 2 90,0 4-89,0 4 1046,1 5-957,8 5 0,3 10 0,-1 5-90,-2 9 90,-10 1 0,0 3 0,-3 2 0,1 2 90,-5 0-180,1-2 180,-4 0 0,2 8 90,-1 0 449,0 4 1260,-2-7-1709,3-21-90,-1-17 0,3-14-90,-1-8 90,1 8-90,1-3 90,1 2 0,2 1-90,-2 2 90,0 3-90,4-3-90,1 8 90,8 3-180,1 16 90,-6 5-180,-1 8 0,-8 0-179,-1 1-1,-1 2-90,0 1-179,0 2-1,-2 0 0,1 1-89,-2-1-181,-1 0-1438,0-2-1350,0 9 3778,1-6 0,-3-5 0,-2-8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7.379"/>
    </inkml:context>
    <inkml:brush xml:id="br0">
      <inkml:brushProperty name="width" value="0.17143" units="cm"/>
      <inkml:brushProperty name="height" value="0.17143" units="cm"/>
      <inkml:brushProperty name="color" value="#E71224"/>
    </inkml:brush>
  </inkml:definitions>
  <inkml:trace contextRef="#ctx0" brushRef="#br0">0 14 10681,'38'-12'3958,"-3"11"-3419,-16 12-179,-1 9 0,-7 0-180,-1 2 90,-1 4-180,0 3-180,-2 2-90,0 0-180,-3 0-180,-1-2-1349,-2 0-4137,0 10 6026,-3-3 0,1-9 0,-2-10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7.522"/>
    </inkml:context>
    <inkml:brush xml:id="br0">
      <inkml:brushProperty name="width" value="0.17143" units="cm"/>
      <inkml:brushProperty name="height" value="0.17143" units="cm"/>
      <inkml:brushProperty name="color" value="#E71224"/>
    </inkml:brush>
  </inkml:definitions>
  <inkml:trace contextRef="#ctx0" brushRef="#br0">60 329 9332,'-10'-49'2968,"1"3"-1979,0 7-629,2 10-360,-1-7-989,1 3-1890,2 4 2879,2-8 0,1 19 0,4 5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7.689"/>
    </inkml:context>
    <inkml:brush xml:id="br0">
      <inkml:brushProperty name="width" value="0.17143" units="cm"/>
      <inkml:brushProperty name="height" value="0.17143" units="cm"/>
      <inkml:brushProperty name="color" value="#E71224"/>
    </inkml:brush>
  </inkml:definitions>
  <inkml:trace contextRef="#ctx0" brushRef="#br0">0 1 9422,'23'46'3058,"-2"1"-2959,-6-5 531,-1 7-883,0 6 703,0 5-91,0 5-89,0 1-90,-1 2-2055,0 0 2055,-1-4-90,-2 0-697,-1-6 607,0-1-281,-1-1 101,0-2-90,-1-5 14,0-3-283,-1-6-271,0-2 2161,0-4-2521,0-3-719,0-5 1889,2-4 0,11 4 0,3-1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8.050"/>
    </inkml:context>
    <inkml:brush xml:id="br0">
      <inkml:brushProperty name="width" value="0.17143" units="cm"/>
      <inkml:brushProperty name="height" value="0.17143" units="cm"/>
      <inkml:brushProperty name="color" value="#E71224"/>
    </inkml:brush>
  </inkml:definitions>
  <inkml:trace contextRef="#ctx0" brushRef="#br0">392 119 11131,'-6'-47'2968,"-13"4"-2428,-1 30-91,-11 0-89,4 10 0,-4 4 180,-13 7-360,8 2-1,-8 7 1,15 0 0,4 2-90,2 2 90,3 2-90,2 1 450,0 43-630,17-32-90,8 25 0,23-52 0,12-16 90,-5-7 0,2-7 180,-10 3 0,-1-1 90,-1 1 90,-2 2-90,-2 1-90,-3 2 899,-2 1-899,29 23 0,-26-1 0,22 22 0,-33-5 0,-1 4-90,3 3-90,-1 2-90,1 1-90,-2 0 0,2-1-179,0 0-1,0-1-90,-1 0-89,0-4-1,0-2-90,-1-3-989,0-4-360,4 3-2068,3-9 4137,7-9 0,3-17 0,2-11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8.352"/>
    </inkml:context>
    <inkml:brush xml:id="br0">
      <inkml:brushProperty name="width" value="0.17143" units="cm"/>
      <inkml:brushProperty name="height" value="0.17143" units="cm"/>
      <inkml:brushProperty name="color" value="#E71224"/>
    </inkml:brush>
  </inkml:definitions>
  <inkml:trace contextRef="#ctx0" brushRef="#br0">0 196 8792,'48'-38'2878,"-4"6"-5949,-16 15 3611,-2 5 359,0 3 896,8 4-1346,-1 9 514,4 6-154,-17 45-719,-16-25 90,-16 27 2203,-8-40-2203,-2-6-270,6-14 90,8-8 0,15-16-90,7 3 90,7-3 0,-2 4 0,1 1 90,1 0 90,0 1 90,0 2-90,-2 2 0,0 2 180,-3 1-90,6 2-1,0 4-89,7 7 0,-7 6-90,4 13-90,-10-2-2878,21 49-270,-23-29 3148,9 35 0,-20-52 0,-5-2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2.821"/>
    </inkml:context>
    <inkml:brush xml:id="br0">
      <inkml:brushProperty name="width" value="0.17143" units="cm"/>
      <inkml:brushProperty name="height" value="0.17143" units="cm"/>
      <inkml:brushProperty name="color" value="#E71224"/>
    </inkml:brush>
  </inkml:definitions>
  <inkml:trace contextRef="#ctx0" brushRef="#br0">1 76 9961,'17'-39'3868,"3"17"-3508,-8 22-90,7 14 0,-2 1-180,3-3 89,5-4-179,4-10 0,-3-4 90,0-6-90,-6 2 0,-1-1 0,0-1 0,24 1 0,-22 21 90,16 16 0,-32 15-90,-4 11-184,-4-5 274,-2 3-485,-2 5 395,-1 1 90,-2-1 90,1 2 0,-3-3-90,1 0 90,-2-3 89,0-3 1,-2-3 0,1-5 90,-1-3 90,0-5 170,0-3-170,0-5 408,0-3-318,0-4-90,-7-1-181,-2-8-269,-8-10-179,9-7-1,1-11-90,10-3-90,1-5-180,3-5 91,2-3-271,4-2 90,1 0-179,3 0-91,2 0-89,3 1-91,2 0 91,3 2-4472,2 1 2673,3 3 2645,4-1 1,5-1 0,4-1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8.502"/>
    </inkml:context>
    <inkml:brush xml:id="br0">
      <inkml:brushProperty name="width" value="0.17143" units="cm"/>
      <inkml:brushProperty name="height" value="0.17143" units="cm"/>
      <inkml:brushProperty name="color" value="#E71224"/>
    </inkml:brush>
  </inkml:definitions>
  <inkml:trace contextRef="#ctx0" brushRef="#br0">41 227 9781,'-10'-50'5307,"1"5"-4587,1 7-1080,1 8-2698,0 0-1979,12 12 5037,9 5 0,-2 10 0,2 4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8.652"/>
    </inkml:context>
    <inkml:brush xml:id="br0">
      <inkml:brushProperty name="width" value="0.17143" units="cm"/>
      <inkml:brushProperty name="height" value="0.17143" units="cm"/>
      <inkml:brushProperty name="color" value="#E71224"/>
    </inkml:brush>
  </inkml:definitions>
  <inkml:trace contextRef="#ctx0" brushRef="#br0">1 0 8882,'24'36'3418,"-3"-1"-2768,-2 12-21,-4-6-179,3 15 0,-4-10 269,5 25-539,-4-16 0,4 18-90,-7-23-180,-1-1-90,-2-2-180,-1-3-89,-2-4-76,-2-4-194,-2-3-91,-2-4-1258,-3-1-1544,-5 2 3612,-4-8 0,3-4 0,1-10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59.100"/>
    </inkml:context>
    <inkml:brush xml:id="br0">
      <inkml:brushProperty name="width" value="0.17143" units="cm"/>
      <inkml:brushProperty name="height" value="0.17143" units="cm"/>
      <inkml:brushProperty name="color" value="#E71224"/>
    </inkml:brush>
  </inkml:definitions>
  <inkml:trace contextRef="#ctx0" brushRef="#br0">0 337 9691,'7'-57'2969,"1"12"-2070,15 8-539,-3 16 0,11-6 0,-3 10-91,4 1 1,0 1-90,2 0 0,0 2 0,1-2-297,-1 2 387,-2 1-90,-3 2 0,-3 1 0,-3 1 180,4 1 179,-2 7 1,-1 9-90,-9 12-270,-7 14 0,-5-1 0,-2 2-91,-1-7 1,1 0 90,1 0-90,0 0 387,1-1-387,1-1-90,3-2 90,1-1 0,3-3-90,2-3-90,3-3-90,13-5-90,-5-6 0,12-6-90,-7-9 180,3-7-3482,3-5 3573,4-8-91,0-2-53,-1-2 233,-1 2 90,-5 2 90,-2 4-90,-2 2 0,-5 4 0,-2 4 90,5 2 0,-2 16 90,-2 4 3277,-5 19-3278,-8 7 1,-2 7 0,-3 10-320,-3 4 320,-1 7-90,-3 7-2214,-1 4 2214,-4 3-90,-1 0-90,-2-2 90,-2-4-90,0-6 90,-10 15-90,6-24 0,-5 9 0,5-29 89,0-6-89,-1-6-179,0-5 84,-17-12-715,4-19 271,-5-9-1,11-18 2018,12 0-2017,4-6-91,2-4 0,4-3 1,2-1-181,2 0-89,0 4-181,2 3-269,0 6-3328,2-13 4677,-1 17 0,0 3 0,-3 24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00.883"/>
    </inkml:context>
    <inkml:brush xml:id="br0">
      <inkml:brushProperty name="width" value="0.17143" units="cm"/>
      <inkml:brushProperty name="height" value="0.17143" units="cm"/>
      <inkml:brushProperty name="color" value="#E71224"/>
    </inkml:brush>
  </inkml:definitions>
  <inkml:trace contextRef="#ctx0" brushRef="#br0">172 0 9242,'-26'44'2069,"3"-2"-7280,5-9 5841,-5 24-361,3-10-1076,-2 16 987,8-18 602,3-1-603,3-1-1209,3-2 1210,3-3 90,5 2 1120,3-4-1120,14 14-90,0-13-180,15 7 2123,-1-17-2123,13-2 90,6-4-180,14-3 784,11-3-784,12-3 1257,-39-7 0,2-1-1212,3-1 0,2-1-579,1 0 0,6-2 504,3 0 0,7-1 0,-3 0-858,14-1 1,0 0 917,-6 0 0,4 0 0,-4 0-30,10-2 0,-4 1 45,5 0 1,0-1-46,0 1 0,2 0 0,0 0 0,2 0 0,-1 1 0,1 0 45,1-1 0,0 1 0,-3 1 0,6-1 15,-8 0 0,5 1 0,-3-1-610,-20 1 1,-3 0 0,4 0 639,19 0 0,4-1 0,-6 1-306,10 0 0,-4-1 261,1 1 0,1-1 45,1 1 0,0 0 0,0-1 0,0 1 0,-33 1 0,0-1 0,0 0 0,0 1 0,1 0 0,0 0 30,0 0 0,0 0 0,1 0 0,0 1 0,1 0 0,0-1 0,0 1 0,0 1 0,1-1-30,0 0 0,-1 1 0,1 0-242,0 0 0,0 0 0,-1 1 272,0-1 0,0 1 0,-1-1-30,0 1 0,0 0 0,-1-1 30,-1 1 0,0-1 0,0 0 15,30 2 0,3-1 15,-10 0 0,6 0 0,-4-1-30,-22 0 0,-2 0 0,5-1 15,11 1 0,9 0 0,0 0 0,-9-1-171,-12 0 0,-6 0 0,3-1 156,19 1 0,3 0 0,-5 0 15,7-1 0,-5 1 112,1-1 1,0 0-158,-1 0 0,0 0 45,-1 1 0,0-1 0,-1 0 0,-1-1 0,-1 2 0,0-1-45,-2-1 0,0 1 45,-1-1 0,-1 1 0,-6-1 0,-1 0 0,-1 0 0,-2 0 0,-5-1 0,-1 0 0,-1 0 0,0 0 0,-4 0 0,3-1 45,19-1 0,1-1 2,-22 0 1,-2 1-3,15-2 0,-3 0 883,17-4-883,-12 0 0,-3-2 90,-9 0 0,-5-1 1974,13-10-1884,-20 5 1521,10-7-1521,-24 5 0,-4 0 1534,-3-1-1534,-4-1 1139,-1 0-1049,-3 1-181,-1-2 91,-3 1-90,-1-1 0,-2 2 90,0-1-90,-3 2 90,-1 0 0,3-8-91,-1-1 528,2-6-617,-2 3 11,-2 2-101,-2 2-180,0 0-449,-2 1-2070,0 1-1978,-3-2-4022,-11 7 8699,-5 4 0,0 10 0,2 5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7.367"/>
    </inkml:context>
    <inkml:brush xml:id="br0">
      <inkml:brushProperty name="width" value="0.17143" units="cm"/>
      <inkml:brushProperty name="height" value="0.17143" units="cm"/>
      <inkml:brushProperty name="color" value="#E71224"/>
    </inkml:brush>
  </inkml:definitions>
  <inkml:trace contextRef="#ctx0" brushRef="#br0">0 83 10141,'10'-42'6656,"0"6"-6026,0 32-90,-5 8-91,2 26-89,-6 4 360,0 25-2814,-1-8 2274,1 21 90,-1-17-1260,0 30 1080,0-19-278,0 18 188,2-27 0,-2-4-180,2-2-90,-1-4-629,1 15 359,-1-18 193,2 21-1901,0-24-3109,3 2 5357,9-19 0,-7-11 0,4-12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7.692"/>
    </inkml:context>
    <inkml:brush xml:id="br0">
      <inkml:brushProperty name="width" value="0.17143" units="cm"/>
      <inkml:brushProperty name="height" value="0.17143" units="cm"/>
      <inkml:brushProperty name="color" value="#E71224"/>
    </inkml:brush>
  </inkml:definitions>
  <inkml:trace contextRef="#ctx0" brushRef="#br0">40 1 13829,'4'53'1169,"-2"-3"-539,-10 2-360,5-10 450,7 50-451,3-43 91,17 45-1111,-6-51 1021,9 13 224,-4-23-134,0-4-90,2-3 0,-1-6 0,1-2 269,0-5-89,9-4-270,-1-12 0,-1-4-90,-4-11 0,-11-5 0,-2-5 0,-4-6 0,-3-3 0,-4-3 0,-3-1-90,-5-3 90,-5 0-90,-4-2 0,-5 3-90,-5 3-90,-2 5-90,-4 3-180,-2 4 0,1 6-89,-2 4 525,3 5-1695,-1 5 720,-9 5-90,10 4-181,-6 6-89,15 3-720,2 4 2069,3 1 0,7-6 0,2-1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8.371"/>
    </inkml:context>
    <inkml:brush xml:id="br0">
      <inkml:brushProperty name="width" value="0.17143" units="cm"/>
      <inkml:brushProperty name="height" value="0.17143" units="cm"/>
      <inkml:brushProperty name="color" value="#E71224"/>
    </inkml:brush>
  </inkml:definitions>
  <inkml:trace contextRef="#ctx0" brushRef="#br0">1 209 7982,'6'42'5577,"1"54"-4947,-5-33-1436,1-10 0,-1 1 1256,1 15-1505,0-17 0,0 1 1325,2 31 0,0-19 0,1-1 667,0 8-712,-1-19 0,-1-1-1949,1 1 1994,1 11 90,-2-30 865,-1-2-506,0 4 1705,-5-11-2334,-5-9 255,-2-17-434,-3-18 89,3-7-90,-1-10 0,1-10 2606,0-14-2606,3-10-1182,4-10 1272,3-12-1311,5-4 1311,-2 45 0,2 0-45,0 0 0,2 1 45,10-47-2336,4 5 2246,3 7 90,0 11-9,3 8-81,-2 14 90,2 7 542,-1 9-632,1 8 90,0 8 909,-2 7-909,10 10 3050,-10 7-3050,5 10-90,-12 4 90,-3 6 0,-3 5 0,-5 5 0,-4 2 0,-5 4 0,-5 3 309,-4 3-399,-5 1-89,-5 3-91,-6-2-450,-17 20 180,9-20-2100,-13 10 1921,15-26-181,1-2-29,1-6-60,2-4-361,3-5-3057,3-3 4483,-4-7 0,13-2 0,-1-3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8.899"/>
    </inkml:context>
    <inkml:brush xml:id="br0">
      <inkml:brushProperty name="width" value="0.17143" units="cm"/>
      <inkml:brushProperty name="height" value="0.17143" units="cm"/>
      <inkml:brushProperty name="color" value="#E71224"/>
    </inkml:brush>
  </inkml:definitions>
  <inkml:trace contextRef="#ctx0" brushRef="#br0">1 0 8252,'41'14'3598,"-1"5"-2608,0 8-181,-3 9 1,-1 8 359,7 33-719,-14-14-1651,2 18 1561,-16-24 179,-6 18-567,-6-19 208,-6 15-90,-6-24 90,-4-1-289,-4-4 198,-3-3-89,-3-4 90,0-6 0,-2-4-180,1-6-89,1-4 1242,-8-6-1333,8-8 752,-5-5-662,11-8 333,3-4-333,4-4 90,1-3-90,5-2 90,2-12 90,6 0-90,3 1 90,3 7-89,8 8 178,3 9 1,12 4-90,-6 10 90,3 5-90,-7 2 0,2 2 90,2 1-90,0 2 90,1-1-90,0 1 90,-2-1-90,1-1 90,-2 0-90,-1-3 0,0 0 90,-1-2-90,9-1 0,4-5 0,-1-1 0,-2-6-90,-12-3 0,1-5 90,-1-3-90,0-6 90,-1-3-90,-1-6 90,0-3-90,-1-5 90,-2-4-555,0-1 555,-2-3 0,0-1 0,-3-1 270,1 1-1,-3 3 1,-1 4 90,0 4-180,-2 5 0,0 3 0,-1 4 539,1-3-359,-7 31-270,-2 15 90,-3 25-90,0 11 112,3-7-112,2 5-90,1 4 0,1 4 0,3 2-90,0-1-180,1-1-90,1-1-89,0-2-91,-1-6-180,0-3-179,-2-5-67,1-6-922,-2-3-451,-1 5 2339,-5-8 0,2-6 0,-2-13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9.148"/>
    </inkml:context>
    <inkml:brush xml:id="br0">
      <inkml:brushProperty name="width" value="0.17143" units="cm"/>
      <inkml:brushProperty name="height" value="0.17143" units="cm"/>
      <inkml:brushProperty name="color" value="#E71224"/>
    </inkml:brush>
  </inkml:definitions>
  <inkml:trace contextRef="#ctx0" brushRef="#br0">1 525 10141,'0'-52'3148,"15"-8"-2698,4 29-90,13-7 360,5 4-361,-6 7-89,11-10 90,-12 9-90,0 0 180,-2 1-1,-1 2-89,-4 1 90,-2 2 90,5-5-271,-9 8-89,9-7-90,-10 10 0,4 13 90,-9 11-180,0 25 90,-6-2 0,1 6 0,0-6-90,2 1 90,1 2-90,0 0 0,0-1-90,1-1 0,-2-3-90,0-1-360,-2-3-539,0 7-810,-6-2 720,-8 2-180,-5-11-990,-9-6-1079,1-8 3418,-4-1 0,12-3 0,1-1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09.425"/>
    </inkml:context>
    <inkml:brush xml:id="br0">
      <inkml:brushProperty name="width" value="0.17143" units="cm"/>
      <inkml:brushProperty name="height" value="0.17143" units="cm"/>
      <inkml:brushProperty name="color" value="#E71224"/>
    </inkml:brush>
  </inkml:definitions>
  <inkml:trace contextRef="#ctx0" brushRef="#br0">145 0 10411,'-40'11'5577,"2"-1"-3059,7-3-988,1 1-1081,25-1-89,11-1-180,32 1-90,27 1-180,21 1-2126,-28-3 1,2 0 2035,4 0 0,6 0-60,1 1 0,7-1 0,-4 0-577,13 1 1,1 0 516,-12-1 0,3 0 0,-4 0-285,5 0 1,-5 0-181,-4-1 1,-2 0-766,-2 0 1,-2-1-1035,-5-1 1,-2-1 2563,-7 0 0,0 1 0,46-1 0,-13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48.522"/>
    </inkml:context>
    <inkml:brush xml:id="br0">
      <inkml:brushProperty name="width" value="0.17143" units="cm"/>
      <inkml:brushProperty name="height" value="0.17143" units="cm"/>
      <inkml:brushProperty name="color" value="#E71224"/>
    </inkml:brush>
  </inkml:definitions>
  <inkml:trace contextRef="#ctx0" brushRef="#br0">1 1 7353,'3'23'0,"-1"-4"0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3.269"/>
    </inkml:context>
    <inkml:brush xml:id="br0">
      <inkml:brushProperty name="width" value="0.17143" units="cm"/>
      <inkml:brushProperty name="height" value="0.17143" units="cm"/>
      <inkml:brushProperty name="color" value="#E71224"/>
    </inkml:brush>
  </inkml:definitions>
  <inkml:trace contextRef="#ctx0" brushRef="#br0">417 86 10231,'0'-48'2519,"-4"12"-2159,-5 35-360,8 59 89,1-13-446,12 37 357,-2-41 178,2 2-88,2 3 0,0 0 0,0-2 0,-2-2-3303,-1-4 3303,-1-3 90,-2-4 90,-2-3 0,-1 5 180,-6-6-181,-6 0-179,-14-17-90,2-9 3482,-7-11-3482,9-4 0,0-3 90,0-3-90,-1-5-90,1-1 0,2 0 0,0-3-179,3 0-1,0-2 90,4 1-90,0 1-270,3 3 270,1-8 1,2 3 269,2-3 179,-6 26-89,-3 14-90,-6 15 90,-2 4-90,2-5 0,-1 1 90,-1 2-90,-1 1 0,0-1 0,-1 1-180,-1-1-179,2 0-181,-1-1-180,2-1-269,0-3-2339,3-1 3328,-3 2 0,9-10 0,-1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1.414"/>
    </inkml:context>
    <inkml:brush xml:id="br0">
      <inkml:brushProperty name="width" value="0.17143" units="cm"/>
      <inkml:brushProperty name="height" value="0.17143" units="cm"/>
      <inkml:brushProperty name="color" value="#E71224"/>
    </inkml:brush>
  </inkml:definitions>
  <inkml:trace contextRef="#ctx0" brushRef="#br0">17 1 8162,'-7'60'1799,"1"8"-2284,3 18 1,3 19 799,2-20 0,2 9 0,1 4 0,-1-6-980,-1-14 1,-1-3 0,1 0 0,1 3 708,2 19 1,1 7 0,1-4 0,0-14-181,2 1 0,0-10 270,1 5 1,1 0-45,0-2 0,0 0 0,0-1 0,1 0-45,-1-2 0,1-1 0,-1-2 0,1 0 0,-2-6 0,0-1 0,0-2 0,-1-1-767,0-6 0,-2 0 722,1-2 0,-2 0-45,0-1 0,0-1-129,-1-3 1,-1-1-277,4 43-90,-2-9-179,-3-12-181,-2-7-809,-1-10-360,-3-6 2420,-1-7 1,0-19-1,1-7 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1.738"/>
    </inkml:context>
    <inkml:brush xml:id="br0">
      <inkml:brushProperty name="width" value="0.17143" units="cm"/>
      <inkml:brushProperty name="height" value="0.17143" units="cm"/>
      <inkml:brushProperty name="color" value="#E71224"/>
    </inkml:brush>
  </inkml:definitions>
  <inkml:trace contextRef="#ctx0" brushRef="#br0">206 1 7713,'-39'55'1754,"7"11"0,1 5-2858,11-23 0,2 1 1283,-10 31 1,5 0 180,9 9 135,15-4 0,5 3-316,-1-33 1,3-1 0,7 33 0,4-3 90,19 4 0,8-4-2681,6-5 2591,8-4 0,3-6 358,5-7-448,3-4 0,3-9 0,1-7 0,1-7 0,-4-9 0,-2-8-90,-8-8 90,0-8 0,-5-6-90,2-11 180,24-26-180,-19-2 45,-23 11 0,-3-3-45,10-25-90,-5-6 180,-7 0-90,-4 0-90,-9 2 90,-5 4 0,-5 2 0,-4 5 0,-3 5-450,-2-10-539,-2 19-91,-3-15-496,-5 29-2471,-10 8 4804,-2 22 0,3 3 0,7 4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3.041"/>
    </inkml:context>
    <inkml:brush xml:id="br0">
      <inkml:brushProperty name="width" value="0.17143" units="cm"/>
      <inkml:brushProperty name="height" value="0.17143" units="cm"/>
      <inkml:brushProperty name="color" value="#E71224"/>
    </inkml:brush>
  </inkml:definitions>
  <inkml:trace contextRef="#ctx0" brushRef="#br0">597 123 8072,'-35'63'2159,"-2"-3"-7280,1-4 5526,4-14 0,-2 1 45,-19 25-528,17-23 0,0-3 258,-12 11 269,6-9 1,0 0-180,-1 0 90,-26 26 860,49-50-770,2-4-540,5-17 0,11-7 2438,6-19-2438,15-6 0,4-10 2000,5-7-1910,5-11-1204,4-3 1115,4-4 178,2-1-178,1 4 178,1 2 1,-1 8 0,-1 5 0,-2 7-236,0 7 326,-1 5 0,0 8 90,1 4-181,-1 7 181,1 3-180,-3 7 360,19 11-360,-14 4 90,13 11 405,-16 4-495,1 7 714,0 6-804,-2 6-90,-2 5-90,-12-9 0,-2 2-865,11 23 730,-14-20 1,-1 0-586,1 20-359,-4 1-990,-4 3-989,-4-3 3238,-4 0 0,-3 4 0,-2 1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09.879"/>
    </inkml:context>
    <inkml:brush xml:id="br0">
      <inkml:brushProperty name="width" value="0.17143" units="cm"/>
      <inkml:brushProperty name="height" value="0.17143" units="cm"/>
      <inkml:brushProperty name="color" value="#E71224"/>
    </inkml:brush>
  </inkml:definitions>
  <inkml:trace contextRef="#ctx0" brushRef="#br0">85 1 12300,'-26'28'2069,"4"7"-1530,16 14-5659,-1 14 5839,1 28 1,0 7-585,3-43 0,1 3-181,-1 18 0,1 11 0,1-8 180,2-10 1,2-3 114,0 18 0,1-2-339,0-20 0,0-4-90,0-4 0,0-6-360,1 11-286,0-6 106,0-6-89,-2-6 1090,0-6-281,-2 2 0,0-19 0,-1-1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10.390"/>
    </inkml:context>
    <inkml:brush xml:id="br0">
      <inkml:brushProperty name="width" value="0.17143" units="cm"/>
      <inkml:brushProperty name="height" value="0.17143" units="cm"/>
      <inkml:brushProperty name="color" value="#E71224"/>
    </inkml:brush>
  </inkml:definitions>
  <inkml:trace contextRef="#ctx0" brushRef="#br0">0 1095 7533,'6'-58'3508,"0"2"-7415,0 4 4717,-1 5-180,0 5 982,1 3-1162,2 0-181,1 2 91,4-1-90,5 1 0,7 0 405,8-3-405,9 4-649,15-5 559,11 2 940,15 0-1030,-35 19 0,3 1-673,4 0 0,3 0 673,5 0 0,3 1 0,3 1 0,2 0-45,1 2 0,5 1 15,-2 2 0,7 0 0,-4 1-930,16-1 1,1 0 869,-11 3 0,4-1 0,-4 2-543,12 0 0,-2 1 498,4 1 0,1 0-183,-32 2 1,0 1 0,1-1 167,0 1 0,0 0 0,1 0 0,-1 0 0,0 0 0,0 1 0,1-1 0,-1 0 0,1 1-30,-1 0 0,-1 0 0,1 0-40,-1 1 1,0-1 0,0 0-6,30 1 0,4-1 45,-13 1 0,6-1 0,-5 1 60,-21 0 0,-3 0 0,2 0 32,17 0 0,3-1 1,-8 1-48,-3-1 0,-5 1 260,-2-1 0,-2 1-215,-9-1 0,1-1 0,14 0 0,-1-1 45,-20 1 0,-1 0 0,12-2 0,-4 1 883,9-2-748,-6 0-91,-8 1 91,-6 0 0,-5 2 0,-5-1 180,-5 1 1870,9 2-2050,-4 5 90,0 3 2146,-5 6-2236,-12 4 90,0 4-91,0 8 1,-2 6-90,0 7 180,4 34 631,-6-9-811,3 27 0,-8-18-778,0 9 778,-2 4 90,2 9-90,-2 1-45,-5-49 0,0 0 45,0 0 0,0 0 0,4 49 0,-1-1 0,-1-7-1,-3-2 1,-3-7 90,-4-2-1064,-3-3 1064,-6-1-90,-6 1 90,-9-3 0,-9 0 0,-10-3-1,-10-7-1304,-19 1 1260,33-33 0,-3-2-45,-7 1 0,-3-1-353,-3-1 0,-2-2 353,-6 0 0,-1-1 0,-4-2 0,-2 0-404,-5-1 1,-1-2 313,-5 0 0,-1-2-515,-5 1 0,-1-2 470,-4-1 0,-2 0-15,26-6 0,-1 0 0,1 0-30,2-1 0,0-1 1,-1 1-1,-3-1 0,-1 0 0,1 0 0,4-2 0,0 0 0,1 0-30,0 0 0,0 0 0,0-1-30,0-1 0,0 1 0,1-2-120,-33 3 1,1 0-1,2-2 0,1-1-90,3 0 0,1-1-45,4 0 1,1-1-226,3-1 0,2 0 90,9-1 1,2 0 26,3-2 0,3-1-207,6 0 1,3 0-280,0 0 1,1-1-2960,-40-4 3958,5-1 0,10 0 0,1-1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14.388"/>
    </inkml:context>
    <inkml:brush xml:id="br0">
      <inkml:brushProperty name="width" value="0.17143" units="cm"/>
      <inkml:brushProperty name="height" value="0.17143" units="cm"/>
      <inkml:brushProperty name="color" value="#E71224"/>
    </inkml:brush>
  </inkml:definitions>
  <inkml:trace contextRef="#ctx0" brushRef="#br0">1 1 12120,'1'60'1979,"0"-2"-7190,-2-11 5751,0 3 0,1 8-136,0 22 1,2 1-854,-2-11 1,1 0 493,1 9 0,1-7 780,0-11-915,0-1-90,0-3-179,-1-5-901,1 12 451,-1-20-1170,1 7 1979,-1-14 0,-1-19 0,1 2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14.720"/>
    </inkml:context>
    <inkml:brush xml:id="br0">
      <inkml:brushProperty name="width" value="0.17143" units="cm"/>
      <inkml:brushProperty name="height" value="0.17143" units="cm"/>
      <inkml:brushProperty name="color" value="#E71224"/>
    </inkml:brush>
  </inkml:definitions>
  <inkml:trace contextRef="#ctx0" brushRef="#br0">56 0 11760,'24'13'2069,"-7"9"-1799,-18 9 90,-1 5-90,-2-10-1,1 2-89,-1 0 0,0-1 0,0 0 0,0-2 90,0 8 180,0-2 359,-1 3-449,5-5-180,15-12-90,7-6 0,14-8-90,3-1 0,-8 2 90,-1 2 0,-9 3-90,-2 1 90,-1 3 0,-3 2-90,-1 2 89,-5 2-89,-2 12 90,-6-7-180,-5 9-89,-6-8-1,-4 0-270,-3 0 0,-4-1-179,-1-4-91,-3 0-180,-1-4 1,-3-2-180,0-3-91,0-4-719,1-4-629,1-3 2518,0-6 0,12 3 0,3-2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15.166"/>
    </inkml:context>
    <inkml:brush xml:id="br0">
      <inkml:brushProperty name="width" value="0.17143" units="cm"/>
      <inkml:brushProperty name="height" value="0.17143" units="cm"/>
      <inkml:brushProperty name="color" value="#E71224"/>
    </inkml:brush>
  </inkml:definitions>
  <inkml:trace contextRef="#ctx0" brushRef="#br0">1 294 8702,'49'-30'2069,"-4"5"-5759,-12 9 4139,0 3-89,1 0 1012,1 2-1102,-1 1 662,1 2-752,-2 0 0,-2 2 0,-2 1-90,-3 0 90,0 1 89,5-1 181,0 1 2235,3 4-2415,-3 7 140,-7 4-50,-4 7 0,-6 2 0,-1 5-1,-1 5 1,1 4 90,-2 5-180,1 4-399,-1 4 399,0 1-91,0 1-89,-2 0 90,0-3-90,-2-1 0,0-3 0,-2-1-142,0-2 142,-1-4 0,-1-2 0,-1-4 450,0 8-180,0-4 0,-4 1-360,-12-16 396,-3-19-576,-4-11 1,4-15-1,6-4-90,0-10-434,4-8 525,2-8-673,4-9 672,6-4-1042,6-11 1132,3 6-90,7-3 90,2 10-723,4 5 723,2 5 0,0 9 0,2 6 1,-3 8 330,-1 7-331,-1 5 386,-3 7-386,6 5 975,-5 11-975,0 9 1007,-15 15-1007,-11 3-90,-10 5 0,-7-4 0,-5 2-89,-7 1-91,-2 1-180,-6 1 181,2-2-91,-3-1-180,3-3-89,1-3-181,3 0-89,3-4-900,3-2-450,5-2 2339,1-3 0,11-6 0,2-2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15.698"/>
    </inkml:context>
    <inkml:brush xml:id="br0">
      <inkml:brushProperty name="width" value="0.17143" units="cm"/>
      <inkml:brushProperty name="height" value="0.17143" units="cm"/>
      <inkml:brushProperty name="color" value="#E71224"/>
    </inkml:brush>
  </inkml:definitions>
  <inkml:trace contextRef="#ctx0" brushRef="#br0">45 1 9871,'50'6'2609,"-4"3"-1440,-16 21-539,-5 0-90,4 16-91,-11-5-89,-5 0-90,-1 4 0,-5-2 0,-2 2-4342,-4-2 4162,-3 1 90,-3-2 634,-4 2-724,-2-3 0,-4 0 0,-2-5 0,-1-3 0,-1-5 90,-1-2 0,0-4-91,1-4 91,-1-5-180,-5-4-90,1-10 3415,-5-10-3415,11-12 203,9-9-203,13-3 90,6 7 0,6 3-90,0 10 90,3 2 0,2 2 0,3 2 0,3 3-90,2 0 90,2 4 0,3 0 0,1 3 0,3 0 0,0 2 0,0 0 0,-1 1 0,2-1-3392,-2 0 3482,-1 0-204,12-1 114,-13-2 0,8-2 0,-15-3 0,-2-1 90,0-3-90,-2-3 0,-1-4 0,-4-3 0,-2-3 0,0-15 0,-6 8 0,-2-10 90,-5 12 90,-2-9-180,0 3 449,-1-6 3067,0 42-3336,2 15-90,0 26-1,3 3 1,-1-10 0,1 1 0,-1 1 90,2 15-90,-3-12-133,0 10 43,-3-17 90,-3-3-180,-2-2-90,-3-1-90,-4-2-90,-2-1-269,-5-3-181,-3-2-269,-3-3-181,-5-2-1618,0-4 2878,-20 0 0,3-5 0,-14 1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15.904"/>
    </inkml:context>
    <inkml:brush xml:id="br0">
      <inkml:brushProperty name="width" value="0.17143" units="cm"/>
      <inkml:brushProperty name="height" value="0.17143" units="cm"/>
      <inkml:brushProperty name="color" value="#E71224"/>
    </inkml:brush>
  </inkml:definitions>
  <inkml:trace contextRef="#ctx0" brushRef="#br0">49 1 10411,'-40'24'6027,"31"-3"-5398,22-12-179,37-4 0,10-3-2729,23 0 2548,15-1-1307,-44 0 0,5-1 948,25 0 0,6 1-315,3-1 1,1 0-362,-1 1 0,-1-1 181,-6 0 1,-8 0-766,19 1-1348,-8-1-1620,-16 0 4227,-7 0 0,-6-1 0,-3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3.439"/>
    </inkml:context>
    <inkml:brush xml:id="br0">
      <inkml:brushProperty name="width" value="0.17143" units="cm"/>
      <inkml:brushProperty name="height" value="0.17143" units="cm"/>
      <inkml:brushProperty name="color" value="#E71224"/>
    </inkml:brush>
  </inkml:definitions>
  <inkml:trace contextRef="#ctx0" brushRef="#br0">1 13 8972,'42'-10'4048,"-2"8"-3509,-15 9-89,-2 7-180,-7 2 90,-2 3-180,0 3-1,-1 4 1,-1 1-180,-1 3-180,-2 0-89,0 2-181,-2-1-270,-1 0-179,-2-1-2070,-1-2 2969,-1 8 0,-1-19 0,0 2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16.154"/>
    </inkml:context>
    <inkml:brush xml:id="br0">
      <inkml:brushProperty name="width" value="0.17143" units="cm"/>
      <inkml:brushProperty name="height" value="0.17143" units="cm"/>
      <inkml:brushProperty name="color" value="#E71224"/>
    </inkml:brush>
  </inkml:definitions>
  <inkml:trace contextRef="#ctx0" brushRef="#br0">0 43 9332,'43'3'3328,"2"-3"-3687,3-1 1079,12-2-1281,13-1 1011,16-1-1005,8 0 735,-44 2 0,1 1-90,1-1 0,0 0 45,2 1 0,0-1-135,0 1 0,1-1-45,0 1 0,0 0-90,0 1 0,-1 0-90,0 1 0,0-1-90,-2 2 1,0-1-181,-1 1 0,0 1-135,-3-1 1,0 1-1530,41 2-1822,-6 0 3981,-17 0 0,2 0 0,-7-1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05.753"/>
    </inkml:context>
    <inkml:brush xml:id="br0">
      <inkml:brushProperty name="width" value="0.17143" units="cm"/>
      <inkml:brushProperty name="height" value="0.17143" units="cm"/>
      <inkml:brushProperty name="color" value="#E71224"/>
    </inkml:brush>
  </inkml:definitions>
  <inkml:trace contextRef="#ctx0" brushRef="#br0">1 0 11580,'21'63'1530,"-3"-1"-1081,-7-4-89,0 8 0,2 14-495,0 1 1,0 11 314,-4-25 0,1 0 0,-1 1-1119,0-1 1,1 0-1,-2-2 984,4 27 0,-3-10 45,0-1-687,-1-2 687,0-1 0,0-3-90,-2-6 0,0-3-180,-2-7 90,2-2-180,-1-5-90,0-6 0,-1-4-89,0-7-1081,0-3 1530,1 1 0,-2-17 0,0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06.288"/>
    </inkml:context>
    <inkml:brush xml:id="br0">
      <inkml:brushProperty name="width" value="0.17143" units="cm"/>
      <inkml:brushProperty name="height" value="0.17143" units="cm"/>
      <inkml:brushProperty name="color" value="#E71224"/>
    </inkml:brush>
  </inkml:definitions>
  <inkml:trace contextRef="#ctx0" brushRef="#br0">24 216 9332,'-17'-42'1979,"10"8"-1710,24 11-89,7 10 0,15-1 0,2 6-1082,7-1 992,12 0 89,8 1-89,14-1 0,6 1 0,10 0-45,-47 4 0,1 1 0,0-1 0,3 1 45,24-1 0,7 1-90,6 0 0,1 1-1053,1 0 1,0 0 1097,-2 1 0,-5 1-45,-24 1 0,-3 0 0,1 0 0,0 0-387,-1 1 0,-1-1 387,0 1 0,0 0 0,-2 0 0,0 1 45,-2-1 0,1 1-45,-3 0 0,0-1 0,-1 2 0,-1-1 0,44 2 0,-5 1 0,-7-1 0,-4 0 0,-2 1 0,20 1-90,-25-2 90,14 1 0,-30-3 0,-5-1 0,-4 1 0,-3-2 0,-3 1 0,-4-2 90,-2 1 90,-4-1 680,-2 0-500,8 0 2232,-3 0-2322,5 0 958,-8-1-1048,0 1 180,-7 6 0,3 11 0,-11 6 90,-1 11-1,-4 4-89,0 9 90,-1 12-90,0 8-1344,0 10 1343,0 9 1,-1 7-933,-4-44 0,0 1 707,0 1 1,0-1-45,-1 0 0,1 0 90,5 49-90,-2-7 90,0-3-90,-1-8 90,-1-1-486,-1-2 396,-1-7-90,0-3-180,-2-6-524,-1-4 344,0-5-269,-2-2-1,0-7-90,-1-1-1528,-3 12 629,0-17-1080,-4 7-1439,0-22 4392,-2-3 1,4-11 0,1-2-1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06.646"/>
    </inkml:context>
    <inkml:brush xml:id="br0">
      <inkml:brushProperty name="width" value="0.17143" units="cm"/>
      <inkml:brushProperty name="height" value="0.17143" units="cm"/>
      <inkml:brushProperty name="color" value="#E71224"/>
    </inkml:brush>
  </inkml:definitions>
  <inkml:trace contextRef="#ctx0" brushRef="#br0">248 1 8252,'-54'9'2969,"6"0"-3815,7-2 1385,5 0 261,6-1 1089,-4 8-1301,29-2-229,7 3-89,38-5 0,18-2-1341,23 0 1160,-32-3 1,3-1-606,11 1 0,3-1 606,5 0 0,1 0-997,9 0 1,1 0 996,4-1 0,1 0-45,3 0 0,2 0 45,2-1 0,2 0-869,1 0 0,2 0 823,0-1 1,2 1-186,-34-2 0,0 1 1,0 0 169,0-1 1,0 1 0,0-1-136,33 0 0,-1 1 151,-1-1 0,-1 1 0,-2-1 0,-1-1-45,-3 2 0,0-1 53,-4-1 0,-2 0-53,-8 0 0,-2 1 289,-4-2 1,-2 1-245,-8-1 0,-3 1 297,-6 0 1,-2-1-253,41-1 0,-20 1-1,-8-1 1,-12 1 1355,-4 1-1445,-8 0-180,-5-2-1261,2 0-2427,-37 0 1758,-18 4 2110,-27 2 0,-19 6 0,7 1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11.176"/>
    </inkml:context>
    <inkml:brush xml:id="br0">
      <inkml:brushProperty name="width" value="0.17143" units="cm"/>
      <inkml:brushProperty name="height" value="0.17143" units="cm"/>
      <inkml:brushProperty name="color" value="#E71224"/>
    </inkml:brush>
  </inkml:definitions>
  <inkml:trace contextRef="#ctx0" brushRef="#br0">94 63 10231,'-35'15'4498,"-1"3"-2430,13-8-1978,24 2 90,8-7-90,29-3-90,4-8 90,7 0 0,10-3-90,4 0-2377,5 0 2107,0-1-180,-4 3-450,-3 0 270,-11 2-89,-2 0-286,-8 1 195,-4-1-1349,-5 1-1439,1-5 4123,-11-4 1,-4 5-1,-11-1 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11.341"/>
    </inkml:context>
    <inkml:brush xml:id="br0">
      <inkml:brushProperty name="width" value="0.17143" units="cm"/>
      <inkml:brushProperty name="height" value="0.17143" units="cm"/>
      <inkml:brushProperty name="color" value="#E71224"/>
    </inkml:brush>
  </inkml:definitions>
  <inkml:trace contextRef="#ctx0" brushRef="#br0">58 0 12030,'-30'20'1619,"6"1"-7009,21 23 5570,3-2 89,0 6-608,3 33 429,0-14 466,1 23-466,0-22-90,0 3 0,0-2-180,1-1-180,-1-6-180,2-1-89,-3-3-181,1-1-269,-1-6-630,1-1-540,0-6 1881,-1-2 1,0-19 0,-2-6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11.850"/>
    </inkml:context>
    <inkml:brush xml:id="br0">
      <inkml:brushProperty name="width" value="0.17143" units="cm"/>
      <inkml:brushProperty name="height" value="0.17143" units="cm"/>
      <inkml:brushProperty name="color" value="#E71224"/>
    </inkml:brush>
  </inkml:definitions>
  <inkml:trace contextRef="#ctx0" brushRef="#br0">66 103 11400,'-32'-29'2429,"4"4"-2249,23 6-90,12 7 90,19-3-180,12 12 90,-3 4-90,-1 8 0,-8 4 180,0 6-180,0 6 180,0 6-90,-1 7-1,-2 8 1,-4 3 0,1 9-943,-5 2 943,-1 5-90,-3 3-90,-3-3 0,-3 1-179,-2-3-181,-2 0-90,-2-2-89,-3 0-181,-2-3-179,-1-3-720,-3-2-795,1-7 2504,-3-3 0,-1-1 0,-2-1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12"/>
    </inkml:context>
    <inkml:brush xml:id="br0">
      <inkml:brushProperty name="width" value="0.17143" units="cm"/>
      <inkml:brushProperty name="height" value="0.17143" units="cm"/>
      <inkml:brushProperty name="color" value="#E71224"/>
    </inkml:brush>
  </inkml:definitions>
  <inkml:trace contextRef="#ctx0" brushRef="#br0">1 523 9871,'7'-55'2159,"11"-9"-1799,0 32-180,11-11 90,-1 12-840,4 2 480,3 0 90,2 2-179,0 2-1,0 1-90,-1 2 0,-2 3-180,-1 1 0,-4 2-179,2 1-91,-4-1-539,2 2 180,-3-1 1132,0 1 1,-12 6 0,-3 2-1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12.329"/>
    </inkml:context>
    <inkml:brush xml:id="br0">
      <inkml:brushProperty name="width" value="0.17143" units="cm"/>
      <inkml:brushProperty name="height" value="0.17143" units="cm"/>
      <inkml:brushProperty name="color" value="#E71224"/>
    </inkml:brush>
  </inkml:definitions>
  <inkml:trace contextRef="#ctx0" brushRef="#br0">1529 52 7083,'-57'-23'2519,"-5"5"-3616,6 11 0,-3 4 1546,-40 4-89,27 3 0,-5 6 179,-13 11 1,1 6-1304,19-4 1,-1 3 1033,-22 10 0,4 3-45,30-7 0,3 5-13,-16 20 1,4 4-78,20-12 0,3 2 0,-9 15 0,7 1-45,22-17 0,6-1 0,3 0 0,3 1-375,3 1 1,3 1 329,3 1 0,2 0 0,4 0 0,3 0-1,2 0 1,3 0 0,2-1 0,3 0-45,3 2 0,3-1 88,3-1 1,2-1-89,3 2 0,3-1 0,2-3 0,2-1 45,2-3 0,1-1-45,1-3 0,3-2 905,11 8 0,14-5-703,7-18 1,18-7-1,2-2 1,-11-1-460,10 7 1,-1-5 278,-11-9 1,12-2-1,-4-6 1,-19-8 22,-21-12 0,-9-6-523,2-3 0,-1-3 478,1-5 0,-2-3 48,-3-3 0,-2-3-48,-2-3 0,-3-3 0,-2-2 0,-3-1 45,-3 0 0,-2 0-45,-3-1 0,-2 0 0,-4 2 0,-1 1 0,-3-2 0,-3 1 0,-1 0 0,-2 0 0,-4 2 0,-1-1-218,-3 3 1,-2 1 217,-2 0 0,-3 2 0,-19-42-270,-8 5 9,-8 9-188,-7 6-91,-6 9 955,-6 8-1314,-4 10-91,-4 9-89,-1 9-1350,-3 8-1079,1 9 3508,-4 6 0,-5 9 0,-4 3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13.974"/>
    </inkml:context>
    <inkml:brush xml:id="br0">
      <inkml:brushProperty name="width" value="0.17143" units="cm"/>
      <inkml:brushProperty name="height" value="0.17143" units="cm"/>
      <inkml:brushProperty name="color" value="#E71224"/>
    </inkml:brush>
  </inkml:definitions>
  <inkml:trace contextRef="#ctx0" brushRef="#br0">161 1 14279,'-7'38'1079,"1"3"-719,3-6 90,1 23-180,-1-12 44,1 11 1,1 0-225,-1-6 45,1 0 0,-1-1 135,1-8 270,-1 5 269,1-8-89,-1-4-720,12-29 90,-3-1 0,12-24-90,-3 1 0,4 0 0,3 0 0,2 1 90,3 3-180,-1 3 180,1 5-180,-2 4 180,3 6-180,0 6 90,1 6 269,12 22-269,-11-4-260,7 16 350,-15-9 0,-4 1-90,-3 2 180,-4-1-180,-4-1 90,-5-1-90,-5-1 90,-10 18-180,-3-12-90,-11 11-449,-18-2 179,6-18-940,-16 10 580,12-23 1,-1-3-271,-3-5 33,2-5-302,-1-6-1169,1-5-1350,1-6 3868,0-8 0,-3-11 0,-1-4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3.595"/>
    </inkml:context>
    <inkml:brush xml:id="br0">
      <inkml:brushProperty name="width" value="0.17143" units="cm"/>
      <inkml:brushProperty name="height" value="0.17143" units="cm"/>
      <inkml:brushProperty name="color" value="#E71224"/>
    </inkml:brush>
  </inkml:definitions>
  <inkml:trace contextRef="#ctx0" brushRef="#br0">6 214 8432,'0'-57'1799,"-1"6"-2698,0 11 899,-1 5 0,1 18 0,1 3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14.125"/>
    </inkml:context>
    <inkml:brush xml:id="br0">
      <inkml:brushProperty name="width" value="0.17143" units="cm"/>
      <inkml:brushProperty name="height" value="0.17143" units="cm"/>
      <inkml:brushProperty name="color" value="#E71224"/>
    </inkml:brush>
  </inkml:definitions>
  <inkml:trace contextRef="#ctx0" brushRef="#br0">1 215 7803,'52'-35'2608,"2"1"-2158,1 2-1241,0 4 1150,-2 5-89,-2 4-90,-2 4 128,-5 3-308,-1 4-90,-3 2-180,-4 4 165,-3 3-255,-4 4-270,-3 2-89,-3 4-631,-4 2 91,-2 3 1426,-5 2 1,-6-8-1,-2-1 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3.995"/>
    </inkml:context>
    <inkml:brush xml:id="br0">
      <inkml:brushProperty name="width" value="0.17143" units="cm"/>
      <inkml:brushProperty name="height" value="0.17143" units="cm"/>
      <inkml:brushProperty name="color" value="#E71224"/>
    </inkml:brush>
  </inkml:definitions>
  <inkml:trace contextRef="#ctx0" brushRef="#br0">550 658 8522,'32'35'1529,"-1"4"-6829,-10-3 5570,2 10-91,0 4 106,-1 6-105,-2 3 90,-5-1-91,-3 1 91,-5-2 904,-2 1-814,-7 24-180,-3-21-579,-5 17 579,-4-29-90,-2-2 2436,-4-5-2436,-2-3 90,-2-7-90,-2-6 0,0-6 1618,-2-5-1619,0-6 1,-12-12 0,9-4-90,-8-11 90,11-5-90,3-6 90,1-6-180,4-5 368,3-4-278,3-3 989,4-4-989,4-4 0,3-2-1502,4-4 1412,4-5 90,3-2-90,3-6 90,6-5-90,-1 3 90,5-8 0,-2 10-90,2-3 90,-1 7 0,-1 0-90,-2 5 90,0 3 0,-4 5-1126,-2 5 1126,-3 5-389,-3 4 389,-3 6 0,-2 3 0,-6 6-90,-3 2 90,-5 7-23,-5 2 23,-3 7 1253,-4 4-1253,-4 8 1264,-2 4-1264,-6 7 90,-19 21-90,11-2-1068,-13 16 1068,20-9 0,6 1 0,4 0 0,7 0 90,5 0-90,6-1-64,7 0 64,6 0 0,8 2 0,7-1-270,10 3-720,28 12 181,-4-15-1799,21 7 1079,-15-22-270,0-7 1799,2-7 0,6-6 0,3-5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4.286"/>
    </inkml:context>
    <inkml:brush xml:id="br0">
      <inkml:brushProperty name="width" value="0.17143" units="cm"/>
      <inkml:brushProperty name="height" value="0.17143" units="cm"/>
      <inkml:brushProperty name="color" value="#E71224"/>
    </inkml:brush>
  </inkml:definitions>
  <inkml:trace contextRef="#ctx0" brushRef="#br0">123 20 9691,'-30'40'1620,"3"-1"-1756,6 9 406,7-8 89,-2 13-39,10-11-50,2-2 0,5 2 0,3-1-90,5 2-1,4 0-89,5-1 90,4 0 147,6-3-237,2-3-407,5-2 407,1-5 0,1-2 0,0-6-90,-2-4 545,-3-5-545,-3-5 268,8-8-268,-12-5 0,5-9-90,-15-5 90,-3-8 0,-4-6-90,-6-6 90,-5-9-331,-5-7 331,-5-6 0,-4-3 0,-5 1 0,-3 4 0,-4 3 0,-2 6-90,-4 5 90,1 7-3169,-2 6 2720,0 7-271,-35-1-449,22 16-2159,-21 5 3328,49 24 0,30 3 0,19 5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4.444"/>
    </inkml:context>
    <inkml:brush xml:id="br0">
      <inkml:brushProperty name="width" value="0.17143" units="cm"/>
      <inkml:brushProperty name="height" value="0.17143" units="cm"/>
      <inkml:brushProperty name="color" value="#E71224"/>
    </inkml:brush>
  </inkml:definitions>
  <inkml:trace contextRef="#ctx0" brushRef="#br0">1 0 9602,'38'22'3148,"-6"2"-1799,-12 15-899,-7-5-91,-1 16-2652,-8-11 2563,-2 3-90,-2 1 620,-1 3-800,0 0-90,-1 4-208,-2 1-152,0 1-360,-3-1-359,-2-2-1170,-1-1-989,-3-4 3328,-4-1 0,-5-2 0,-2 1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4.587"/>
    </inkml:context>
    <inkml:brush xml:id="br0">
      <inkml:brushProperty name="width" value="0.17143" units="cm"/>
      <inkml:brushProperty name="height" value="0.17143" units="cm"/>
      <inkml:brushProperty name="color" value="#E71224"/>
    </inkml:brush>
  </inkml:definitions>
  <inkml:trace contextRef="#ctx0" brushRef="#br0">0 211 9152,'12'-38'3058,"2"-4"-2698,-4 19-810,16-16-270,-9 20-1078,13-7 1798,0 14 0,-16 7 0,6-1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4.686"/>
    </inkml:context>
    <inkml:brush xml:id="br0">
      <inkml:brushProperty name="width" value="0.17143" units="cm"/>
      <inkml:brushProperty name="height" value="0.17143" units="cm"/>
      <inkml:brushProperty name="color" value="#E71224"/>
    </inkml:brush>
  </inkml:definitions>
  <inkml:trace contextRef="#ctx0" brushRef="#br0">1 0 5824,'29'39'0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4.878"/>
    </inkml:context>
    <inkml:brush xml:id="br0">
      <inkml:brushProperty name="width" value="0.17143" units="cm"/>
      <inkml:brushProperty name="height" value="0.17143" units="cm"/>
      <inkml:brushProperty name="color" value="#E71224"/>
    </inkml:brush>
  </inkml:definitions>
  <inkml:trace contextRef="#ctx0" brushRef="#br0">90 269 10771,'-47'18'4947,"5"-4"-4317,48-20-360,80-23-4190,2 1 3875,-9 5 0,3 0-135,-22 8 1,-2 1-91,2 0 0,0 0-135,-1 0 0,-1 1-270,-6 1 1,0 1-540,-3 0 0,0 1-2384,36-9 3598,-9 2 0,-10 2 0,-5 2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5.049"/>
    </inkml:context>
    <inkml:brush xml:id="br0">
      <inkml:brushProperty name="width" value="0.17143" units="cm"/>
      <inkml:brushProperty name="height" value="0.17143" units="cm"/>
      <inkml:brushProperty name="color" value="#E71224"/>
    </inkml:brush>
  </inkml:definitions>
  <inkml:trace contextRef="#ctx0" brushRef="#br0">122 516 10951,'-51'23'4767,"8"-4"-3238,16-13-1169,30-13 0,9-3-180,76-26-2914,-8 8 2689,-15 6 0,3-1 0,-11 4 0,0 0-90,5-1 0,1 0-45,1 0 0,-1-1-90,-1 2 1,0 0-46,-5 1 0,-2 1-90,-1 0 1,-2 0-676,41-12-449,-7-2-720,-12 3-1022,-9-1 3271,-11 1 0,-7-4 0,-4-2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7.116"/>
    </inkml:context>
    <inkml:brush xml:id="br0">
      <inkml:brushProperty name="width" value="0.17143" units="cm"/>
      <inkml:brushProperty name="height" value="0.17143" units="cm"/>
      <inkml:brushProperty name="color" value="#E71224"/>
    </inkml:brush>
  </inkml:definitions>
  <inkml:trace contextRef="#ctx0" brushRef="#br0">3516 1 7623,'-47'5'2158,"-9"3"-1708,-16 3 0,-16 5-315,39-7 0,-6 0-1093,-36 6 1,-11-1 1137,25-4 0,-2-1 0,-2-1-546,-3 1 0,-1 1 0,0-2 426,-3-1 0,1-1 0,3-1 30,-13-1 0,2-1 45,-3 0 0,0-2-45,0-1 0,0 0 0,2-2 0,1 0-949,3-2 0,2 0 948,4-1 1,1-1-45,6 0 0,2-1-425,8 0 0,2-1 425,6 1 0,1-2 0,-8-2 0,2-1 45,-25-4-90,38 6 0,4 0-90,-4 0 90,8 3-90,9 3 90,2 5 877,4 7-967,2 10 90,4 10 0,1 15 1180,4 13-1090,7 4 0,3 7 438,2-11 1,2 2-394,-2 32 0,2 3-45,4-15 0,2 0 45,-1 8 0,2 2-180,1 2 0,1 0 225,0 3 0,1-1-553,1 2 1,1 1 552,-1-1 0,1 1-45,1 0 0,-1 1-709,1-2 0,0 0 754,0-1 0,0 0 0,0-3 0,1 1-577,-1-3 1,0-1 576,0-2 0,0-2-90,-1-2 0,1 0 143,0-3 0,-1-2-98,0-6 0,0-2-45,0-3 0,0 0 44,4 17 1,0-1-45,-3-22 0,0 0 320,4 16 0,0-3-230,5 13-91,3-7 1104,1-11-1193,4-7 90,4-6-180,4-7-90,3-8-179,3-8-181,3-8-90,3-7-179,0-6-271,3-8 1963,1-8-8438,37-25 7555,-19-7 0,-20 8 0,0-4 0,19-27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27.492"/>
    </inkml:context>
    <inkml:brush xml:id="br0">
      <inkml:brushProperty name="width" value="0.17143" units="cm"/>
      <inkml:brushProperty name="height" value="0.17143" units="cm"/>
      <inkml:brushProperty name="color" value="#E71224"/>
    </inkml:brush>
  </inkml:definitions>
  <inkml:trace contextRef="#ctx0" brushRef="#br0">15 684 8162,'-8'-41'2879,"2"2"-1800,15-19-629,9 13-1840,19-13 1570,17 14-1260,17 3 1169,-24 18 1,4 1-45,6 0 0,2 1 45,9 0 0,2 0-824,4 0 0,2 2 779,3-1 0,2 2 0,2 0 0,1 1 0,3 0 0,1 2-909,1 1 1,1 1 908,2 1 0,0 2-45,0 1 0,0 1 0,0 2 0,0 1 0,-2 2 0,-1 1 45,-2 2 0,-2 1-411,-3 3 1,-1 1 410,-5 2 0,-1 3-45,-4 1 0,-3 3 90,-7 0 0,-2 3 32,-6 1 0,0 4 58,8 14 0,-3 5-90,-16-8 0,-1 2 300,11 17 1,-5 3-211,-17-13 0,-5 1 0,2 8 0,-2 2 0,-5-2 0,-1 0 0,-1 5 0,-2 1-46,-2-1 1,-2 1 45,-1 0 0,-1 2 0,-1 2 0,-1 0-45,-1 1 0,0 0 0,-1 0 0,-1 4 89,1 28 1,-2 2-45,0-23 0,-1 1-135,0 23 0,-1-1 0,-1-29 0,0-3 123,-1 1 0,-1-1-123,0 0 0,0-2-45,-2-1 0,0 0 0,-1-2 0,0 0-101,-2-3 0,0-1 101,0-2 0,-2 1-90,-7 17 0,-2-1-45,3-18 0,-2-1-45,-6 13 1,-2-2-181,-18 17-180,-10-6 0,-8-5 225,22-36 1,-2 0-55,-4-3 0,-3-1-36,-6 0 0,-2-2 245,-3-3 0,-2-1-290,-3-3 0,-1-2 0,-4-3 1,-1-1-196,-3-3 1,-1-1-256,-1-3 1,-5-3 899,4-3 0,-6-3 0,2 0 0,8-2 0,1-1 0,-3-1 0,-21-3 0,0 0 0,1 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3.821"/>
    </inkml:context>
    <inkml:brush xml:id="br0">
      <inkml:brushProperty name="width" value="0.17143" units="cm"/>
      <inkml:brushProperty name="height" value="0.17143" units="cm"/>
      <inkml:brushProperty name="color" value="#E71224"/>
    </inkml:brush>
  </inkml:definitions>
  <inkml:trace contextRef="#ctx0" brushRef="#br0">97 1 9242,'-15'44'1529,"1"-4"-1169,6-18-1,-1 1-89,1 2 90,2 1-90,1 2-90,1 1 0,2 2 0,2 2-90,3 1 0,0 2 89,2 1-4340,1-2 4251,2 0 859,0-2-949,-1-2 270,2 7 90,-1-4 0,1 2-720,-9-6 2673,-9-19-4382,-7-8-1619,-7-18 3688,2-7 0,9 10 0,2-1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40.157"/>
    </inkml:context>
    <inkml:brush xml:id="br0">
      <inkml:brushProperty name="width" value="0.17143" units="cm"/>
      <inkml:brushProperty name="height" value="0.17143" units="cm"/>
      <inkml:brushProperty name="color" value="#E71224"/>
    </inkml:brush>
  </inkml:definitions>
  <inkml:trace contextRef="#ctx0" brushRef="#br0">1 1 11580,'30'7'2069,"22"28"-1799,-21-2-2696,13 20 1,0 5 2695,3 11-180,-9-12 0,-1 0 1257,6 19-1257,1 2-53,0 4-37,0 1 90,-1 2 0,-1 0-90,0 0 90,-3 0-90,-2-3-90,-2-1-90,-5-9-180,-3-3 1,-6-10-181,-2-6-180,-5-7-179,-2-6-1980,-5-7 2879,-5 1 0,-1-18 0,-3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3:40.400"/>
    </inkml:context>
    <inkml:brush xml:id="br0">
      <inkml:brushProperty name="width" value="0.17143" units="cm"/>
      <inkml:brushProperty name="height" value="0.17143" units="cm"/>
      <inkml:brushProperty name="color" value="#E71224"/>
    </inkml:brush>
  </inkml:definitions>
  <inkml:trace contextRef="#ctx0" brushRef="#br0">155 360 9961,'-50'4'2879,"-1"10"-2250,32 3 1,-2 10-90,12-4 89,5 3 91,5 3-90,8 3-91,7 3 1,12 4 0,9 1-365,12 2 185,8-1-527,9-3 437,-1-6-910,3-5 820,-3-7 90,-2-6-91,-1-6 1,-3-6-563,-1-5 562,0-6 1,22-19-90,-19-1 0,11-18-90,-28 4 90,-6-8-180,-5-5 0,-5-5-600,-5-4 510,-4 0-89,-5 2-181,-5 2 326,-4 9-1405,-4-14 629,-4 21-179,-5-7-91,-1 25-179,-5 6-5037,-2 7 6596,-13 7 0,15 3 0,-6 3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16.440"/>
    </inkml:context>
    <inkml:brush xml:id="br0">
      <inkml:brushProperty name="width" value="0.17143" units="cm"/>
      <inkml:brushProperty name="height" value="0.17143" units="cm"/>
      <inkml:brushProperty name="color" value="#E71224"/>
    </inkml:brush>
  </inkml:definitions>
  <inkml:trace contextRef="#ctx0" brushRef="#br0">3008 131 8972,'-14'-37'809,"-1"7"-719,-6 14-90,-6 4 90,1 3-90,-4 1 90,4 4-90,-6 0 0,-3 1 90,-6 1-180,-34-1 90,13 2-2836,-33 0 2836,22 1-90,-8 0 90,-2 2 180,-10 0-180,-3 2 45,44-2 0,0 1-45,-1 1 0,0 0 45,0 0 0,-1 2 17,3-1 1,-5 2 86,-10 3 1,-7 3 0,6 0-105,1 0 0,1 1-395,-2 0 1,-5 2-1,8 0 395,10 1 0,6-1 45,-3 2 0,2 0-90,1 1 0,1 2 90,0 0 0,2 1-90,-42 25 90,5 4 0,5 3 0,5 5 0,5 3-1108,6 4 1107,5 4 91,6 3 0,6 4-90,6 2 90,6 1-90,8 0 90,5 0-90,7-2 90,6 3-90,4 2 0,5 0 0,6 6 90,4 1-46,2-24 1,2 1-45,-3-17 0,0-1 0,7 15 0,1-2 90,15 18 0,5-4 0,5-4 90,5-5-90,4-2 0,3-6-91,4-3 91,4-5-90,3-5 0,-16-17 0,3-2 0,30 10-90,-27-15 0,-1-2 90,29-1-45,-24-11 0,2-1-440,-13-4 0,1 0 440,16-2 0,0-1-45,-16-2 0,-2-1-255,2-1 1,1-1 254,0-2 0,0 0 0,1 0 0,-1-2 0,1 0 0,0-1 45,4-2 0,0 0-45,0-1 0,1-2 89,2 0 1,0 0-45,-1-3 0,0 1 45,-1-1 0,-2-1-45,1 0 0,-1-2 45,-1 0 0,-2 0 0,-2 0 0,-2 0-45,2-2 0,-1 0 45,-6 0 0,0 0 0,4-3 0,0 0 0,-8 0 0,0 0 2,2-2 1,-2-1-3,35-30 44,-26 13 1,-1-2-90,-13 11 0,-1-2 45,9-13 0,-2-1 0,11-27 0,-6-4 0,-5-2 0,-7-3 0,-4-4-90,-9 0 90,-5-3 0,-9 5-90,-7 0 0,-8 25 0,-5-1 45,1 17 0,-3 0-45,-5-18 0,-3 2 0,-23-21 0,17 43 0,-3 1 6,-4 1 0,-2 2-96,-5 0 0,-2 1-45,-5 4 0,-1 2-45,-5 2 0,-2 3 329,-5 2 1,-3 4-510,-3 3 1,-3 3-46,-2 2 0,-7 5-255,3 5 1,-7 4-1,3 2 75,-13 1 1,-5 4-946,19 3 1,-8 3 0,0 1 0,7 1 1529,12 0 0,6 1 0,-6 2 0,-14 7 0,-9 4 0,-2 2 0,4-1 0,14-2 0,1 0 0,-1 0 0,0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17.711"/>
    </inkml:context>
    <inkml:brush xml:id="br0">
      <inkml:brushProperty name="width" value="0.17143" units="cm"/>
      <inkml:brushProperty name="height" value="0.17143" units="cm"/>
      <inkml:brushProperty name="color" value="#E71224"/>
    </inkml:brush>
  </inkml:definitions>
  <inkml:trace contextRef="#ctx0" brushRef="#br0">199 673 7892,'-34'-18'1979,"2"0"-7189,12 4 6019,-8-9-449,8 4 961,-4-8-1051,10 8 1076,0-12-1256,6-4 0,4 0-90,9-1 90,6 12-90,8-2 90,7-1-90,7 2 0,11-3 90,6 1 0,14-1 580,-11 9 1,3 0-581,37-9-45,-29 11 0,0 0 135,33-4-135,-48 11 0,1 0 0,1 1 0,1 0 45,0 0 0,0 1 0,2 1 0,0 1-45,-1 0 0,1 1 44,0 1 1,1 1-45,-2 1 0,1 0 45,-3 1 0,2 1 45,17 3 0,-1 0-90,-18 1 0,-2 0 0,14 1 0,-2 3-10,14 5 55,-4 2 90,-4 3 0,-4 1-90,-8-1 0,-4 0 0,-5 0-2619,-5-1 2619,-3 1-845,-3-1 845,-5-1 1070,-1-1-1160,-3 1 89,-1-2 207,-4-1-296,-1-1 0,-1 0-540,-2 0 2471,7 4-3370,-4-1 975,6 2 464,-6-3 0,-9-6 0,-3-3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17.986"/>
    </inkml:context>
    <inkml:brush xml:id="br0">
      <inkml:brushProperty name="width" value="0.17143" units="cm"/>
      <inkml:brushProperty name="height" value="0.17143" units="cm"/>
      <inkml:brushProperty name="color" value="#E71224"/>
    </inkml:brush>
  </inkml:definitions>
  <inkml:trace contextRef="#ctx0" brushRef="#br0">1 594 10141,'14'47'2969,"11"-4"-2520,2-20-89,7-3 0,1-9-90,0-2 89,7-2-179,-3-4-808,3-2 808,1-3 0,4-4-90,-2-1 90,3-3-90,-4-2 276,16-11-276,-17 1 0,10-10-296,-23 5 206,-3-5 0,-3-3 90,-4-3-90,-3-4 0,-4-3 0,-1 1-90,-6-1 90,0 3-270,-4-18 90,-2 15-270,-2-9-89,0 21-91,-2 4-809,-2 3-540,-7-1-1619,-6 13 3746,-10 9 0,11 5 1,1 8-1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6.149"/>
    </inkml:context>
    <inkml:brush xml:id="br0">
      <inkml:brushProperty name="width" value="0.17143" units="cm"/>
      <inkml:brushProperty name="height" value="0.17143" units="cm"/>
      <inkml:brushProperty name="color" value="#E71224"/>
    </inkml:brush>
  </inkml:definitions>
  <inkml:trace contextRef="#ctx0" brushRef="#br0">1833 265 8972,'8'-52'1709,"-4"5"-1529,-19 13-90,-2 11 0,-14-2 0,0 13 0,-10 2 0,-37-4-2463,9 6 2418,19 2 0,0 1-45,-30-1 0,-10 1 0,-3 2 45,42 1 0,0 0-90,1 0 0,-1 1 90,0-1 0,0 0-135,-44 0 180,3 1-180,8 0 180,4 1-180,7 1 90,-19 2-290,28 2 200,-13 2 0,33 2 404,4 3-314,7 3-89,3 4-1,3 8 90,5 5 0,3 11 0,7 6 0,4 13-771,6-6 1,2 4 815,0-9 0,2 1 45,0 21 0,2 1-45,-1-16 0,1-1 44,0 4 1,0 0 0,0 0 0,0 1 0,0 1 0,-1 1 45,0-1 0,0 1-45,0 0 0,0 0 0,0 1 0,-1-1 45,1 0 0,-1-1-90,1 0 0,-1-1 45,1-2 0,0 0 54,0-4 0,0 3-9,3 17 0,0-1-45,-2-23 0,0 1 89,4 26 1,0-3-90,1-2 180,2 13 0,-3-39 0,0-6 77,4-6-167,1-6-1,7-6-89,3-7 0,5-7 7,5-8-7,7-8 0,8-8-270,12-10-74,5-8-106,7-7-269,2-7-1,1-5-180,-1-4-269,2-4-900,-4-2 433,-32 27 1,-1-1 1545,32-32 0,-34 30 0,-1 0 0,30-33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6.593"/>
    </inkml:context>
    <inkml:brush xml:id="br0">
      <inkml:brushProperty name="width" value="0.17143" units="cm"/>
      <inkml:brushProperty name="height" value="0.17143" units="cm"/>
      <inkml:brushProperty name="color" value="#E71224"/>
    </inkml:brush>
  </inkml:definitions>
  <inkml:trace contextRef="#ctx0" brushRef="#br0">0 0 7083,'66'4'1079,"-2"4"-4102,19 14 3293,-15 3-135,-21-7 0,-1 3 135,23 18 0,-5 5-110,0 6 200,-4 7 0,-3 7 0,-1 7-90,-6 7-663,-2 5 663,-5 6-135,-23-43 0,-1 1 0,-1 1 0,-2 1-45,-1 0 0,-1 0 0,-2 1 0,-1 0 0,-1-1 0,-1 0 89,3 44-769,-5-2 770,-5-7 89,-5-1-89,-4-3 0,-5-1-457,-2-22 0,-3 0 457,-13 28-45,-1-12 0,-4-3-172,-14 9 37,15-29 0,-2-2 0,-20 13-90,-2-5 336,-3-5-606,-2-4 0,4-8 32,0-6-392,6-10-179,1-5 1705,6-7-2335,0-5-360,4-6 1889,2-6 0,-2-8 0,-1-4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48.208"/>
    </inkml:context>
    <inkml:brush xml:id="br0">
      <inkml:brushProperty name="width" value="0.17143" units="cm"/>
      <inkml:brushProperty name="height" value="0.17143" units="cm"/>
      <inkml:brushProperty name="color" value="#E71224"/>
    </inkml:brush>
  </inkml:definitions>
  <inkml:trace contextRef="#ctx0" brushRef="#br0">1 13 12300,'76'5'270,"4"-2"-6020,-10-8 5525,-11 1 0,1 0 504,33 0-594,-31 2 1,-1 1-373,21 1-662,-2 0 180,-8 2 1045,-5-2 1,0 0-1,-1 0 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51.024"/>
    </inkml:context>
    <inkml:brush xml:id="br0">
      <inkml:brushProperty name="width" value="0.17143" units="cm"/>
      <inkml:brushProperty name="height" value="0.17143" units="cm"/>
      <inkml:brushProperty name="color" value="#E71224"/>
    </inkml:brush>
  </inkml:definitions>
  <inkml:trace contextRef="#ctx0" brushRef="#br0">45 454 9871,'-30'-16'1889,"16"-12"-4494,55-7 0,22-1 2605,-20 9 0,3 1 30,10-3 0,9 0 0,-4 3-214,7 2 0,-3 4 184,4 0 0,0 1-437,1 1 0,0 1 302,-2 1 0,0 2-90,-6 2 0,-1 2-353,-2 1 1,-1 1-143,39-2-629,-5 6-1,-12 4 1617,-9 3 0,-2 3 1,-5 2-1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51.178"/>
    </inkml:context>
    <inkml:brush xml:id="br0">
      <inkml:brushProperty name="width" value="0.17143" units="cm"/>
      <inkml:brushProperty name="height" value="0.17143" units="cm"/>
      <inkml:brushProperty name="color" value="#E71224"/>
    </inkml:brush>
  </inkml:definitions>
  <inkml:trace contextRef="#ctx0" brushRef="#br0">0 196 7892,'17'2'990,"-2"-3"-1170,71-28-3001,-12 3 2371,13-2 541,6-1 269,-45 14 0,1 0 0,1 2 0,-1-1 0,1 0 0,0 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4.346"/>
    </inkml:context>
    <inkml:brush xml:id="br0">
      <inkml:brushProperty name="width" value="0.17143" units="cm"/>
      <inkml:brushProperty name="height" value="0.17143" units="cm"/>
      <inkml:brushProperty name="color" value="#E71224"/>
    </inkml:brush>
  </inkml:definitions>
  <inkml:trace contextRef="#ctx0" brushRef="#br0">0 1 13379,'43'23'-809,"0"-4"-2249,33-16 899,-24-2 2159,33 0 0,-30-3 0,4-1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2:14:51.908"/>
    </inkml:context>
    <inkml:brush xml:id="br0">
      <inkml:brushProperty name="width" value="0.17143" units="cm"/>
      <inkml:brushProperty name="height" value="0.17143" units="cm"/>
      <inkml:brushProperty name="color" value="#E71224"/>
    </inkml:brush>
  </inkml:definitions>
  <inkml:trace contextRef="#ctx0" brushRef="#br0">4947 916 6273,'-26'-54'270,"-1"0"0,0 2 0,-2-2-135,-17-17 0,-3 2-2024,10 17 0,-1 2 1979,-11-12 0,-8 1 59,1 19 1,-5 1 0,2 5-60,-1 1 0,-2 2-30,-3 0 0,-5 0 0,4 7 30,3 8 0,1 6-45,-4 2 0,-2 1 0,-3 4 0,-1 1 0,-3 4 0,-2 3 0,-2 3 0,0 3 0,-3 2 0,0 4-551,1 2 1,-6 5 595,-1 4 0,-6 6 0,3-1-404,22-6 0,3 1 0,-3 1 359,0 1 0,-4 2 0,1 0 0,5 0 15,3 2 0,4-1 0,1 1-30,0 0 0,0 2 0,1 0 30,2 1 0,1 0 0,0 1-30,1 1 0,1 1 0,0 0 60,-25 21 0,2 2 0,2 3 0,1 3-519,26-20 1,0 0 0,2 2 488,0 2 0,1 1 0,1 1-30,0 1 0,2 1 0,-2 4-87,2 4 1,-2 5-1,1 1 1,3-3 86,-3 5 0,3-3 0,0 5-106,2-5 1,-1 5 0,2 1 0,4-5 105,2 2 0,3-3 0,3 0-7,1-2 0,1-1 1,2 1-24,1 1 0,2 0 0,1-1 0,-4 29 0,3-2 0,3 2 0,3 0 46,3-3 0,4 1-46,3-3 0,4-1 0,3-4 0,4 0 0,4-6 0,4-2 0,3-3 0,5-3 307,2-6 1,7-1-308,23 14 0,7-4 320,-12-22 1,4-3-321,22 11 0,5-7 0,-15-23 0,1-6 45,7-2 0,2-3 45,5-4 0,2-3-45,6-3 0,1-3 19,5-3 0,3-2-34,-25-3 0,2 0 0,0-1 30,4-2 0,0 0 0,2-1-31,6-1 1,2-1 0,-1 0 27,-1 0 0,1-1 0,4-2-12,-1 0 0,6-1 0,1-1 0,-6 1-257,5-1 1,-4 1-1,3-1 212,-7 0 0,5-1 0,-2 1 0,-7-1-74,-7 1 0,-6 1 1,-2-1 73,0 0 0,-1-1 0,-1 0-45,24-7 0,-2-2 0,-3 0 0,-2-2 0,-3-2 0,-3-1 0,-3-2 0,-3-3 0,-4 0 0,-3-3 45,-4-1 0,-2-3-45,-6-1 0,-2-3 45,-4 0 0,-3-3 375,-5 0 0,-2-5-375,6-26 0,-6-3 380,-12 20 0,-3-1-335,4-22 0,-5-1 417,-14 24 0,-5 1-417,0-2 0,-3-3-1,-4-5 1,-2-1-10,-2-1 1,-3-1 9,-3-3 0,-2-1 0,-3 2 0,-2 1-45,-2 3 0,-2 1 45,-3 2 0,-1 2-38,-1 4 0,-3-1 38,-19-16 0,-3 1-64,12 21 1,-1 3-72,-15-15 0,-1 5 0,18 25 0,0 5-90,0 2 0,0 1-360,-38-21-89,0 9-181,0 5-629,5 9-180,4 6 1619,4 6 0,-1 3 0,-1 2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4.558"/>
    </inkml:context>
    <inkml:brush xml:id="br0">
      <inkml:brushProperty name="width" value="0.17143" units="cm"/>
      <inkml:brushProperty name="height" value="0.17143" units="cm"/>
      <inkml:brushProperty name="color" value="#E71224"/>
    </inkml:brush>
  </inkml:definitions>
  <inkml:trace contextRef="#ctx0" brushRef="#br0">1 36 11400,'15'-35'4318,"-4"76"-4138,-5-13 0,-2 68-5751,-1-43 5661,1 7 0,0 2 768,0 1-768,0 2-90,-1 1-180,0-1-179,-2 0-91,0-3-180,-3-1-179,0-3-271,-3-3-89,-1-3-810,-3-5 134,0-6 1845,-2-5 0,4-18 0,1-4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4.998"/>
    </inkml:context>
    <inkml:brush xml:id="br0">
      <inkml:brushProperty name="width" value="0.17143" units="cm"/>
      <inkml:brushProperty name="height" value="0.17143" units="cm"/>
      <inkml:brushProperty name="color" value="#E71224"/>
    </inkml:brush>
  </inkml:definitions>
  <inkml:trace contextRef="#ctx0" brushRef="#br0">28 331 9332,'-16'-39'4137,"6"0"-3867,8 2 0,8 8 0,8 2-90,4 7 0,6 0-90,7 1 89,4 0-89,7 1 90,4 2 225,33 2 0,5 2-225,-9 4-638,9-1 1,-5 4 547,-35 14 0,1 1-232,-4 6 232,-1 2-90,-5 4 90,-5 1-90,-3 1 90,-6 1-90,-2 1 0,-5-1 90,-3-1 0,-4 8-90,-7 2 979,-4 4-889,-6-4 257,-1-6-257,-4-6-90,6-21-90,8-11 0,7-14 90,11-5-90,-1 4 90,6-4 0,0-3-90,3-2 90,-1 0 90,1 1 90,-3 3-90,-2 2 90,-3 4-180,-2 4 90,-2 2-90,3-2 90,3 8 90,-2 9-90,0 19-90,-7 17 0,-4 0 90,-1 4-90,-3-8-90,-1 1-90,0 0-180,-2 1-90,0-1-269,-1 0-91,-1-1-1079,0-2-1349,-1 8 3238,-1-7 0,1-4 0,1-12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5.109"/>
    </inkml:context>
    <inkml:brush xml:id="br0">
      <inkml:brushProperty name="width" value="0.17143" units="cm"/>
      <inkml:brushProperty name="height" value="0.17143" units="cm"/>
      <inkml:brushProperty name="color" value="#E71224"/>
    </inkml:brush>
  </inkml:definitions>
  <inkml:trace contextRef="#ctx0" brushRef="#br0">4 59 6453,'-2'-32'0,"0"6"0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5.559"/>
    </inkml:context>
    <inkml:brush xml:id="br0">
      <inkml:brushProperty name="width" value="0.17143" units="cm"/>
      <inkml:brushProperty name="height" value="0.17143" units="cm"/>
      <inkml:brushProperty name="color" value="#E71224"/>
    </inkml:brush>
  </inkml:definitions>
  <inkml:trace contextRef="#ctx0" brushRef="#br0">1 29 6004,'1'-28'0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6.152"/>
    </inkml:context>
    <inkml:brush xml:id="br0">
      <inkml:brushProperty name="width" value="0.17143" units="cm"/>
      <inkml:brushProperty name="height" value="0.17143" units="cm"/>
      <inkml:brushProperty name="color" value="#E71224"/>
    </inkml:brush>
  </inkml:definitions>
  <inkml:trace contextRef="#ctx0" brushRef="#br0">1 1 12300,'37'46'1079,"-5"-2"-809,-20-18-90,-1 2 0,2 3 90,5 29-180,-7-19-90,4 19 90,-9-29 0,1 6 180,-2-1 539,1 3 91,0-5-721,-1-34-179,4-11 90,0-23-90,3-3 90,1 4 0,3 1-90,0-1 90,2 2 0,0 1-90,0 2 0,10-5 0,-7 11 0,8-2-90,-2 15 90,4 10 0,-1 3 0,-2 8 0,-9 1 0,0 3 0,-1 3 0,1 2 0,0 2 0,-2-1 0,1 0 0,-3 0 0,-1-2 0,-1-1 90,0-1 270,3 4 0,-1-4-90,4 1-180,7-12 0,0-12-90,3-7 0,-4-8-3392,-5-2 3392,2-5 0,0-5-197,2-4 197,-1-3 90,0 2 0,-3 1 0,-1 3 0,-3 3 0,-2 2-90,-1 3 0,-2 3 0,0 0 0,-16 21 0,0 11 3384,-14 28-3384,8-2 0,1 3 0,6-9 90,1 1-90,2 0 0,1 3 0,2 1 0,2 1-90,4 1-90,0-3-89,4-1-181,1-2-180,2-2 205,1-4-655,1-2-359,2-4-1170,0-4-1528,2-4 4137,1-4 0,-9-4 0,-2-2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49.853"/>
    </inkml:context>
    <inkml:brush xml:id="br0">
      <inkml:brushProperty name="width" value="0.17143" units="cm"/>
      <inkml:brushProperty name="height" value="0.17143" units="cm"/>
      <inkml:brushProperty name="color" value="#E71224"/>
    </inkml:brush>
  </inkml:definitions>
  <inkml:trace contextRef="#ctx0" brushRef="#br0">690 378 12840,'4'-49'4137,"9"5"-3777,12 25 90,1 9-270,6 12 90,-6 9-91,5 8 1,-1 5-90,1 5 90,11 24 0,-14-11-90,9 37 90,-23-13-885,-5 2 795,-13-7-90,-8-19 90,-5 0-90,-5-3 0,-2-4 0,-4-4-441,-1-3 441,-3-6-90,1-3 90,1-6 0,0-4-90,3-4 90,-11-3 0,4-5 0,-3-4-90,12-6 762,21-1-582,20-1 294,9 4-384,9 3 0,-5 2 0,5 0 0,3 1-767,3-1 767,4 0 0,1 0 0,3-2 0,0 0 0,0-2 180,17-7-90,-19 4-194,11-7 194,-23 5 90,-4-3-90,-2-1 0,-5-2 90,-2-5-180,-5-2 90,-5-4 0,-5 0-90,-7-6 0,-5-2 0,-7-3 0,-5-2 0,-8-1-515,-7 1 515,-6 0 0,-31-9 90,11 17-90,-24-3 0,19 21 0,-4 8 0,-3 6 0,-3 7 0,-5 7 89,-2 10-641,-2 7 552,3 9 0,5 6 0,27-4 0,2 2 90,-21 26-1375,27-21 0,3 2 1285,-6 24 0,9-2 57,7 1-57,9 0 90,7-3-316,7 3 316,6 1-90,6 1 0,7 8 54,7 0-54,6-2 0,7 1 0,5-9 45,-7-21 0,3-2-45,20 19 90,-19-26 0,0-3-90,19 3 180,-1-10-90,0-9 90,3-8 1857,-1-9-1857,6-7 0,6-10-718,6-10 718,3-9 0,-24 0 0,0-5-135,-11 6 0,0-3 45,11-13 0,-2-2-256,-13 7 0,-3 0 256,-3 1 0,-2-1 0,-1 0 0,-2-2 45,6-16 0,-2-2-90,-9 15 0,-1-1 0,4-15 0,-2 1 45,2-26-1499,-9 7 1409,-6 6 0,-7 7 111,-5 4-381,-8 1-90,-5 2-179,-8 1-1,-6 5 250,-6 5-429,-4 5-181,-4 6-179,-4 6-180,-1 7 621,-3 5-4040,-27 6 451,15 8 4380,-22 5 0,15 8 0,-2 3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7.397"/>
    </inkml:context>
    <inkml:brush xml:id="br0">
      <inkml:brushProperty name="width" value="0.17143" units="cm"/>
      <inkml:brushProperty name="height" value="0.17143" units="cm"/>
      <inkml:brushProperty name="color" value="#E71224"/>
    </inkml:brush>
  </inkml:definitions>
  <inkml:trace contextRef="#ctx0" brushRef="#br0">0 171 10321,'5'56'3238,"2"32"-2878,-4-43-5211,1 48 5211,-2-47 0,-1 15-43,0-20-47,1-2 168,-2-2-168,2-3 450,-2-3 269,1 6 3096,-1-3-2826,1 6 580,0-32-1839,3-36 1410,2-15-1500,3-27 0,5 13-1034,5-9 1034,6-7 0,5-4-1202,5 3 1202,3 3 1,0 9-667,1 6 666,-2 8-447,-3 8 267,-1 5 0,-4 10 90,-2 5-180,-2 8 805,5 8-625,-4 13 1094,-1 14-1094,-13 4 812,-10 6-812,-10-5 1,-5 3-1,-6 3 0,-4 2 156,-5 0-245,-3-1 89,-2-1 0,-1-2 0,-1-2 90,-1 0 0,2-3 0,2-2-90,3-3 0,4-4 90,2-2-90,2-1-89,4-2 89,-1 4 90,15 2 212,12-2-122,12-3 0,13-7-180,-2-5 270,6 0-180,8-4 180,3-1-3482,10-5 3482,3-2-90,3-5-1570,0-3 1660,-1-4-770,-2-3 770,-2-3 179,-3-2-89,-5-2 90,-4 0-90,-5 0-425,-6 2 335,-6 3 1889,-5 0-1889,-4 4 0,-4 2 1956,-4-3-1866,-17 5 1464,-9 6-1464,-19 14-180,5 9 90,-1 6-90,10 0 1117,0 2-1117,2 2 90,2 3-450,-1 23 90,10-5-89,1 9-1,9-17-90,2-11-90,2-4 1,3 0-181,1-4-449,3-1-91,9-4 631,7-8 89,1-4 90,3-10 91,-5-2 179,3-3 90,4-2-3302,3 0 3572,0 2 0,0 1-95,-2 4 95,-1 4 90,-5 3-180,-2 4 180,-4 3-90,-1 5 0,-4 2 90,-2 4-91,-4 2 181,-3 3 0,-2 11-90,-6 2 3615,-4 10-3345,-9-2 590,-3-5 669,-2-5 180,0-5-1800,9-24-89,9-7-90,6-15-90,9-1-89,-5 5-91,4-2-180,1-1-90,2-1-179,1 2-1,3-2-179,-1 2-271,2 0 1,-1 2-990,0-1 2159,12-6 0,-21 13 0,6-3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7.565"/>
    </inkml:context>
    <inkml:brush xml:id="br0">
      <inkml:brushProperty name="width" value="0.17143" units="cm"/>
      <inkml:brushProperty name="height" value="0.17143" units="cm"/>
      <inkml:brushProperty name="color" value="#E71224"/>
    </inkml:brush>
  </inkml:definitions>
  <inkml:trace contextRef="#ctx0" brushRef="#br0">9 0 11041,'-5'53'1709,"1"2"-1439,5-19-180,0 4-1,1-12-178,-1 2-181,0 1-270,0 0-1259,-1 12 1799,-2 10 0,1-19 0,-1-1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7.719"/>
    </inkml:context>
    <inkml:brush xml:id="br0">
      <inkml:brushProperty name="width" value="0.17143" units="cm"/>
      <inkml:brushProperty name="height" value="0.17143" units="cm"/>
      <inkml:brushProperty name="color" value="#E71224"/>
    </inkml:brush>
  </inkml:definitions>
  <inkml:trace contextRef="#ctx0" brushRef="#br0">43 297 9332,'-9'-51'2068,"1"5"-1348,0 7-450,2 10-3958,-4-27 2625,12 26 0,-5-4 0,9 22 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8.015"/>
    </inkml:context>
    <inkml:brush xml:id="br0">
      <inkml:brushProperty name="width" value="0.17143" units="cm"/>
      <inkml:brushProperty name="height" value="0.17143" units="cm"/>
      <inkml:brushProperty name="color" value="#E71224"/>
    </inkml:brush>
  </inkml:definitions>
  <inkml:trace contextRef="#ctx0" brushRef="#br0">75 104 10141,'-3'47'2249,"-4"-2"-2069,-9-12 360,3-6-181,-2 10-179,6-6 0,0 12 90,7-2 90,6 0 0,7-4-1,6-5 1,3-8 90,3-9-180,4-11-90,0-13-90,-6-3 0,-2-9-1,-8 2 1,0-4-90,-3-2 0,0-2 90,-3-1-90,-2-2 90,0 0-1349,-12-53 809,3 42-434,-9-41 165,5 57-990,-5-6-990,2 9 2699,-9-8 0,14 19 0,-2-1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8.343"/>
    </inkml:context>
    <inkml:brush xml:id="br0">
      <inkml:brushProperty name="width" value="0.17143" units="cm"/>
      <inkml:brushProperty name="height" value="0.17143" units="cm"/>
      <inkml:brushProperty name="color" value="#E71224"/>
    </inkml:brush>
  </inkml:definitions>
  <inkml:trace contextRef="#ctx0" brushRef="#br0">82 0 8612,'37'20'2699,"-4"2"-4158,-18 2 2089,-1 5 579,-2 4-760,-3 3-89,-2 3 360,-5 39-540,-2-26-540,-6 29 539,-2-39-89,-3 0 90,-3-3-298,-9 10 118,3-13 90,-7 4 0,8-17 1002,0-4-553,-3-2-89,-1-11-270,8-15 882,12-11-1062,12-5 90,10 2 0,-1 8-90,37-9 0,-22 13 373,27-3-373,-29 16-90,1 3 0,1 5-180,1 3-3571,0 5 3301,0 2-180,-2 5-193,-3 0-166,-4 2-270,-5 0-630,-3 1-630,-4-1 2609,-5 1 0,-4-14 0,-2-2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9.233"/>
    </inkml:context>
    <inkml:brush xml:id="br0">
      <inkml:brushProperty name="width" value="0.17143" units="cm"/>
      <inkml:brushProperty name="height" value="0.17143" units="cm"/>
      <inkml:brushProperty name="color" value="#E71224"/>
    </inkml:brush>
  </inkml:definitions>
  <inkml:trace contextRef="#ctx0" brushRef="#br0">114 1 11490,'-18'60'1170,"2"-2"-6561,10-13 5841,-3 31 942,2-13-1257,2-8 0,0 1-46,-1 11 1,-1 19 533,3-27-713,-1-3-180,2-5-90,-1-2-188,1-7 8,0-2-1169,0-6 2491,-1 4 0,2-21 0,-1 1 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49.505"/>
    </inkml:context>
    <inkml:brush xml:id="br0">
      <inkml:brushProperty name="width" value="0.17143" units="cm"/>
      <inkml:brushProperty name="height" value="0.17143" units="cm"/>
      <inkml:brushProperty name="color" value="#E71224"/>
    </inkml:brush>
  </inkml:definitions>
  <inkml:trace contextRef="#ctx0" brushRef="#br0">1 197 7623,'9'-42'3957,"7"-20"-3237,-7 26 179,8-13-359,0 42-270,4 13 0,2 11 0,-3 12 0,-2-3-91,0 4 91,3 3-90,1 2 0,1 2-213,0 0 303,1-2-90,-1 0 90,-2-4 0,1-2 0,-3-4 90,0-2 179,-1-3-179,-2-3 360,0-2-181,6-1-269,2-7 33,8-10-213,-6-9-90,-1-12-90,-7 0 0,-1-4-90,-1-2-180,-2-3 0,-1-2-180,-2 0-179,-3 1-1,-1 1-89,-2 2-1170,-2 3 90,-3-9-899,-2 6 2788,-4-3 0,2 17 0,0 7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50.027"/>
    </inkml:context>
    <inkml:brush xml:id="br0">
      <inkml:brushProperty name="width" value="0.17143" units="cm"/>
      <inkml:brushProperty name="height" value="0.17143" units="cm"/>
      <inkml:brushProperty name="color" value="#E71224"/>
    </inkml:brush>
  </inkml:definitions>
  <inkml:trace contextRef="#ctx0" brushRef="#br0">240 295 13289,'-42'37'630,"3"-3"-6200,15-11 5750,0 1-1,1 2 1282,-15 42-1281,18-30 1014,-8 31-1104,26-31 0,5-10 0,4 7 0,4-14 0,3-2-90,3-5 2912,3-4-3182,15-6 813,-5-7-723,11-6 1,-9-7 89,1-5 0,1-4 90,-2-2 90,-3 0-90,-3 1 90,-4 2-90,-3 3-90,-1 2 90,0-2 90,-9 27-1,-3 7 1,-9 18 90,-1 5-90,3-10 90,3 2 0,2 2 0,4-1-90,1 2 90,3-1-90,1-3 90,3-3-90,3-2 0,1-4 0,2-4-90,-1-5 89,3-4-89,1-4-3481,2-6 3391,2-6-48,3-7-132,-1-7 181,3-11-692,0-9 602,2-15-760,-1-9 939,1-11 90,-3-2 90,-2 0 180,-3 7 0,-5 7 2244,-3 11-2334,-4 6-90,-2 9-90,-3 5 54,0 7 35,-3 4 546,0 1-635,-8 32 1071,-1-1-1161,-6 33 90,0-6-90,-1 9 0,0 4 0,0 5 90,-1 5-180,1 0 0,-2 6 156,-1 0-425,-1 4-181,-2-3-180,-1-3-179,0-5-180,-2-4-271,-1-4-808,0-3-991,0-6 3149,-1-3 0,-2-4 0,-1-1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50.604"/>
    </inkml:context>
    <inkml:brush xml:id="br0">
      <inkml:brushProperty name="width" value="0.17143" units="cm"/>
      <inkml:brushProperty name="height" value="0.17143" units="cm"/>
      <inkml:brushProperty name="color" value="#E71224"/>
    </inkml:brush>
  </inkml:definitions>
  <inkml:trace contextRef="#ctx0" brushRef="#br0">1 233 8702,'32'-43'3238,"15"-9"-2698,-15 23-803,17-7 623,-10 14 90,2 4-180,2 3 89,-1 5-89,1 4 0,-2 5-90,2 5 0,2 5 0,-1 7 0,0 6-180,0 4 180,-3 6-180,-1 3 89,-6 1-89,-5 1 90,-4 0-90,-4-2 239,-4 1-239,-5-5 138,-3 0-48,-5 7-90,-7-3 90,-8 5 360,-5-12-450,-7-9-24,2-20-156,5-10 90,9-19-90,9 4 90,6-3 0,4 5 90,3-1-90,2-1 90,2 0-90,1 0 90,1 1 0,-1 2 0,0 1 0,-2 3-90,-1 2 90,2-1 180,-1 4 0,3 8-90,-8 13 90,-4 15 90,-6 12-180,-2 8 0,0-5 0,1 0 89,1-11-89,1 0 0,1-2 90,2 0-90,1-1 90,1-2 180,2-1-180,7 2 0,3-5-90,9-3-90,7-12 0,-7-7 90,3-7-180,-8-4 180,1-2-180,2-6 180,0-3-180,1-4 180,-1-1-180,0 0 90,-4 2 0,-2 1 0,-3 3 0,-2 3 0,-2 3-90,-2 2 0,4-3 0,-3 4 0,-4 21-270,-6 7-360,-8 27-359,-1 1-360,0 5-540,-1 1-2878,0-1 4857,-1-5 0,3-16 0,1-8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51.052"/>
    </inkml:context>
    <inkml:brush xml:id="br0">
      <inkml:brushProperty name="width" value="0.17143" units="cm"/>
      <inkml:brushProperty name="height" value="0.17143" units="cm"/>
      <inkml:brushProperty name="color" value="#E71224"/>
    </inkml:brush>
  </inkml:definitions>
  <inkml:trace contextRef="#ctx0" brushRef="#br0">198 1 10861,'-39'23'1889,"-6"12"-1529,23-8-1,-5 12 541,0 23-540,13-22-814,-4 25 814,14-32 0,3 0 173,2-3-353,3-1 90,2-2 45,1-2-46,4-3-89,0-2 0,4-4 415,1-3-415,10-3-180,-3-7 90,7-4 0,-6-8 0,1-3-90,1-6 180,3-4-90,-1-4 179,1-2 1,-2 0 90,-1 1-90,-3 3-90,-2 1 90,5-4-180,-8 8 0,8-6-180,-5 15 0,-2 7-180,0 18 90,-6 15-90,-4-1 0,-1 6-90,-3-9-179,-1 2-91,0 0 0,0 0-179,-1 0-181,1-1 1,-2 0-1440,2-2-1708,0 10 4137,1-5 0,-1-6 0,-1-10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4:59.585"/>
    </inkml:context>
    <inkml:brush xml:id="br0">
      <inkml:brushProperty name="width" value="0.17143" units="cm"/>
      <inkml:brushProperty name="height" value="0.17143" units="cm"/>
      <inkml:brushProperty name="color" value="#E71224"/>
    </inkml:brush>
  </inkml:definitions>
  <inkml:trace contextRef="#ctx0" brushRef="#br0">79 147 10951,'-13'-37'3508,"-4"25"-3328,6 24 0,-2 18-1,6 9 1,2-5 0,1 4-90,0 2 0,1 2 90,1 0-90,2 2 0,0-1 0,3 0-3392,0-1 3392,2-2-400,3 13 400,-1-14-135,3 8 45,-4-19 179,2-4 1,0-3 3127,6 3-3217,4-8 0,8-7-90,-4-11 586,1-10-586,-6-4 214,0-5-214,0-3 0,0-4 0,-2 0 0,0-2 0,-1 0 0,-2 3 0,-1 2-90,-1 3 0,2-4 0,0 3 90,5 2 0,0 16 0,2 10 90,5 15 90,1 3-90,-3-3 0,2 0 0,-8-8 90,1 1 180,0-2 179,7 2 181,0-1 90,4-1-361,1-10-179,-7-8 0,-1-12-180,-11-9-90,-6-12 90,-5 6-90,-4-3 0,-1 8-90,-3-1 0,-1-1-90,-1-1-90,-1 1 0,-1 0-89,-1 1-91,0 1-90,1 2 0,-2 0-179,3 4-810,-6-8-450,6 9-270,-6-12-2338,9 8 4587,5-10 0,2 18 0,5 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51.728"/>
    </inkml:context>
    <inkml:brush xml:id="br0">
      <inkml:brushProperty name="width" value="0.17143" units="cm"/>
      <inkml:brushProperty name="height" value="0.17143" units="cm"/>
      <inkml:brushProperty name="color" value="#E71224"/>
    </inkml:brush>
  </inkml:definitions>
  <inkml:trace contextRef="#ctx0" brushRef="#br0">0 587 9062,'31'-25'2968,"-4"3"-2248,-7 9-1,0 3-359,7 6-90,-7 11-180,-5 13 0,-13 5-90,-8 4 90,-3-3-90,-1-2-90,2 3 90,14-6 0,11-3 0,23-10 0,-2-7-90,6-6 180,-9-4-180,3-3 180,2-2-337,0-4 337,0-3-90,-3-1 180,0-3 0,-3 0 0,-3 0 90,-3 1-90,-4 2-90,-3 2 90,-2 1 0,-1-3-90,-9 0-90,-12 5 246,-15 6-246,-12 14 90,-3 8-90,0 6 0,5 3 90,7 3-270,9 3-360,13-6 1,12-2-91,12-10 270,8-9 180,-3-3-90,1-5 180,-8 1 0,0-1 180,-2-1 0,6-1-90,-2 1 450,4 0 90,-8 15-90,-7 13 89,-6 12-359,-1 10 180,1-10-90,3-1 90,1-9-91,2 0 91,4-1-90,3 0-90,4-2 90,3-2-90,2-2-90,2-4 0,2-2-90,2-3 90,1-4-90,1-3 0,2-4-180,1-5-353,1-6 354,3-7-271,18-28 270,-12 3-915,13-24 1095,-21 10-1316,-5 2 1406,-4 0-90,-6 7 90,-4 4-2626,-6 4 2536,-4 7 0,-5 5 182,-6-3-272,-9 10 721,-9 3-721,-9 20 1184,2 10-1094,0 11-90,8 3-90,1 5 0,0 5-179,3 4-1,1 2-180,4 3-809,2 21 360,3-13-1,4 16-1079,2-18-629,3 2 2698,1 0 0,6 5 0,0 1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53.599"/>
    </inkml:context>
    <inkml:brush xml:id="br0">
      <inkml:brushProperty name="width" value="0.17143" units="cm"/>
      <inkml:brushProperty name="height" value="0.17143" units="cm"/>
      <inkml:brushProperty name="color" value="#E71224"/>
    </inkml:brush>
  </inkml:definitions>
  <inkml:trace contextRef="#ctx0" brushRef="#br0">362 1 10861,'14'43'1439,"-2"1"-1079,-7-11-90,-2 6-1,0 1-89,-1 3 0,-2 1-90,-1 0 0,-2-1 90,-6 18 180,-7 2-270,-3-2-294,-4-10 294,1-21 0,1-4 180,-14 2-180,7-8 90,-8 0 89,11-13-174,-8-6-5,8-4-90,-6-7 90,13-3-180,0-5 180,4-4-180,3-4 90,4-1 0,3-1 0,2 0-90,5 0 379,2 1-289,2 2-90,4 1 90,1 2 0,4 5-90,1 1 90,1 4-90,3 3 90,11 3 0,-6 6 0,7 3 90,-10 7 0,1 3-90,-1 4 90,-1 2-90,1 3 90,-2 2 0,0 1 0,-1 1 0,1 1 0,0 1-90,-2 0 90,1-1-90,-1 0 90,0-2-90,-1-1 90,-1-3-90,-1-2 180,-1-1 89,5 2-89,2-2-90,6-1 0,1-10-90,5-10 0,-7-6 90,2-6-90,-8-1 0,1-2 0,0-4 0,0-2 0,-1-1-90,0-2 90,0-1 0,0-1 0,-1 1 0,0 0 0,0 2-90,-2 1 90,-1 1 0,0 3-90,-3 2 90,1 3-90,-2 0 90,7 0-90,1 2 1,7 3 89,2 7-90,0 8 0,0 8 0,0 5 90,-7 3-90,-3 3 90,-7 1 0,-4 1 0,-6 7 0,-3-6 0,-4 9 0,-2-7 0,-1 3 0,0-3 90,1 1 0,6 0-90,7-2 90,6-6 0,8-8-1,4-4 91,6-3-90,8-3-90,5-4 0,-7-3 0,0-2 0,-10-1 0,1-2 0,2-2 0,-1-2 0,-1-1 90,-1 0 0,-1-1 0,-3 0 0,-2 2 0,-2 1 0,-2 1 0,3-3-90,-1 1-90,3-1 90,-2 2 90,0 8 90,-2 6-90,2 11 180,-3 0 89,5 3 91,-2-6-270,5-5-90,-4-8 0,-2-7 0,-5-6-90,-4-3-90,-4-8 90,-6 3 0,-5-5-90,-5 7 0,-2 1-180,-2 3 90,-2 1 0,-5 4 90,-5 4 1,0 6-1,-3 9 0,1 9 90,6 1 0,0 5 0,8-3 0,1 2-90,1 3 180,3 1-90,1 1 0,4 2 0,2 2 0,3 0 90,4 1-90,2-1 0,4 1 0,3-1 90,3-2-90,2-2 179,14 3-89,-6-9 90,10 1 90,-11-12-270,11-4 90,-9-5-90,8-5 90,-11-4-90,-1-4 0,0-3 0,-3-4 90,-2-2-90,-2-2 0,-1-2-90,-4-1 90,-1 1-180,-3 0-450,-2 1-539,-3-10 360,-7-1-181,-2 1-1708,-4 6 449,-7 6 2249,3 7 0,1 3 0,7 7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54.003"/>
    </inkml:context>
    <inkml:brush xml:id="br0">
      <inkml:brushProperty name="width" value="0.17143" units="cm"/>
      <inkml:brushProperty name="height" value="0.17143" units="cm"/>
      <inkml:brushProperty name="color" value="#E71224"/>
    </inkml:brush>
  </inkml:definitions>
  <inkml:trace contextRef="#ctx0" brushRef="#br0">132 150 10861,'9'53'2159,"-3"-1"-2218,-9-16 509,-1 5-90,-1 6 0,0 3-91,0 4-661,0 2 572,0 1 0,1 0 0,-1 0-90,1 0 0,1-5 279,-3 16-279,3-21 0,-3 9 0,3-23 360,0-5 420,-2 2-420,-6-12 470,-4-14-740,0-14-90,2-18 89,4-3-179,3-9 0,2-8-90,4-7 90,5-11-1098,6-9 1008,7-8-1324,5-5 1414,8 2 0,3 3-90,5 3 90,3 7-90,-1 10-556,2 9 556,-3 10 90,0 9-90,-1 7 0,-3 10 90,-3 8-89,-2 6-1,-3 6 861,-3 3-861,0 7 1452,-4 3-1452,-4 4 935,-3 2-935,-6 2 0,-5 11 90,-5-7-180,-6 10 0,-4-12-89,-6 0-91,-4-1 0,-6-2-180,-5-1 1,-4-1-271,-3-2 1,-4-3-181,0-1-3777,-21 0 4767,16-5 0,-18 1 0,18-5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55.197"/>
    </inkml:context>
    <inkml:brush xml:id="br0">
      <inkml:brushProperty name="width" value="0.17143" units="cm"/>
      <inkml:brushProperty name="height" value="0.17143" units="cm"/>
      <inkml:brushProperty name="color" value="#E71224"/>
    </inkml:brush>
  </inkml:definitions>
  <inkml:trace contextRef="#ctx0" brushRef="#br0">0 1 13829,'20'53'720,"-4"-5"-630,-15-19 269,1 21-269,0-10 180,1 53-270,-1-44-315,-2 15 1,0 1-226,0-16-623,-2 36-636,0-56 1826,0 5 0,1-18 1,0 3-1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55.385"/>
    </inkml:context>
    <inkml:brush xml:id="br0">
      <inkml:brushProperty name="width" value="0.17143" units="cm"/>
      <inkml:brushProperty name="height" value="0.17143" units="cm"/>
      <inkml:brushProperty name="color" value="#E71224"/>
    </inkml:brush>
  </inkml:definitions>
  <inkml:trace contextRef="#ctx0" brushRef="#br0">1 0 11131,'27'14'2068,"-6"7"-1978,-21 13 0,-2-1 90,-1 0-90,1-7 90,0 1-180,0 1 90,1 0-180,-1 0-90,0 0-719,1-1-361,0 9-2877,0-2 4137,2 7 0,-1-20 0,1-5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6:55.769"/>
    </inkml:context>
    <inkml:brush xml:id="br0">
      <inkml:brushProperty name="width" value="0.17143" units="cm"/>
      <inkml:brushProperty name="height" value="0.17143" units="cm"/>
      <inkml:brushProperty name="color" value="#E71224"/>
    </inkml:brush>
  </inkml:definitions>
  <inkml:trace contextRef="#ctx0" brushRef="#br0">977 272 8072,'-56'-58'2789,"16"19"-2339,-13 5-490,19 23 400,-4 4-3685,-25 11 3595,9 6-90,-22 11 179,15 22 1,-9 17 0,10-5-315,16-15 0,2 1-306,-19 19 1,-6 8 0,15-7 350,16 16-1632,8-2 1632,7 2 90,7-3-54,7-3 54,8 5 90,6-5 894,9 8-984,8-2 44,0-24 1,4 1-45,17 22-90,-12-28 0,1-4 180,20 9 0,2-9 0,3-9 0,0-7-1,3-9 1,-1-5 90,2-9-90,1-6 90,1-7-90,4-8 89,1-9-179,-3-10 90,2-9-90,-5-10 90,-5-8-90,-5-8 0,-5-8-90,-5-3 89,-6-8-89,-5-1 589,-7-4-589,-6 1 0,-6 5-90,-8 2 90,-6 7 1365,-6 1-1545,-8 4-180,-7-2-90,-7 4-179,-8 1-91,-8 8 0,-6 8-179,-2 9-91,-5 9-15,0 9-435,-4 7-449,1 7-659,-3 7-1230,-2 7 3688,-3 5 0,-8 8 0,0 2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09.633"/>
    </inkml:context>
    <inkml:brush xml:id="br0">
      <inkml:brushProperty name="width" value="0.17143" units="cm"/>
      <inkml:brushProperty name="height" value="0.17143" units="cm"/>
      <inkml:brushProperty name="color" value="#E71224"/>
    </inkml:brush>
  </inkml:definitions>
  <inkml:trace contextRef="#ctx0" brushRef="#br0">116 76 9961,'-2'-40'3149,"0"4"-2880,-3 36 181,3 6-360,-1 57-90,2-22 90,-3 28-90,0-28 0,0-7 0,-3 9 0,1-17 0,0 8 90,1-12-90,0 2 0,-1-2-360,-2 8-90,0-3-179,-1 7-541,0-7 1170,0-2 0,4-12 0,0-3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09.961"/>
    </inkml:context>
    <inkml:brush xml:id="br0">
      <inkml:brushProperty name="width" value="0.17143" units="cm"/>
      <inkml:brushProperty name="height" value="0.17143" units="cm"/>
      <inkml:brushProperty name="color" value="#E71224"/>
    </inkml:brush>
  </inkml:definitions>
  <inkml:trace contextRef="#ctx0" brushRef="#br0">1 119 8972,'6'-45'2069,"3"8"-1620,7 23-269,4 14 90,3 7-180,1 10 90,-4 2 0,1 3-90,3 4 0,1 4 0,1 2 0,1 4 0,-1 0 0,0 2 0,0-1 0,-1 1-90,-1-2 89,-1 0-89,-2-4 0,-1-2 360,3 5 360,-7-9 269,8 8-269,-8-13 359,4-1-719,3-15-180,-2-15-90,-1-7 0,-5-8 0,-4 1-90,-1-4 90,0-3-90,-1-3 0,-1-1 0,-1-2 0,-2-1 0,-1 1 0,-1-1 0,-1 3 0,0 2-180,-3 3-630,0-9-539,-1 3 0,-1-5-1170,-3 10 2519,-8 10 0,7 10 0,-3 6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0.262"/>
    </inkml:context>
    <inkml:brush xml:id="br0">
      <inkml:brushProperty name="width" value="0.17143" units="cm"/>
      <inkml:brushProperty name="height" value="0.17143" units="cm"/>
      <inkml:brushProperty name="color" value="#E71224"/>
    </inkml:brush>
  </inkml:definitions>
  <inkml:trace contextRef="#ctx0" brushRef="#br0">31 51 8702,'-12'50'2339,"1"1"-1710,5-7-6109,4 3 5930,5 1-270,3-10 1415,2-3-1325,0-12 90,0-2 539,1-1 962,4 3-602,1-3-629,8-3-1,-3-14 2908,4-15-3357,-9-6 17,-1-8-107,-6 4-1,0-3 1,-2-2-90,-1-1 90,-1-2-90,-2 1 0,-2-1-90,-1 1-179,-1 1-91,-1 1-630,-2 2-359,-2-7-450,-4 2-450,-6-2 2249,-3 9 0,9 11 0,2 6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9T11:57:10.413"/>
    </inkml:context>
    <inkml:brush xml:id="br0">
      <inkml:brushProperty name="width" value="0.17143" units="cm"/>
      <inkml:brushProperty name="height" value="0.17143" units="cm"/>
      <inkml:brushProperty name="color" value="#E71224"/>
    </inkml:brush>
  </inkml:definitions>
  <inkml:trace contextRef="#ctx0" brushRef="#br0">0 0 10411,'31'26'-428,"-3"-3"1,-19-17 0,-1-1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10: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1"/>
        <p:cNvGrpSpPr/>
        <p:nvPr/>
      </p:nvGrpSpPr>
      <p:grpSpPr>
        <a:xfrm>
          <a:off x="0" y="0"/>
          <a:ext cx="0" cy="0"/>
          <a:chOff x="0" y="0"/>
          <a:chExt cx="0" cy="0"/>
        </a:xfrm>
      </p:grpSpPr>
      <p:sp>
        <p:nvSpPr>
          <p:cNvPr id="12" name="Google Shape;12;p20"/>
          <p:cNvSpPr txBox="1">
            <a:spLocks noGrp="1"/>
          </p:cNvSpPr>
          <p:nvPr>
            <p:ph type="ctrTitle"/>
          </p:nvPr>
        </p:nvSpPr>
        <p:spPr>
          <a:xfrm>
            <a:off x="2513013" y="2742996"/>
            <a:ext cx="15078075" cy="3045193"/>
          </a:xfrm>
          <a:prstGeom prst="rect">
            <a:avLst/>
          </a:prstGeom>
          <a:noFill/>
          <a:ln>
            <a:noFill/>
          </a:ln>
        </p:spPr>
        <p:txBody>
          <a:bodyPr spcFirstLastPara="1" wrap="square" lIns="0" tIns="0" rIns="0" bIns="0" anchor="b" anchorCtr="0">
            <a:spAutoFit/>
          </a:bodyPr>
          <a:lstStyle>
            <a:lvl1pPr lvl="0" algn="ctr">
              <a:spcBef>
                <a:spcPts val="0"/>
              </a:spcBef>
              <a:spcAft>
                <a:spcPts val="0"/>
              </a:spcAft>
              <a:buSzPts val="1400"/>
              <a:buNone/>
              <a:defRPr sz="9894"/>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0"/>
          <p:cNvSpPr txBox="1">
            <a:spLocks noGrp="1"/>
          </p:cNvSpPr>
          <p:nvPr>
            <p:ph type="subTitle" idx="1"/>
          </p:nvPr>
        </p:nvSpPr>
        <p:spPr>
          <a:xfrm>
            <a:off x="2513013" y="5940028"/>
            <a:ext cx="15078075" cy="609077"/>
          </a:xfrm>
          <a:prstGeom prst="rect">
            <a:avLst/>
          </a:prstGeom>
          <a:noFill/>
          <a:ln>
            <a:noFill/>
          </a:ln>
        </p:spPr>
        <p:txBody>
          <a:bodyPr spcFirstLastPara="1" wrap="square" lIns="0" tIns="0" rIns="0" bIns="0" anchor="t" anchorCtr="0">
            <a:spAutoFit/>
          </a:bodyPr>
          <a:lstStyle>
            <a:lvl1pPr lvl="0" algn="ctr">
              <a:spcBef>
                <a:spcPts val="0"/>
              </a:spcBef>
              <a:spcAft>
                <a:spcPts val="0"/>
              </a:spcAft>
              <a:buClr>
                <a:srgbClr val="1A75B3"/>
              </a:buClr>
              <a:buSzPts val="3958"/>
              <a:buFont typeface="Times New Roman"/>
              <a:buNone/>
              <a:defRPr sz="3958"/>
            </a:lvl1pPr>
            <a:lvl2pPr lvl="1" algn="ctr">
              <a:spcBef>
                <a:spcPts val="0"/>
              </a:spcBef>
              <a:spcAft>
                <a:spcPts val="0"/>
              </a:spcAft>
              <a:buSzPts val="3298"/>
              <a:buFont typeface="Calibri"/>
              <a:buNone/>
              <a:defRPr sz="3298"/>
            </a:lvl2pPr>
            <a:lvl3pPr lvl="2" algn="ctr">
              <a:spcBef>
                <a:spcPts val="0"/>
              </a:spcBef>
              <a:spcAft>
                <a:spcPts val="0"/>
              </a:spcAft>
              <a:buSzPts val="2968"/>
              <a:buFont typeface="Calibri"/>
              <a:buNone/>
              <a:defRPr sz="2968"/>
            </a:lvl3pPr>
            <a:lvl4pPr lvl="3" algn="ctr">
              <a:spcBef>
                <a:spcPts val="0"/>
              </a:spcBef>
              <a:spcAft>
                <a:spcPts val="0"/>
              </a:spcAft>
              <a:buSzPts val="2638"/>
              <a:buFont typeface="Calibri"/>
              <a:buNone/>
              <a:defRPr sz="2638"/>
            </a:lvl4pPr>
            <a:lvl5pPr lvl="4" algn="ctr">
              <a:spcBef>
                <a:spcPts val="0"/>
              </a:spcBef>
              <a:spcAft>
                <a:spcPts val="0"/>
              </a:spcAft>
              <a:buSzPts val="2638"/>
              <a:buFont typeface="Calibri"/>
              <a:buNone/>
              <a:defRPr sz="2638"/>
            </a:lvl5pPr>
            <a:lvl6pPr lvl="5" algn="ctr">
              <a:spcBef>
                <a:spcPts val="0"/>
              </a:spcBef>
              <a:spcAft>
                <a:spcPts val="0"/>
              </a:spcAft>
              <a:buSzPts val="2638"/>
              <a:buFont typeface="Calibri"/>
              <a:buNone/>
              <a:defRPr sz="2638"/>
            </a:lvl6pPr>
            <a:lvl7pPr lvl="6" algn="ctr">
              <a:spcBef>
                <a:spcPts val="0"/>
              </a:spcBef>
              <a:spcAft>
                <a:spcPts val="0"/>
              </a:spcAft>
              <a:buSzPts val="2638"/>
              <a:buFont typeface="Calibri"/>
              <a:buNone/>
              <a:defRPr sz="2638"/>
            </a:lvl7pPr>
            <a:lvl8pPr lvl="7" algn="ctr">
              <a:spcBef>
                <a:spcPts val="0"/>
              </a:spcBef>
              <a:spcAft>
                <a:spcPts val="0"/>
              </a:spcAft>
              <a:buSzPts val="2638"/>
              <a:buFont typeface="Calibri"/>
              <a:buNone/>
              <a:defRPr sz="2638"/>
            </a:lvl8pPr>
            <a:lvl9pPr lvl="8" algn="ctr">
              <a:spcBef>
                <a:spcPts val="0"/>
              </a:spcBef>
              <a:spcAft>
                <a:spcPts val="0"/>
              </a:spcAft>
              <a:buSzPts val="2638"/>
              <a:buFont typeface="Calibri"/>
              <a:buNone/>
              <a:defRPr sz="2638"/>
            </a:lvl9pPr>
          </a:lstStyle>
          <a:p>
            <a:endParaRPr/>
          </a:p>
        </p:txBody>
      </p:sp>
      <p:sp>
        <p:nvSpPr>
          <p:cNvPr id="14" name="Google Shape;14;p20"/>
          <p:cNvSpPr txBox="1">
            <a:spLocks noGrp="1"/>
          </p:cNvSpPr>
          <p:nvPr>
            <p:ph type="dt" idx="10"/>
          </p:nvPr>
        </p:nvSpPr>
        <p:spPr>
          <a:xfrm>
            <a:off x="1005205" y="10517696"/>
            <a:ext cx="4623943"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5732380" y="11031666"/>
            <a:ext cx="8004809" cy="215444"/>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0"/>
          <p:cNvSpPr txBox="1">
            <a:spLocks noGrp="1"/>
          </p:cNvSpPr>
          <p:nvPr>
            <p:ph type="sldNum" idx="12"/>
          </p:nvPr>
        </p:nvSpPr>
        <p:spPr>
          <a:xfrm>
            <a:off x="14474953" y="10517696"/>
            <a:ext cx="4623943" cy="276999"/>
          </a:xfrm>
          <a:prstGeom prst="rect">
            <a:avLst/>
          </a:prstGeom>
          <a:noFill/>
          <a:ln>
            <a:noFill/>
          </a:ln>
        </p:spPr>
        <p:txBody>
          <a:bodyPr spcFirstLastPara="1" wrap="square" lIns="0" tIns="0" rIns="0" bIns="0" anchor="t"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bg>
      <p:bgPr>
        <a:solidFill>
          <a:schemeClr val="lt1"/>
        </a:solidFill>
        <a:effectLst/>
      </p:bgPr>
    </p:bg>
    <p:spTree>
      <p:nvGrpSpPr>
        <p:cNvPr id="1" name="Shape 17"/>
        <p:cNvGrpSpPr/>
        <p:nvPr/>
      </p:nvGrpSpPr>
      <p:grpSpPr>
        <a:xfrm>
          <a:off x="0" y="0"/>
          <a:ext cx="0" cy="0"/>
          <a:chOff x="0" y="0"/>
          <a:chExt cx="0" cy="0"/>
        </a:xfrm>
      </p:grpSpPr>
      <p:sp>
        <p:nvSpPr>
          <p:cNvPr id="18" name="Google Shape;18;p21"/>
          <p:cNvSpPr/>
          <p:nvPr/>
        </p:nvSpPr>
        <p:spPr>
          <a:xfrm>
            <a:off x="0" y="0"/>
            <a:ext cx="20104099" cy="435225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21"/>
          <p:cNvSpPr txBox="1">
            <a:spLocks noGrp="1"/>
          </p:cNvSpPr>
          <p:nvPr>
            <p:ph type="title"/>
          </p:nvPr>
        </p:nvSpPr>
        <p:spPr>
          <a:xfrm>
            <a:off x="6689390" y="8903110"/>
            <a:ext cx="6725319" cy="9251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EFF3F4"/>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1"/>
          <p:cNvSpPr txBox="1">
            <a:spLocks noGrp="1"/>
          </p:cNvSpPr>
          <p:nvPr>
            <p:ph type="body" idx="1"/>
          </p:nvPr>
        </p:nvSpPr>
        <p:spPr>
          <a:xfrm>
            <a:off x="764361" y="4354085"/>
            <a:ext cx="18575377" cy="479234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4400" b="1" i="0">
                <a:solidFill>
                  <a:srgbClr val="1A75B3"/>
                </a:solidFill>
                <a:latin typeface="Times New Roman"/>
                <a:ea typeface="Times New Roman"/>
                <a:cs typeface="Times New Roman"/>
                <a:sym typeface="Times New Roman"/>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 name="Google Shape;21;p21"/>
          <p:cNvSpPr txBox="1">
            <a:spLocks noGrp="1"/>
          </p:cNvSpPr>
          <p:nvPr>
            <p:ph type="ftr" idx="11"/>
          </p:nvPr>
        </p:nvSpPr>
        <p:spPr>
          <a:xfrm>
            <a:off x="5732380" y="11031666"/>
            <a:ext cx="8004809" cy="2406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1"/>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
        <p:cNvGrpSpPr/>
        <p:nvPr/>
      </p:nvGrpSpPr>
      <p:grpSpPr>
        <a:xfrm>
          <a:off x="0" y="0"/>
          <a:ext cx="0" cy="0"/>
          <a:chOff x="0" y="0"/>
          <a:chExt cx="0" cy="0"/>
        </a:xfrm>
      </p:grpSpPr>
      <p:sp>
        <p:nvSpPr>
          <p:cNvPr id="25" name="Google Shape;25;p22"/>
          <p:cNvSpPr txBox="1">
            <a:spLocks noGrp="1"/>
          </p:cNvSpPr>
          <p:nvPr>
            <p:ph type="ctrTitle"/>
          </p:nvPr>
        </p:nvSpPr>
        <p:spPr>
          <a:xfrm>
            <a:off x="1507807" y="3505898"/>
            <a:ext cx="17088486" cy="237496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22"/>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2"/>
          <p:cNvSpPr txBox="1">
            <a:spLocks noGrp="1"/>
          </p:cNvSpPr>
          <p:nvPr>
            <p:ph type="ftr" idx="11"/>
          </p:nvPr>
        </p:nvSpPr>
        <p:spPr>
          <a:xfrm>
            <a:off x="5732380" y="11031666"/>
            <a:ext cx="8004809" cy="2406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2"/>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0"/>
        <p:cNvGrpSpPr/>
        <p:nvPr/>
      </p:nvGrpSpPr>
      <p:grpSpPr>
        <a:xfrm>
          <a:off x="0" y="0"/>
          <a:ext cx="0" cy="0"/>
          <a:chOff x="0" y="0"/>
          <a:chExt cx="0" cy="0"/>
        </a:xfrm>
      </p:grpSpPr>
      <p:sp>
        <p:nvSpPr>
          <p:cNvPr id="31" name="Google Shape;31;p23"/>
          <p:cNvSpPr/>
          <p:nvPr/>
        </p:nvSpPr>
        <p:spPr>
          <a:xfrm>
            <a:off x="0" y="8988323"/>
            <a:ext cx="20104099" cy="231946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 name="Google Shape;32;p23"/>
          <p:cNvSpPr txBox="1">
            <a:spLocks noGrp="1"/>
          </p:cNvSpPr>
          <p:nvPr>
            <p:ph type="title"/>
          </p:nvPr>
        </p:nvSpPr>
        <p:spPr>
          <a:xfrm>
            <a:off x="6689390" y="8903110"/>
            <a:ext cx="6725319" cy="9251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EFF3F4"/>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3"/>
          <p:cNvSpPr txBox="1">
            <a:spLocks noGrp="1"/>
          </p:cNvSpPr>
          <p:nvPr>
            <p:ph type="body" idx="1"/>
          </p:nvPr>
        </p:nvSpPr>
        <p:spPr>
          <a:xfrm>
            <a:off x="1005205" y="2601150"/>
            <a:ext cx="8745284" cy="7464171"/>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23"/>
          <p:cNvSpPr txBox="1">
            <a:spLocks noGrp="1"/>
          </p:cNvSpPr>
          <p:nvPr>
            <p:ph type="body" idx="2"/>
          </p:nvPr>
        </p:nvSpPr>
        <p:spPr>
          <a:xfrm>
            <a:off x="12825786" y="4098948"/>
            <a:ext cx="6516369" cy="588581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3950" b="0" i="0">
                <a:solidFill>
                  <a:srgbClr val="464646"/>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23"/>
          <p:cNvSpPr txBox="1">
            <a:spLocks noGrp="1"/>
          </p:cNvSpPr>
          <p:nvPr>
            <p:ph type="ftr" idx="11"/>
          </p:nvPr>
        </p:nvSpPr>
        <p:spPr>
          <a:xfrm>
            <a:off x="5732380" y="11031666"/>
            <a:ext cx="8004809" cy="2406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3"/>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3"/>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8"/>
        <p:cNvGrpSpPr/>
        <p:nvPr/>
      </p:nvGrpSpPr>
      <p:grpSpPr>
        <a:xfrm>
          <a:off x="0" y="0"/>
          <a:ext cx="0" cy="0"/>
          <a:chOff x="0" y="0"/>
          <a:chExt cx="0" cy="0"/>
        </a:xfrm>
      </p:grpSpPr>
      <p:sp>
        <p:nvSpPr>
          <p:cNvPr id="39" name="Google Shape;39;p24"/>
          <p:cNvSpPr/>
          <p:nvPr/>
        </p:nvSpPr>
        <p:spPr>
          <a:xfrm>
            <a:off x="0" y="0"/>
            <a:ext cx="20104099" cy="4352257"/>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 name="Google Shape;40;p24"/>
          <p:cNvSpPr txBox="1">
            <a:spLocks noGrp="1"/>
          </p:cNvSpPr>
          <p:nvPr>
            <p:ph type="title"/>
          </p:nvPr>
        </p:nvSpPr>
        <p:spPr>
          <a:xfrm>
            <a:off x="6689390" y="8903110"/>
            <a:ext cx="6725319" cy="92519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5900" b="1" i="0">
                <a:solidFill>
                  <a:srgbClr val="EFF3F4"/>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4"/>
          <p:cNvSpPr txBox="1">
            <a:spLocks noGrp="1"/>
          </p:cNvSpPr>
          <p:nvPr>
            <p:ph type="ftr" idx="11"/>
          </p:nvPr>
        </p:nvSpPr>
        <p:spPr>
          <a:xfrm>
            <a:off x="5732380" y="11031666"/>
            <a:ext cx="8004809" cy="24066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400" b="0" i="0">
                <a:solidFill>
                  <a:schemeClr val="dk1"/>
                </a:solidFill>
                <a:latin typeface="Tahoma"/>
                <a:ea typeface="Tahoma"/>
                <a:cs typeface="Tahoma"/>
                <a:sym typeface="Tahom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4"/>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4"/>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6689390" y="8903110"/>
            <a:ext cx="6725319" cy="92519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5900" b="1" i="0" u="none" strike="noStrike" cap="none">
                <a:solidFill>
                  <a:srgbClr val="EFF3F4"/>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9"/>
          <p:cNvSpPr txBox="1">
            <a:spLocks noGrp="1"/>
          </p:cNvSpPr>
          <p:nvPr>
            <p:ph type="body" idx="1"/>
          </p:nvPr>
        </p:nvSpPr>
        <p:spPr>
          <a:xfrm>
            <a:off x="764361" y="4354085"/>
            <a:ext cx="18575377" cy="479234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4400" b="1" i="0" u="none" strike="noStrike" cap="none">
                <a:solidFill>
                  <a:srgbClr val="1A75B3"/>
                </a:solidFill>
                <a:latin typeface="Times New Roman"/>
                <a:ea typeface="Times New Roman"/>
                <a:cs typeface="Times New Roman"/>
                <a:sym typeface="Times New Roman"/>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9"/>
          <p:cNvSpPr txBox="1">
            <a:spLocks noGrp="1"/>
          </p:cNvSpPr>
          <p:nvPr>
            <p:ph type="ftr" idx="11"/>
          </p:nvPr>
        </p:nvSpPr>
        <p:spPr>
          <a:xfrm>
            <a:off x="5732380" y="11031666"/>
            <a:ext cx="8004809" cy="24066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4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9"/>
          <p:cNvSpPr txBox="1">
            <a:spLocks noGrp="1"/>
          </p:cNvSpPr>
          <p:nvPr>
            <p:ph type="sldNum" idx="12"/>
          </p:nvPr>
        </p:nvSpPr>
        <p:spPr>
          <a:xfrm>
            <a:off x="14474953" y="10517696"/>
            <a:ext cx="4623943" cy="565467"/>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4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5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51.png"/><Relationship Id="rId4" Type="http://schemas.openxmlformats.org/officeDocument/2006/relationships/hyperlink" Target="https://colab.research.google.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anaconda.com/download/#windows" TargetMode="External"/><Relationship Id="rId5" Type="http://schemas.openxmlformats.org/officeDocument/2006/relationships/hyperlink" Target="https://www.anaconda.com/download/#macos" TargetMode="External"/><Relationship Id="rId4" Type="http://schemas.openxmlformats.org/officeDocument/2006/relationships/hyperlink" Target="https://www.anaconda.com/download/#linu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5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54.png"/><Relationship Id="rId4" Type="http://schemas.openxmlformats.org/officeDocument/2006/relationships/hyperlink" Target="https://colab.research.google.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5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1" Type="http://schemas.openxmlformats.org/officeDocument/2006/relationships/image" Target="../media/image17.png"/><Relationship Id="rId170" Type="http://schemas.openxmlformats.org/officeDocument/2006/relationships/customXml" Target="../ink/ink85.xml"/><Relationship Id="rId268" Type="http://schemas.openxmlformats.org/officeDocument/2006/relationships/customXml" Target="../ink/ink134.xml"/><Relationship Id="rId475" Type="http://schemas.openxmlformats.org/officeDocument/2006/relationships/image" Target="../media/image244.png"/><Relationship Id="rId682" Type="http://schemas.openxmlformats.org/officeDocument/2006/relationships/customXml" Target="../ink/ink341.xml"/><Relationship Id="rId128" Type="http://schemas.openxmlformats.org/officeDocument/2006/relationships/customXml" Target="../ink/ink64.xml"/><Relationship Id="rId335" Type="http://schemas.openxmlformats.org/officeDocument/2006/relationships/image" Target="../media/image174.png"/><Relationship Id="rId542" Type="http://schemas.openxmlformats.org/officeDocument/2006/relationships/customXml" Target="../ink/ink271.xml"/><Relationship Id="rId987" Type="http://schemas.openxmlformats.org/officeDocument/2006/relationships/image" Target="../media/image500.png"/><Relationship Id="rId402" Type="http://schemas.openxmlformats.org/officeDocument/2006/relationships/customXml" Target="../ink/ink201.xml"/><Relationship Id="rId847" Type="http://schemas.openxmlformats.org/officeDocument/2006/relationships/image" Target="../media/image430.png"/><Relationship Id="rId1032" Type="http://schemas.openxmlformats.org/officeDocument/2006/relationships/customXml" Target="../ink/ink516.xml"/><Relationship Id="rId707" Type="http://schemas.openxmlformats.org/officeDocument/2006/relationships/image" Target="../media/image360.png"/><Relationship Id="rId914" Type="http://schemas.openxmlformats.org/officeDocument/2006/relationships/customXml" Target="../ink/ink457.xml"/><Relationship Id="rId43" Type="http://schemas.openxmlformats.org/officeDocument/2006/relationships/image" Target="../media/image28.png"/><Relationship Id="rId192" Type="http://schemas.openxmlformats.org/officeDocument/2006/relationships/customXml" Target="../ink/ink96.xml"/><Relationship Id="rId497" Type="http://schemas.openxmlformats.org/officeDocument/2006/relationships/image" Target="../media/image255.png"/><Relationship Id="rId357" Type="http://schemas.openxmlformats.org/officeDocument/2006/relationships/image" Target="../media/image185.png"/><Relationship Id="rId217" Type="http://schemas.openxmlformats.org/officeDocument/2006/relationships/image" Target="../media/image115.png"/><Relationship Id="rId564" Type="http://schemas.openxmlformats.org/officeDocument/2006/relationships/customXml" Target="../ink/ink282.xml"/><Relationship Id="rId771" Type="http://schemas.openxmlformats.org/officeDocument/2006/relationships/image" Target="../media/image392.png"/><Relationship Id="rId869" Type="http://schemas.openxmlformats.org/officeDocument/2006/relationships/image" Target="../media/image441.png"/><Relationship Id="rId424" Type="http://schemas.openxmlformats.org/officeDocument/2006/relationships/customXml" Target="../ink/ink212.xml"/><Relationship Id="rId631" Type="http://schemas.openxmlformats.org/officeDocument/2006/relationships/image" Target="../media/image322.png"/><Relationship Id="rId729" Type="http://schemas.openxmlformats.org/officeDocument/2006/relationships/image" Target="../media/image371.png"/><Relationship Id="rId1054" Type="http://schemas.openxmlformats.org/officeDocument/2006/relationships/customXml" Target="../ink/ink527.xml"/><Relationship Id="rId936" Type="http://schemas.openxmlformats.org/officeDocument/2006/relationships/customXml" Target="../ink/ink468.xml"/><Relationship Id="rId65" Type="http://schemas.openxmlformats.org/officeDocument/2006/relationships/image" Target="../media/image39.png"/><Relationship Id="rId281" Type="http://schemas.openxmlformats.org/officeDocument/2006/relationships/image" Target="../media/image147.png"/><Relationship Id="rId141" Type="http://schemas.openxmlformats.org/officeDocument/2006/relationships/image" Target="../media/image77.png"/><Relationship Id="rId379" Type="http://schemas.openxmlformats.org/officeDocument/2006/relationships/image" Target="../media/image196.png"/><Relationship Id="rId586" Type="http://schemas.openxmlformats.org/officeDocument/2006/relationships/customXml" Target="../ink/ink293.xml"/><Relationship Id="rId793" Type="http://schemas.openxmlformats.org/officeDocument/2006/relationships/image" Target="../media/image403.png"/><Relationship Id="rId7" Type="http://schemas.openxmlformats.org/officeDocument/2006/relationships/image" Target="../media/image10.png"/><Relationship Id="rId239" Type="http://schemas.openxmlformats.org/officeDocument/2006/relationships/image" Target="../media/image126.png"/><Relationship Id="rId446" Type="http://schemas.openxmlformats.org/officeDocument/2006/relationships/customXml" Target="../ink/ink223.xml"/><Relationship Id="rId653" Type="http://schemas.openxmlformats.org/officeDocument/2006/relationships/image" Target="../media/image333.png"/><Relationship Id="rId1076" Type="http://schemas.openxmlformats.org/officeDocument/2006/relationships/customXml" Target="../ink/ink538.xml"/><Relationship Id="rId306" Type="http://schemas.openxmlformats.org/officeDocument/2006/relationships/customXml" Target="../ink/ink153.xml"/><Relationship Id="rId860" Type="http://schemas.openxmlformats.org/officeDocument/2006/relationships/customXml" Target="../ink/ink430.xml"/><Relationship Id="rId958" Type="http://schemas.openxmlformats.org/officeDocument/2006/relationships/customXml" Target="../ink/ink479.xml"/><Relationship Id="rId87" Type="http://schemas.openxmlformats.org/officeDocument/2006/relationships/image" Target="../media/image50.png"/><Relationship Id="rId513" Type="http://schemas.openxmlformats.org/officeDocument/2006/relationships/image" Target="../media/image263.png"/><Relationship Id="rId720" Type="http://schemas.openxmlformats.org/officeDocument/2006/relationships/customXml" Target="../ink/ink360.xml"/><Relationship Id="rId818" Type="http://schemas.openxmlformats.org/officeDocument/2006/relationships/customXml" Target="../ink/ink409.xml"/><Relationship Id="rId1003" Type="http://schemas.openxmlformats.org/officeDocument/2006/relationships/image" Target="../media/image508.png"/><Relationship Id="rId14" Type="http://schemas.openxmlformats.org/officeDocument/2006/relationships/customXml" Target="../ink/ink7.xml"/><Relationship Id="rId98" Type="http://schemas.openxmlformats.org/officeDocument/2006/relationships/customXml" Target="../ink/ink49.xml"/><Relationship Id="rId163" Type="http://schemas.openxmlformats.org/officeDocument/2006/relationships/image" Target="../media/image88.png"/><Relationship Id="rId370" Type="http://schemas.openxmlformats.org/officeDocument/2006/relationships/customXml" Target="../ink/ink185.xml"/><Relationship Id="rId829" Type="http://schemas.openxmlformats.org/officeDocument/2006/relationships/image" Target="../media/image421.png"/><Relationship Id="rId1014" Type="http://schemas.openxmlformats.org/officeDocument/2006/relationships/customXml" Target="../ink/ink507.xml"/><Relationship Id="rId230" Type="http://schemas.openxmlformats.org/officeDocument/2006/relationships/customXml" Target="../ink/ink115.xml"/><Relationship Id="rId468" Type="http://schemas.openxmlformats.org/officeDocument/2006/relationships/customXml" Target="../ink/ink234.xml"/><Relationship Id="rId675" Type="http://schemas.openxmlformats.org/officeDocument/2006/relationships/image" Target="../media/image344.png"/><Relationship Id="rId882" Type="http://schemas.openxmlformats.org/officeDocument/2006/relationships/customXml" Target="../ink/ink441.xml"/><Relationship Id="rId1098" Type="http://schemas.openxmlformats.org/officeDocument/2006/relationships/customXml" Target="../ink/ink549.xml"/><Relationship Id="rId25" Type="http://schemas.openxmlformats.org/officeDocument/2006/relationships/image" Target="../media/image19.png"/><Relationship Id="rId328" Type="http://schemas.openxmlformats.org/officeDocument/2006/relationships/customXml" Target="../ink/ink164.xml"/><Relationship Id="rId535" Type="http://schemas.openxmlformats.org/officeDocument/2006/relationships/image" Target="../media/image274.png"/><Relationship Id="rId742" Type="http://schemas.openxmlformats.org/officeDocument/2006/relationships/customXml" Target="../ink/ink371.xml"/><Relationship Id="rId174" Type="http://schemas.openxmlformats.org/officeDocument/2006/relationships/customXml" Target="../ink/ink87.xml"/><Relationship Id="rId381" Type="http://schemas.openxmlformats.org/officeDocument/2006/relationships/image" Target="../media/image197.png"/><Relationship Id="rId602" Type="http://schemas.openxmlformats.org/officeDocument/2006/relationships/customXml" Target="../ink/ink301.xml"/><Relationship Id="rId1025" Type="http://schemas.openxmlformats.org/officeDocument/2006/relationships/image" Target="../media/image519.png"/><Relationship Id="rId241" Type="http://schemas.openxmlformats.org/officeDocument/2006/relationships/image" Target="../media/image127.png"/><Relationship Id="rId479" Type="http://schemas.openxmlformats.org/officeDocument/2006/relationships/image" Target="../media/image246.png"/><Relationship Id="rId686" Type="http://schemas.openxmlformats.org/officeDocument/2006/relationships/customXml" Target="../ink/ink343.xml"/><Relationship Id="rId893" Type="http://schemas.openxmlformats.org/officeDocument/2006/relationships/image" Target="../media/image453.png"/><Relationship Id="rId907" Type="http://schemas.openxmlformats.org/officeDocument/2006/relationships/image" Target="../media/image460.png"/><Relationship Id="rId36" Type="http://schemas.openxmlformats.org/officeDocument/2006/relationships/customXml" Target="../ink/ink18.xml"/><Relationship Id="rId339" Type="http://schemas.openxmlformats.org/officeDocument/2006/relationships/image" Target="../media/image176.png"/><Relationship Id="rId546" Type="http://schemas.openxmlformats.org/officeDocument/2006/relationships/customXml" Target="../ink/ink273.xml"/><Relationship Id="rId753" Type="http://schemas.openxmlformats.org/officeDocument/2006/relationships/image" Target="../media/image383.png"/><Relationship Id="rId101" Type="http://schemas.openxmlformats.org/officeDocument/2006/relationships/image" Target="../media/image57.png"/><Relationship Id="rId185" Type="http://schemas.openxmlformats.org/officeDocument/2006/relationships/image" Target="../media/image99.png"/><Relationship Id="rId406" Type="http://schemas.openxmlformats.org/officeDocument/2006/relationships/customXml" Target="../ink/ink203.xml"/><Relationship Id="rId960" Type="http://schemas.openxmlformats.org/officeDocument/2006/relationships/customXml" Target="../ink/ink480.xml"/><Relationship Id="rId1036" Type="http://schemas.openxmlformats.org/officeDocument/2006/relationships/customXml" Target="../ink/ink518.xml"/><Relationship Id="rId392" Type="http://schemas.openxmlformats.org/officeDocument/2006/relationships/customXml" Target="../ink/ink196.xml"/><Relationship Id="rId613" Type="http://schemas.openxmlformats.org/officeDocument/2006/relationships/image" Target="../media/image313.png"/><Relationship Id="rId697" Type="http://schemas.openxmlformats.org/officeDocument/2006/relationships/image" Target="../media/image355.png"/><Relationship Id="rId820" Type="http://schemas.openxmlformats.org/officeDocument/2006/relationships/customXml" Target="../ink/ink410.xml"/><Relationship Id="rId918" Type="http://schemas.openxmlformats.org/officeDocument/2006/relationships/customXml" Target="../ink/ink459.xml"/><Relationship Id="rId252" Type="http://schemas.openxmlformats.org/officeDocument/2006/relationships/customXml" Target="../ink/ink126.xml"/><Relationship Id="rId1103" Type="http://schemas.openxmlformats.org/officeDocument/2006/relationships/image" Target="../media/image558.png"/><Relationship Id="rId47" Type="http://schemas.openxmlformats.org/officeDocument/2006/relationships/image" Target="../media/image30.png"/><Relationship Id="rId112" Type="http://schemas.openxmlformats.org/officeDocument/2006/relationships/customXml" Target="../ink/ink56.xml"/><Relationship Id="rId557" Type="http://schemas.openxmlformats.org/officeDocument/2006/relationships/image" Target="../media/image285.png"/><Relationship Id="rId764" Type="http://schemas.openxmlformats.org/officeDocument/2006/relationships/customXml" Target="../ink/ink382.xml"/><Relationship Id="rId971" Type="http://schemas.openxmlformats.org/officeDocument/2006/relationships/image" Target="../media/image492.png"/><Relationship Id="rId196" Type="http://schemas.openxmlformats.org/officeDocument/2006/relationships/customXml" Target="../ink/ink98.xml"/><Relationship Id="rId417" Type="http://schemas.openxmlformats.org/officeDocument/2006/relationships/image" Target="../media/image215.png"/><Relationship Id="rId624" Type="http://schemas.openxmlformats.org/officeDocument/2006/relationships/customXml" Target="../ink/ink312.xml"/><Relationship Id="rId831" Type="http://schemas.openxmlformats.org/officeDocument/2006/relationships/image" Target="../media/image422.png"/><Relationship Id="rId1047" Type="http://schemas.openxmlformats.org/officeDocument/2006/relationships/image" Target="../media/image530.png"/><Relationship Id="rId263" Type="http://schemas.openxmlformats.org/officeDocument/2006/relationships/image" Target="../media/image138.png"/><Relationship Id="rId470" Type="http://schemas.openxmlformats.org/officeDocument/2006/relationships/customXml" Target="../ink/ink235.xml"/><Relationship Id="rId929" Type="http://schemas.openxmlformats.org/officeDocument/2006/relationships/image" Target="../media/image471.png"/><Relationship Id="rId1114" Type="http://schemas.openxmlformats.org/officeDocument/2006/relationships/customXml" Target="../ink/ink557.xml"/><Relationship Id="rId58" Type="http://schemas.openxmlformats.org/officeDocument/2006/relationships/customXml" Target="../ink/ink29.xml"/><Relationship Id="rId123" Type="http://schemas.openxmlformats.org/officeDocument/2006/relationships/image" Target="../media/image68.png"/><Relationship Id="rId330" Type="http://schemas.openxmlformats.org/officeDocument/2006/relationships/customXml" Target="../ink/ink165.xml"/><Relationship Id="rId568" Type="http://schemas.openxmlformats.org/officeDocument/2006/relationships/customXml" Target="../ink/ink284.xml"/><Relationship Id="rId775" Type="http://schemas.openxmlformats.org/officeDocument/2006/relationships/image" Target="../media/image394.png"/><Relationship Id="rId982" Type="http://schemas.openxmlformats.org/officeDocument/2006/relationships/customXml" Target="../ink/ink491.xml"/><Relationship Id="rId428" Type="http://schemas.openxmlformats.org/officeDocument/2006/relationships/customXml" Target="../ink/ink214.xml"/><Relationship Id="rId635" Type="http://schemas.openxmlformats.org/officeDocument/2006/relationships/image" Target="../media/image324.png"/><Relationship Id="rId842" Type="http://schemas.openxmlformats.org/officeDocument/2006/relationships/customXml" Target="../ink/ink421.xml"/><Relationship Id="rId1058" Type="http://schemas.openxmlformats.org/officeDocument/2006/relationships/customXml" Target="../ink/ink529.xml"/><Relationship Id="rId274" Type="http://schemas.openxmlformats.org/officeDocument/2006/relationships/customXml" Target="../ink/ink137.xml"/><Relationship Id="rId481" Type="http://schemas.openxmlformats.org/officeDocument/2006/relationships/image" Target="../media/image247.png"/><Relationship Id="rId702" Type="http://schemas.openxmlformats.org/officeDocument/2006/relationships/customXml" Target="../ink/ink351.xml"/><Relationship Id="rId69" Type="http://schemas.openxmlformats.org/officeDocument/2006/relationships/image" Target="../media/image41.png"/><Relationship Id="rId134" Type="http://schemas.openxmlformats.org/officeDocument/2006/relationships/customXml" Target="../ink/ink67.xml"/><Relationship Id="rId579" Type="http://schemas.openxmlformats.org/officeDocument/2006/relationships/image" Target="../media/image296.png"/><Relationship Id="rId786" Type="http://schemas.openxmlformats.org/officeDocument/2006/relationships/customXml" Target="../ink/ink393.xml"/><Relationship Id="rId993" Type="http://schemas.openxmlformats.org/officeDocument/2006/relationships/image" Target="../media/image503.png"/><Relationship Id="rId341" Type="http://schemas.openxmlformats.org/officeDocument/2006/relationships/image" Target="../media/image177.png"/><Relationship Id="rId439" Type="http://schemas.openxmlformats.org/officeDocument/2006/relationships/image" Target="../media/image226.png"/><Relationship Id="rId646" Type="http://schemas.openxmlformats.org/officeDocument/2006/relationships/customXml" Target="../ink/ink323.xml"/><Relationship Id="rId1069" Type="http://schemas.openxmlformats.org/officeDocument/2006/relationships/image" Target="../media/image541.png"/><Relationship Id="rId201" Type="http://schemas.openxmlformats.org/officeDocument/2006/relationships/image" Target="../media/image107.png"/><Relationship Id="rId285" Type="http://schemas.openxmlformats.org/officeDocument/2006/relationships/image" Target="../media/image149.png"/><Relationship Id="rId506" Type="http://schemas.openxmlformats.org/officeDocument/2006/relationships/customXml" Target="../ink/ink253.xml"/><Relationship Id="rId853" Type="http://schemas.openxmlformats.org/officeDocument/2006/relationships/image" Target="../media/image433.png"/><Relationship Id="rId492" Type="http://schemas.openxmlformats.org/officeDocument/2006/relationships/customXml" Target="../ink/ink246.xml"/><Relationship Id="rId713" Type="http://schemas.openxmlformats.org/officeDocument/2006/relationships/image" Target="../media/image363.png"/><Relationship Id="rId797" Type="http://schemas.openxmlformats.org/officeDocument/2006/relationships/image" Target="../media/image405.png"/><Relationship Id="rId920" Type="http://schemas.openxmlformats.org/officeDocument/2006/relationships/customXml" Target="../ink/ink460.xml"/><Relationship Id="rId145" Type="http://schemas.openxmlformats.org/officeDocument/2006/relationships/image" Target="../media/image79.png"/><Relationship Id="rId352" Type="http://schemas.openxmlformats.org/officeDocument/2006/relationships/customXml" Target="../ink/ink176.xml"/><Relationship Id="rId212" Type="http://schemas.openxmlformats.org/officeDocument/2006/relationships/customXml" Target="../ink/ink106.xml"/><Relationship Id="rId657" Type="http://schemas.openxmlformats.org/officeDocument/2006/relationships/image" Target="../media/image335.png"/><Relationship Id="rId864" Type="http://schemas.openxmlformats.org/officeDocument/2006/relationships/customXml" Target="../ink/ink432.xml"/><Relationship Id="rId296" Type="http://schemas.openxmlformats.org/officeDocument/2006/relationships/customXml" Target="../ink/ink148.xml"/><Relationship Id="rId517" Type="http://schemas.openxmlformats.org/officeDocument/2006/relationships/image" Target="../media/image265.png"/><Relationship Id="rId724" Type="http://schemas.openxmlformats.org/officeDocument/2006/relationships/customXml" Target="../ink/ink362.xml"/><Relationship Id="rId931" Type="http://schemas.openxmlformats.org/officeDocument/2006/relationships/image" Target="../media/image472.png"/><Relationship Id="rId60" Type="http://schemas.openxmlformats.org/officeDocument/2006/relationships/customXml" Target="../ink/ink30.xml"/><Relationship Id="rId156" Type="http://schemas.openxmlformats.org/officeDocument/2006/relationships/customXml" Target="../ink/ink78.xml"/><Relationship Id="rId363" Type="http://schemas.openxmlformats.org/officeDocument/2006/relationships/image" Target="../media/image188.png"/><Relationship Id="rId570" Type="http://schemas.openxmlformats.org/officeDocument/2006/relationships/customXml" Target="../ink/ink285.xml"/><Relationship Id="rId1007" Type="http://schemas.openxmlformats.org/officeDocument/2006/relationships/image" Target="../media/image510.png"/><Relationship Id="rId223" Type="http://schemas.openxmlformats.org/officeDocument/2006/relationships/image" Target="../media/image118.png"/><Relationship Id="rId430" Type="http://schemas.openxmlformats.org/officeDocument/2006/relationships/customXml" Target="../ink/ink215.xml"/><Relationship Id="rId668" Type="http://schemas.openxmlformats.org/officeDocument/2006/relationships/customXml" Target="../ink/ink334.xml"/><Relationship Id="rId875" Type="http://schemas.openxmlformats.org/officeDocument/2006/relationships/image" Target="../media/image444.png"/><Relationship Id="rId1060" Type="http://schemas.openxmlformats.org/officeDocument/2006/relationships/customXml" Target="../ink/ink530.xml"/><Relationship Id="rId18" Type="http://schemas.openxmlformats.org/officeDocument/2006/relationships/customXml" Target="../ink/ink9.xml"/><Relationship Id="rId528" Type="http://schemas.openxmlformats.org/officeDocument/2006/relationships/customXml" Target="../ink/ink264.xml"/><Relationship Id="rId735" Type="http://schemas.openxmlformats.org/officeDocument/2006/relationships/image" Target="../media/image374.png"/><Relationship Id="rId942" Type="http://schemas.openxmlformats.org/officeDocument/2006/relationships/customXml" Target="../ink/ink471.xml"/><Relationship Id="rId167" Type="http://schemas.openxmlformats.org/officeDocument/2006/relationships/image" Target="../media/image90.png"/><Relationship Id="rId374" Type="http://schemas.openxmlformats.org/officeDocument/2006/relationships/customXml" Target="../ink/ink187.xml"/><Relationship Id="rId581" Type="http://schemas.openxmlformats.org/officeDocument/2006/relationships/image" Target="../media/image297.png"/><Relationship Id="rId1018" Type="http://schemas.openxmlformats.org/officeDocument/2006/relationships/customXml" Target="../ink/ink509.xml"/><Relationship Id="rId71" Type="http://schemas.openxmlformats.org/officeDocument/2006/relationships/image" Target="../media/image42.png"/><Relationship Id="rId234" Type="http://schemas.openxmlformats.org/officeDocument/2006/relationships/customXml" Target="../ink/ink117.xml"/><Relationship Id="rId679" Type="http://schemas.openxmlformats.org/officeDocument/2006/relationships/image" Target="../media/image346.png"/><Relationship Id="rId802" Type="http://schemas.openxmlformats.org/officeDocument/2006/relationships/customXml" Target="../ink/ink401.xml"/><Relationship Id="rId886" Type="http://schemas.openxmlformats.org/officeDocument/2006/relationships/customXml" Target="../ink/ink443.xml"/><Relationship Id="rId2" Type="http://schemas.openxmlformats.org/officeDocument/2006/relationships/customXml" Target="../ink/ink1.xml"/><Relationship Id="rId29" Type="http://schemas.openxmlformats.org/officeDocument/2006/relationships/image" Target="../media/image21.png"/><Relationship Id="rId441" Type="http://schemas.openxmlformats.org/officeDocument/2006/relationships/image" Target="../media/image227.png"/><Relationship Id="rId539" Type="http://schemas.openxmlformats.org/officeDocument/2006/relationships/image" Target="../media/image276.png"/><Relationship Id="rId746" Type="http://schemas.openxmlformats.org/officeDocument/2006/relationships/customXml" Target="../ink/ink373.xml"/><Relationship Id="rId1071" Type="http://schemas.openxmlformats.org/officeDocument/2006/relationships/image" Target="../media/image542.png"/><Relationship Id="rId178" Type="http://schemas.openxmlformats.org/officeDocument/2006/relationships/customXml" Target="../ink/ink89.xml"/><Relationship Id="rId301" Type="http://schemas.openxmlformats.org/officeDocument/2006/relationships/image" Target="../media/image157.png"/><Relationship Id="rId953" Type="http://schemas.openxmlformats.org/officeDocument/2006/relationships/image" Target="../media/image483.png"/><Relationship Id="rId1029" Type="http://schemas.openxmlformats.org/officeDocument/2006/relationships/image" Target="../media/image521.png"/><Relationship Id="rId82" Type="http://schemas.openxmlformats.org/officeDocument/2006/relationships/customXml" Target="../ink/ink41.xml"/><Relationship Id="rId385" Type="http://schemas.openxmlformats.org/officeDocument/2006/relationships/image" Target="../media/image199.png"/><Relationship Id="rId592" Type="http://schemas.openxmlformats.org/officeDocument/2006/relationships/customXml" Target="../ink/ink296.xml"/><Relationship Id="rId606" Type="http://schemas.openxmlformats.org/officeDocument/2006/relationships/customXml" Target="../ink/ink303.xml"/><Relationship Id="rId813" Type="http://schemas.openxmlformats.org/officeDocument/2006/relationships/image" Target="../media/image413.png"/><Relationship Id="rId245" Type="http://schemas.openxmlformats.org/officeDocument/2006/relationships/image" Target="../media/image129.png"/><Relationship Id="rId452" Type="http://schemas.openxmlformats.org/officeDocument/2006/relationships/customXml" Target="../ink/ink226.xml"/><Relationship Id="rId897" Type="http://schemas.openxmlformats.org/officeDocument/2006/relationships/image" Target="../media/image455.png"/><Relationship Id="rId1082" Type="http://schemas.openxmlformats.org/officeDocument/2006/relationships/customXml" Target="../ink/ink541.xml"/><Relationship Id="rId105" Type="http://schemas.openxmlformats.org/officeDocument/2006/relationships/image" Target="../media/image59.png"/><Relationship Id="rId312" Type="http://schemas.openxmlformats.org/officeDocument/2006/relationships/customXml" Target="../ink/ink156.xml"/><Relationship Id="rId757" Type="http://schemas.openxmlformats.org/officeDocument/2006/relationships/image" Target="../media/image385.png"/><Relationship Id="rId964" Type="http://schemas.openxmlformats.org/officeDocument/2006/relationships/customXml" Target="../ink/ink482.xml"/><Relationship Id="rId93" Type="http://schemas.openxmlformats.org/officeDocument/2006/relationships/image" Target="../media/image53.png"/><Relationship Id="rId189" Type="http://schemas.openxmlformats.org/officeDocument/2006/relationships/image" Target="../media/image101.png"/><Relationship Id="rId396" Type="http://schemas.openxmlformats.org/officeDocument/2006/relationships/customXml" Target="../ink/ink198.xml"/><Relationship Id="rId617" Type="http://schemas.openxmlformats.org/officeDocument/2006/relationships/image" Target="../media/image315.png"/><Relationship Id="rId824" Type="http://schemas.openxmlformats.org/officeDocument/2006/relationships/customXml" Target="../ink/ink412.xml"/><Relationship Id="rId256" Type="http://schemas.openxmlformats.org/officeDocument/2006/relationships/customXml" Target="../ink/ink128.xml"/><Relationship Id="rId463" Type="http://schemas.openxmlformats.org/officeDocument/2006/relationships/image" Target="../media/image238.png"/><Relationship Id="rId670" Type="http://schemas.openxmlformats.org/officeDocument/2006/relationships/customXml" Target="../ink/ink335.xml"/><Relationship Id="rId1093" Type="http://schemas.openxmlformats.org/officeDocument/2006/relationships/image" Target="../media/image553.png"/><Relationship Id="rId1107" Type="http://schemas.openxmlformats.org/officeDocument/2006/relationships/image" Target="../media/image560.png"/><Relationship Id="rId116" Type="http://schemas.openxmlformats.org/officeDocument/2006/relationships/customXml" Target="../ink/ink58.xml"/><Relationship Id="rId323" Type="http://schemas.openxmlformats.org/officeDocument/2006/relationships/image" Target="../media/image168.png"/><Relationship Id="rId530" Type="http://schemas.openxmlformats.org/officeDocument/2006/relationships/customXml" Target="../ink/ink265.xml"/><Relationship Id="rId768" Type="http://schemas.openxmlformats.org/officeDocument/2006/relationships/customXml" Target="../ink/ink384.xml"/><Relationship Id="rId975" Type="http://schemas.openxmlformats.org/officeDocument/2006/relationships/image" Target="../media/image494.png"/><Relationship Id="rId20" Type="http://schemas.openxmlformats.org/officeDocument/2006/relationships/customXml" Target="../ink/ink10.xml"/><Relationship Id="rId628" Type="http://schemas.openxmlformats.org/officeDocument/2006/relationships/customXml" Target="../ink/ink314.xml"/><Relationship Id="rId835" Type="http://schemas.openxmlformats.org/officeDocument/2006/relationships/image" Target="../media/image424.png"/><Relationship Id="rId267" Type="http://schemas.openxmlformats.org/officeDocument/2006/relationships/image" Target="../media/image140.png"/><Relationship Id="rId474" Type="http://schemas.openxmlformats.org/officeDocument/2006/relationships/customXml" Target="../ink/ink237.xml"/><Relationship Id="rId1020" Type="http://schemas.openxmlformats.org/officeDocument/2006/relationships/customXml" Target="../ink/ink510.xml"/><Relationship Id="rId1118" Type="http://schemas.openxmlformats.org/officeDocument/2006/relationships/customXml" Target="../ink/ink559.xml"/><Relationship Id="rId127" Type="http://schemas.openxmlformats.org/officeDocument/2006/relationships/image" Target="../media/image70.png"/><Relationship Id="rId681" Type="http://schemas.openxmlformats.org/officeDocument/2006/relationships/image" Target="../media/image347.png"/><Relationship Id="rId779" Type="http://schemas.openxmlformats.org/officeDocument/2006/relationships/image" Target="../media/image396.png"/><Relationship Id="rId902" Type="http://schemas.openxmlformats.org/officeDocument/2006/relationships/customXml" Target="../ink/ink451.xml"/><Relationship Id="rId986" Type="http://schemas.openxmlformats.org/officeDocument/2006/relationships/customXml" Target="../ink/ink493.xml"/><Relationship Id="rId31" Type="http://schemas.openxmlformats.org/officeDocument/2006/relationships/image" Target="../media/image22.png"/><Relationship Id="rId334" Type="http://schemas.openxmlformats.org/officeDocument/2006/relationships/customXml" Target="../ink/ink167.xml"/><Relationship Id="rId541" Type="http://schemas.openxmlformats.org/officeDocument/2006/relationships/image" Target="../media/image277.png"/><Relationship Id="rId639" Type="http://schemas.openxmlformats.org/officeDocument/2006/relationships/image" Target="../media/image326.png"/><Relationship Id="rId180" Type="http://schemas.openxmlformats.org/officeDocument/2006/relationships/customXml" Target="../ink/ink90.xml"/><Relationship Id="rId278" Type="http://schemas.openxmlformats.org/officeDocument/2006/relationships/customXml" Target="../ink/ink139.xml"/><Relationship Id="rId401" Type="http://schemas.openxmlformats.org/officeDocument/2006/relationships/image" Target="../media/image207.png"/><Relationship Id="rId846" Type="http://schemas.openxmlformats.org/officeDocument/2006/relationships/customXml" Target="../ink/ink423.xml"/><Relationship Id="rId1031" Type="http://schemas.openxmlformats.org/officeDocument/2006/relationships/image" Target="../media/image522.png"/><Relationship Id="rId485" Type="http://schemas.openxmlformats.org/officeDocument/2006/relationships/image" Target="../media/image249.png"/><Relationship Id="rId692" Type="http://schemas.openxmlformats.org/officeDocument/2006/relationships/customXml" Target="../ink/ink346.xml"/><Relationship Id="rId706" Type="http://schemas.openxmlformats.org/officeDocument/2006/relationships/customXml" Target="../ink/ink353.xml"/><Relationship Id="rId913" Type="http://schemas.openxmlformats.org/officeDocument/2006/relationships/image" Target="../media/image463.png"/><Relationship Id="rId42" Type="http://schemas.openxmlformats.org/officeDocument/2006/relationships/customXml" Target="../ink/ink21.xml"/><Relationship Id="rId138" Type="http://schemas.openxmlformats.org/officeDocument/2006/relationships/customXml" Target="../ink/ink69.xml"/><Relationship Id="rId345" Type="http://schemas.openxmlformats.org/officeDocument/2006/relationships/image" Target="../media/image179.png"/><Relationship Id="rId552" Type="http://schemas.openxmlformats.org/officeDocument/2006/relationships/customXml" Target="../ink/ink276.xml"/><Relationship Id="rId997" Type="http://schemas.openxmlformats.org/officeDocument/2006/relationships/image" Target="../media/image505.png"/><Relationship Id="rId191" Type="http://schemas.openxmlformats.org/officeDocument/2006/relationships/image" Target="../media/image102.png"/><Relationship Id="rId205" Type="http://schemas.openxmlformats.org/officeDocument/2006/relationships/image" Target="../media/image109.png"/><Relationship Id="rId412" Type="http://schemas.openxmlformats.org/officeDocument/2006/relationships/customXml" Target="../ink/ink206.xml"/><Relationship Id="rId857" Type="http://schemas.openxmlformats.org/officeDocument/2006/relationships/image" Target="../media/image435.png"/><Relationship Id="rId1042" Type="http://schemas.openxmlformats.org/officeDocument/2006/relationships/customXml" Target="../ink/ink521.xml"/><Relationship Id="rId289" Type="http://schemas.openxmlformats.org/officeDocument/2006/relationships/image" Target="../media/image151.png"/><Relationship Id="rId496" Type="http://schemas.openxmlformats.org/officeDocument/2006/relationships/customXml" Target="../ink/ink248.xml"/><Relationship Id="rId717" Type="http://schemas.openxmlformats.org/officeDocument/2006/relationships/image" Target="../media/image365.png"/><Relationship Id="rId924" Type="http://schemas.openxmlformats.org/officeDocument/2006/relationships/customXml" Target="../ink/ink462.xml"/><Relationship Id="rId53" Type="http://schemas.openxmlformats.org/officeDocument/2006/relationships/image" Target="../media/image33.png"/><Relationship Id="rId149" Type="http://schemas.openxmlformats.org/officeDocument/2006/relationships/image" Target="../media/image81.png"/><Relationship Id="rId356" Type="http://schemas.openxmlformats.org/officeDocument/2006/relationships/customXml" Target="../ink/ink178.xml"/><Relationship Id="rId563" Type="http://schemas.openxmlformats.org/officeDocument/2006/relationships/image" Target="../media/image288.png"/><Relationship Id="rId770" Type="http://schemas.openxmlformats.org/officeDocument/2006/relationships/customXml" Target="../ink/ink385.xml"/><Relationship Id="rId216" Type="http://schemas.openxmlformats.org/officeDocument/2006/relationships/customXml" Target="../ink/ink108.xml"/><Relationship Id="rId423" Type="http://schemas.openxmlformats.org/officeDocument/2006/relationships/image" Target="../media/image218.png"/><Relationship Id="rId868" Type="http://schemas.openxmlformats.org/officeDocument/2006/relationships/customXml" Target="../ink/ink434.xml"/><Relationship Id="rId1053" Type="http://schemas.openxmlformats.org/officeDocument/2006/relationships/image" Target="../media/image533.png"/><Relationship Id="rId630" Type="http://schemas.openxmlformats.org/officeDocument/2006/relationships/customXml" Target="../ink/ink315.xml"/><Relationship Id="rId728" Type="http://schemas.openxmlformats.org/officeDocument/2006/relationships/customXml" Target="../ink/ink364.xml"/><Relationship Id="rId935" Type="http://schemas.openxmlformats.org/officeDocument/2006/relationships/image" Target="../media/image474.png"/><Relationship Id="rId64" Type="http://schemas.openxmlformats.org/officeDocument/2006/relationships/customXml" Target="../ink/ink32.xml"/><Relationship Id="rId367" Type="http://schemas.openxmlformats.org/officeDocument/2006/relationships/image" Target="../media/image190.png"/><Relationship Id="rId574" Type="http://schemas.openxmlformats.org/officeDocument/2006/relationships/customXml" Target="../ink/ink287.xml"/><Relationship Id="rId227" Type="http://schemas.openxmlformats.org/officeDocument/2006/relationships/image" Target="../media/image120.png"/><Relationship Id="rId781" Type="http://schemas.openxmlformats.org/officeDocument/2006/relationships/image" Target="../media/image397.png"/><Relationship Id="rId879" Type="http://schemas.openxmlformats.org/officeDocument/2006/relationships/image" Target="../media/image446.png"/><Relationship Id="rId434" Type="http://schemas.openxmlformats.org/officeDocument/2006/relationships/customXml" Target="../ink/ink217.xml"/><Relationship Id="rId641" Type="http://schemas.openxmlformats.org/officeDocument/2006/relationships/image" Target="../media/image327.png"/><Relationship Id="rId739" Type="http://schemas.openxmlformats.org/officeDocument/2006/relationships/image" Target="../media/image376.png"/><Relationship Id="rId1064" Type="http://schemas.openxmlformats.org/officeDocument/2006/relationships/customXml" Target="../ink/ink532.xml"/><Relationship Id="rId280" Type="http://schemas.openxmlformats.org/officeDocument/2006/relationships/customXml" Target="../ink/ink140.xml"/><Relationship Id="rId501" Type="http://schemas.openxmlformats.org/officeDocument/2006/relationships/image" Target="../media/image257.png"/><Relationship Id="rId946" Type="http://schemas.openxmlformats.org/officeDocument/2006/relationships/customXml" Target="../ink/ink473.xml"/><Relationship Id="rId75" Type="http://schemas.openxmlformats.org/officeDocument/2006/relationships/image" Target="../media/image44.png"/><Relationship Id="rId140" Type="http://schemas.openxmlformats.org/officeDocument/2006/relationships/customXml" Target="../ink/ink70.xml"/><Relationship Id="rId378" Type="http://schemas.openxmlformats.org/officeDocument/2006/relationships/customXml" Target="../ink/ink189.xml"/><Relationship Id="rId585" Type="http://schemas.openxmlformats.org/officeDocument/2006/relationships/image" Target="../media/image299.png"/><Relationship Id="rId792" Type="http://schemas.openxmlformats.org/officeDocument/2006/relationships/customXml" Target="../ink/ink396.xml"/><Relationship Id="rId806" Type="http://schemas.openxmlformats.org/officeDocument/2006/relationships/customXml" Target="../ink/ink403.xml"/><Relationship Id="rId6" Type="http://schemas.openxmlformats.org/officeDocument/2006/relationships/customXml" Target="../ink/ink3.xml"/><Relationship Id="rId238" Type="http://schemas.openxmlformats.org/officeDocument/2006/relationships/customXml" Target="../ink/ink119.xml"/><Relationship Id="rId445" Type="http://schemas.openxmlformats.org/officeDocument/2006/relationships/image" Target="../media/image229.png"/><Relationship Id="rId652" Type="http://schemas.openxmlformats.org/officeDocument/2006/relationships/customXml" Target="../ink/ink326.xml"/><Relationship Id="rId1075" Type="http://schemas.openxmlformats.org/officeDocument/2006/relationships/image" Target="../media/image544.png"/><Relationship Id="rId291" Type="http://schemas.openxmlformats.org/officeDocument/2006/relationships/image" Target="../media/image152.png"/><Relationship Id="rId305" Type="http://schemas.openxmlformats.org/officeDocument/2006/relationships/image" Target="../media/image159.png"/><Relationship Id="rId512" Type="http://schemas.openxmlformats.org/officeDocument/2006/relationships/customXml" Target="../ink/ink256.xml"/><Relationship Id="rId957" Type="http://schemas.openxmlformats.org/officeDocument/2006/relationships/image" Target="../media/image485.png"/><Relationship Id="rId86" Type="http://schemas.openxmlformats.org/officeDocument/2006/relationships/customXml" Target="../ink/ink43.xml"/><Relationship Id="rId151" Type="http://schemas.openxmlformats.org/officeDocument/2006/relationships/image" Target="../media/image82.png"/><Relationship Id="rId389" Type="http://schemas.openxmlformats.org/officeDocument/2006/relationships/image" Target="../media/image201.png"/><Relationship Id="rId596" Type="http://schemas.openxmlformats.org/officeDocument/2006/relationships/customXml" Target="../ink/ink298.xml"/><Relationship Id="rId817" Type="http://schemas.openxmlformats.org/officeDocument/2006/relationships/image" Target="../media/image415.png"/><Relationship Id="rId1002" Type="http://schemas.openxmlformats.org/officeDocument/2006/relationships/customXml" Target="../ink/ink501.xml"/><Relationship Id="rId249" Type="http://schemas.openxmlformats.org/officeDocument/2006/relationships/image" Target="../media/image131.png"/><Relationship Id="rId456" Type="http://schemas.openxmlformats.org/officeDocument/2006/relationships/customXml" Target="../ink/ink228.xml"/><Relationship Id="rId663" Type="http://schemas.openxmlformats.org/officeDocument/2006/relationships/image" Target="../media/image338.png"/><Relationship Id="rId870" Type="http://schemas.openxmlformats.org/officeDocument/2006/relationships/customXml" Target="../ink/ink435.xml"/><Relationship Id="rId1086" Type="http://schemas.openxmlformats.org/officeDocument/2006/relationships/customXml" Target="../ink/ink543.xml"/><Relationship Id="rId13" Type="http://schemas.openxmlformats.org/officeDocument/2006/relationships/image" Target="../media/image13.png"/><Relationship Id="rId109" Type="http://schemas.openxmlformats.org/officeDocument/2006/relationships/image" Target="../media/image61.png"/><Relationship Id="rId316" Type="http://schemas.openxmlformats.org/officeDocument/2006/relationships/customXml" Target="../ink/ink158.xml"/><Relationship Id="rId523" Type="http://schemas.openxmlformats.org/officeDocument/2006/relationships/image" Target="../media/image268.png"/><Relationship Id="rId968" Type="http://schemas.openxmlformats.org/officeDocument/2006/relationships/customXml" Target="../ink/ink484.xml"/><Relationship Id="rId97" Type="http://schemas.openxmlformats.org/officeDocument/2006/relationships/image" Target="../media/image55.png"/><Relationship Id="rId730" Type="http://schemas.openxmlformats.org/officeDocument/2006/relationships/customXml" Target="../ink/ink365.xml"/><Relationship Id="rId828" Type="http://schemas.openxmlformats.org/officeDocument/2006/relationships/customXml" Target="../ink/ink414.xml"/><Relationship Id="rId1013" Type="http://schemas.openxmlformats.org/officeDocument/2006/relationships/image" Target="../media/image513.png"/><Relationship Id="rId162" Type="http://schemas.openxmlformats.org/officeDocument/2006/relationships/customXml" Target="../ink/ink81.xml"/><Relationship Id="rId467" Type="http://schemas.openxmlformats.org/officeDocument/2006/relationships/image" Target="../media/image240.png"/><Relationship Id="rId1097" Type="http://schemas.openxmlformats.org/officeDocument/2006/relationships/image" Target="../media/image555.png"/><Relationship Id="rId674" Type="http://schemas.openxmlformats.org/officeDocument/2006/relationships/customXml" Target="../ink/ink337.xml"/><Relationship Id="rId881" Type="http://schemas.openxmlformats.org/officeDocument/2006/relationships/image" Target="../media/image447.png"/><Relationship Id="rId979" Type="http://schemas.openxmlformats.org/officeDocument/2006/relationships/image" Target="../media/image496.png"/><Relationship Id="rId24" Type="http://schemas.openxmlformats.org/officeDocument/2006/relationships/customXml" Target="../ink/ink12.xml"/><Relationship Id="rId327" Type="http://schemas.openxmlformats.org/officeDocument/2006/relationships/image" Target="../media/image170.png"/><Relationship Id="rId534" Type="http://schemas.openxmlformats.org/officeDocument/2006/relationships/customXml" Target="../ink/ink267.xml"/><Relationship Id="rId741" Type="http://schemas.openxmlformats.org/officeDocument/2006/relationships/image" Target="../media/image377.png"/><Relationship Id="rId839" Type="http://schemas.openxmlformats.org/officeDocument/2006/relationships/image" Target="../media/image426.png"/><Relationship Id="rId173" Type="http://schemas.openxmlformats.org/officeDocument/2006/relationships/image" Target="../media/image93.png"/><Relationship Id="rId380" Type="http://schemas.openxmlformats.org/officeDocument/2006/relationships/customXml" Target="../ink/ink190.xml"/><Relationship Id="rId601" Type="http://schemas.openxmlformats.org/officeDocument/2006/relationships/image" Target="../media/image307.png"/><Relationship Id="rId1024" Type="http://schemas.openxmlformats.org/officeDocument/2006/relationships/customXml" Target="../ink/ink512.xml"/><Relationship Id="rId240" Type="http://schemas.openxmlformats.org/officeDocument/2006/relationships/customXml" Target="../ink/ink120.xml"/><Relationship Id="rId478" Type="http://schemas.openxmlformats.org/officeDocument/2006/relationships/customXml" Target="../ink/ink239.xml"/><Relationship Id="rId685" Type="http://schemas.openxmlformats.org/officeDocument/2006/relationships/image" Target="../media/image349.png"/><Relationship Id="rId892" Type="http://schemas.openxmlformats.org/officeDocument/2006/relationships/customXml" Target="../ink/ink446.xml"/><Relationship Id="rId906" Type="http://schemas.openxmlformats.org/officeDocument/2006/relationships/customXml" Target="../ink/ink453.xml"/><Relationship Id="rId35" Type="http://schemas.openxmlformats.org/officeDocument/2006/relationships/image" Target="../media/image24.png"/><Relationship Id="rId100" Type="http://schemas.openxmlformats.org/officeDocument/2006/relationships/customXml" Target="../ink/ink50.xml"/><Relationship Id="rId338" Type="http://schemas.openxmlformats.org/officeDocument/2006/relationships/customXml" Target="../ink/ink169.xml"/><Relationship Id="rId545" Type="http://schemas.openxmlformats.org/officeDocument/2006/relationships/image" Target="../media/image279.png"/><Relationship Id="rId752" Type="http://schemas.openxmlformats.org/officeDocument/2006/relationships/customXml" Target="../ink/ink376.xml"/><Relationship Id="rId184" Type="http://schemas.openxmlformats.org/officeDocument/2006/relationships/customXml" Target="../ink/ink92.xml"/><Relationship Id="rId391" Type="http://schemas.openxmlformats.org/officeDocument/2006/relationships/image" Target="../media/image202.png"/><Relationship Id="rId405" Type="http://schemas.openxmlformats.org/officeDocument/2006/relationships/image" Target="../media/image209.png"/><Relationship Id="rId612" Type="http://schemas.openxmlformats.org/officeDocument/2006/relationships/customXml" Target="../ink/ink306.xml"/><Relationship Id="rId1035" Type="http://schemas.openxmlformats.org/officeDocument/2006/relationships/image" Target="../media/image524.png"/><Relationship Id="rId251" Type="http://schemas.openxmlformats.org/officeDocument/2006/relationships/image" Target="../media/image132.png"/><Relationship Id="rId489" Type="http://schemas.openxmlformats.org/officeDocument/2006/relationships/image" Target="../media/image251.png"/><Relationship Id="rId696" Type="http://schemas.openxmlformats.org/officeDocument/2006/relationships/customXml" Target="../ink/ink348.xml"/><Relationship Id="rId917" Type="http://schemas.openxmlformats.org/officeDocument/2006/relationships/image" Target="../media/image465.png"/><Relationship Id="rId1102" Type="http://schemas.openxmlformats.org/officeDocument/2006/relationships/customXml" Target="../ink/ink551.xml"/><Relationship Id="rId46" Type="http://schemas.openxmlformats.org/officeDocument/2006/relationships/customXml" Target="../ink/ink23.xml"/><Relationship Id="rId349" Type="http://schemas.openxmlformats.org/officeDocument/2006/relationships/image" Target="../media/image181.png"/><Relationship Id="rId556" Type="http://schemas.openxmlformats.org/officeDocument/2006/relationships/customXml" Target="../ink/ink278.xml"/><Relationship Id="rId763" Type="http://schemas.openxmlformats.org/officeDocument/2006/relationships/image" Target="../media/image388.png"/><Relationship Id="rId111" Type="http://schemas.openxmlformats.org/officeDocument/2006/relationships/image" Target="../media/image62.png"/><Relationship Id="rId195" Type="http://schemas.openxmlformats.org/officeDocument/2006/relationships/image" Target="../media/image104.png"/><Relationship Id="rId209" Type="http://schemas.openxmlformats.org/officeDocument/2006/relationships/image" Target="../media/image111.png"/><Relationship Id="rId416" Type="http://schemas.openxmlformats.org/officeDocument/2006/relationships/customXml" Target="../ink/ink208.xml"/><Relationship Id="rId970" Type="http://schemas.openxmlformats.org/officeDocument/2006/relationships/customXml" Target="../ink/ink485.xml"/><Relationship Id="rId1046" Type="http://schemas.openxmlformats.org/officeDocument/2006/relationships/customXml" Target="../ink/ink523.xml"/><Relationship Id="rId623" Type="http://schemas.openxmlformats.org/officeDocument/2006/relationships/image" Target="../media/image318.png"/><Relationship Id="rId830" Type="http://schemas.openxmlformats.org/officeDocument/2006/relationships/customXml" Target="../ink/ink415.xml"/><Relationship Id="rId928" Type="http://schemas.openxmlformats.org/officeDocument/2006/relationships/customXml" Target="../ink/ink464.xml"/><Relationship Id="rId57" Type="http://schemas.openxmlformats.org/officeDocument/2006/relationships/image" Target="../media/image35.png"/><Relationship Id="rId262" Type="http://schemas.openxmlformats.org/officeDocument/2006/relationships/customXml" Target="../ink/ink131.xml"/><Relationship Id="rId567" Type="http://schemas.openxmlformats.org/officeDocument/2006/relationships/image" Target="../media/image290.png"/><Relationship Id="rId1113" Type="http://schemas.openxmlformats.org/officeDocument/2006/relationships/image" Target="../media/image563.png"/><Relationship Id="rId122" Type="http://schemas.openxmlformats.org/officeDocument/2006/relationships/customXml" Target="../ink/ink61.xml"/><Relationship Id="rId774" Type="http://schemas.openxmlformats.org/officeDocument/2006/relationships/customXml" Target="../ink/ink387.xml"/><Relationship Id="rId981" Type="http://schemas.openxmlformats.org/officeDocument/2006/relationships/image" Target="../media/image497.png"/><Relationship Id="rId1057" Type="http://schemas.openxmlformats.org/officeDocument/2006/relationships/image" Target="../media/image535.png"/><Relationship Id="rId427" Type="http://schemas.openxmlformats.org/officeDocument/2006/relationships/image" Target="../media/image220.png"/><Relationship Id="rId634" Type="http://schemas.openxmlformats.org/officeDocument/2006/relationships/customXml" Target="../ink/ink317.xml"/><Relationship Id="rId841" Type="http://schemas.openxmlformats.org/officeDocument/2006/relationships/image" Target="../media/image427.png"/><Relationship Id="rId273" Type="http://schemas.openxmlformats.org/officeDocument/2006/relationships/image" Target="../media/image143.png"/><Relationship Id="rId480" Type="http://schemas.openxmlformats.org/officeDocument/2006/relationships/customXml" Target="../ink/ink240.xml"/><Relationship Id="rId701" Type="http://schemas.openxmlformats.org/officeDocument/2006/relationships/image" Target="../media/image357.png"/><Relationship Id="rId939" Type="http://schemas.openxmlformats.org/officeDocument/2006/relationships/image" Target="../media/image476.png"/><Relationship Id="rId68" Type="http://schemas.openxmlformats.org/officeDocument/2006/relationships/customXml" Target="../ink/ink34.xml"/><Relationship Id="rId133" Type="http://schemas.openxmlformats.org/officeDocument/2006/relationships/image" Target="../media/image73.png"/><Relationship Id="rId340" Type="http://schemas.openxmlformats.org/officeDocument/2006/relationships/customXml" Target="../ink/ink170.xml"/><Relationship Id="rId578" Type="http://schemas.openxmlformats.org/officeDocument/2006/relationships/customXml" Target="../ink/ink289.xml"/><Relationship Id="rId785" Type="http://schemas.openxmlformats.org/officeDocument/2006/relationships/image" Target="../media/image399.png"/><Relationship Id="rId992" Type="http://schemas.openxmlformats.org/officeDocument/2006/relationships/customXml" Target="../ink/ink496.xml"/><Relationship Id="rId200" Type="http://schemas.openxmlformats.org/officeDocument/2006/relationships/customXml" Target="../ink/ink100.xml"/><Relationship Id="rId438" Type="http://schemas.openxmlformats.org/officeDocument/2006/relationships/customXml" Target="../ink/ink219.xml"/><Relationship Id="rId645" Type="http://schemas.openxmlformats.org/officeDocument/2006/relationships/image" Target="../media/image329.png"/><Relationship Id="rId852" Type="http://schemas.openxmlformats.org/officeDocument/2006/relationships/customXml" Target="../ink/ink426.xml"/><Relationship Id="rId1068" Type="http://schemas.openxmlformats.org/officeDocument/2006/relationships/customXml" Target="../ink/ink534.xml"/><Relationship Id="rId284" Type="http://schemas.openxmlformats.org/officeDocument/2006/relationships/customXml" Target="../ink/ink142.xml"/><Relationship Id="rId491" Type="http://schemas.openxmlformats.org/officeDocument/2006/relationships/image" Target="../media/image252.png"/><Relationship Id="rId505" Type="http://schemas.openxmlformats.org/officeDocument/2006/relationships/image" Target="../media/image259.png"/><Relationship Id="rId712" Type="http://schemas.openxmlformats.org/officeDocument/2006/relationships/customXml" Target="../ink/ink356.xml"/><Relationship Id="rId79" Type="http://schemas.openxmlformats.org/officeDocument/2006/relationships/image" Target="../media/image46.png"/><Relationship Id="rId144" Type="http://schemas.openxmlformats.org/officeDocument/2006/relationships/customXml" Target="../ink/ink72.xml"/><Relationship Id="rId589" Type="http://schemas.openxmlformats.org/officeDocument/2006/relationships/image" Target="../media/image301.png"/><Relationship Id="rId796" Type="http://schemas.openxmlformats.org/officeDocument/2006/relationships/customXml" Target="../ink/ink398.xml"/><Relationship Id="rId351" Type="http://schemas.openxmlformats.org/officeDocument/2006/relationships/image" Target="../media/image182.png"/><Relationship Id="rId449" Type="http://schemas.openxmlformats.org/officeDocument/2006/relationships/image" Target="../media/image231.png"/><Relationship Id="rId656" Type="http://schemas.openxmlformats.org/officeDocument/2006/relationships/customXml" Target="../ink/ink328.xml"/><Relationship Id="rId863" Type="http://schemas.openxmlformats.org/officeDocument/2006/relationships/image" Target="../media/image438.png"/><Relationship Id="rId1079" Type="http://schemas.openxmlformats.org/officeDocument/2006/relationships/image" Target="../media/image546.png"/><Relationship Id="rId211" Type="http://schemas.openxmlformats.org/officeDocument/2006/relationships/image" Target="../media/image112.png"/><Relationship Id="rId295" Type="http://schemas.openxmlformats.org/officeDocument/2006/relationships/image" Target="../media/image154.png"/><Relationship Id="rId309" Type="http://schemas.openxmlformats.org/officeDocument/2006/relationships/image" Target="../media/image161.png"/><Relationship Id="rId516" Type="http://schemas.openxmlformats.org/officeDocument/2006/relationships/customXml" Target="../ink/ink258.xml"/><Relationship Id="rId723" Type="http://schemas.openxmlformats.org/officeDocument/2006/relationships/image" Target="../media/image368.png"/><Relationship Id="rId930" Type="http://schemas.openxmlformats.org/officeDocument/2006/relationships/customXml" Target="../ink/ink465.xml"/><Relationship Id="rId1006" Type="http://schemas.openxmlformats.org/officeDocument/2006/relationships/customXml" Target="../ink/ink503.xml"/><Relationship Id="rId155" Type="http://schemas.openxmlformats.org/officeDocument/2006/relationships/image" Target="../media/image84.png"/><Relationship Id="rId362" Type="http://schemas.openxmlformats.org/officeDocument/2006/relationships/customXml" Target="../ink/ink181.xml"/><Relationship Id="rId222" Type="http://schemas.openxmlformats.org/officeDocument/2006/relationships/customXml" Target="../ink/ink111.xml"/><Relationship Id="rId667" Type="http://schemas.openxmlformats.org/officeDocument/2006/relationships/image" Target="../media/image340.png"/><Relationship Id="rId874" Type="http://schemas.openxmlformats.org/officeDocument/2006/relationships/customXml" Target="../ink/ink437.xml"/><Relationship Id="rId17" Type="http://schemas.openxmlformats.org/officeDocument/2006/relationships/image" Target="../media/image15.png"/><Relationship Id="rId527" Type="http://schemas.openxmlformats.org/officeDocument/2006/relationships/image" Target="../media/image270.png"/><Relationship Id="rId734" Type="http://schemas.openxmlformats.org/officeDocument/2006/relationships/customXml" Target="../ink/ink367.xml"/><Relationship Id="rId941" Type="http://schemas.openxmlformats.org/officeDocument/2006/relationships/image" Target="../media/image477.png"/><Relationship Id="rId70" Type="http://schemas.openxmlformats.org/officeDocument/2006/relationships/customXml" Target="../ink/ink35.xml"/><Relationship Id="rId166" Type="http://schemas.openxmlformats.org/officeDocument/2006/relationships/customXml" Target="../ink/ink83.xml"/><Relationship Id="rId373" Type="http://schemas.openxmlformats.org/officeDocument/2006/relationships/image" Target="../media/image193.png"/><Relationship Id="rId580" Type="http://schemas.openxmlformats.org/officeDocument/2006/relationships/customXml" Target="../ink/ink290.xml"/><Relationship Id="rId801" Type="http://schemas.openxmlformats.org/officeDocument/2006/relationships/image" Target="../media/image407.png"/><Relationship Id="rId1017" Type="http://schemas.openxmlformats.org/officeDocument/2006/relationships/image" Target="../media/image515.png"/><Relationship Id="rId1" Type="http://schemas.openxmlformats.org/officeDocument/2006/relationships/slideLayout" Target="../slideLayouts/slideLayout5.xml"/><Relationship Id="rId233" Type="http://schemas.openxmlformats.org/officeDocument/2006/relationships/image" Target="../media/image123.png"/><Relationship Id="rId440" Type="http://schemas.openxmlformats.org/officeDocument/2006/relationships/customXml" Target="../ink/ink220.xml"/><Relationship Id="rId678" Type="http://schemas.openxmlformats.org/officeDocument/2006/relationships/customXml" Target="../ink/ink339.xml"/><Relationship Id="rId885" Type="http://schemas.openxmlformats.org/officeDocument/2006/relationships/image" Target="../media/image449.png"/><Relationship Id="rId1070" Type="http://schemas.openxmlformats.org/officeDocument/2006/relationships/customXml" Target="../ink/ink535.xml"/><Relationship Id="rId28" Type="http://schemas.openxmlformats.org/officeDocument/2006/relationships/customXml" Target="../ink/ink14.xml"/><Relationship Id="rId300" Type="http://schemas.openxmlformats.org/officeDocument/2006/relationships/customXml" Target="../ink/ink150.xml"/><Relationship Id="rId538" Type="http://schemas.openxmlformats.org/officeDocument/2006/relationships/customXml" Target="../ink/ink269.xml"/><Relationship Id="rId745" Type="http://schemas.openxmlformats.org/officeDocument/2006/relationships/image" Target="../media/image379.png"/><Relationship Id="rId952" Type="http://schemas.openxmlformats.org/officeDocument/2006/relationships/customXml" Target="../ink/ink476.xml"/><Relationship Id="rId81" Type="http://schemas.openxmlformats.org/officeDocument/2006/relationships/image" Target="../media/image47.png"/><Relationship Id="rId177" Type="http://schemas.openxmlformats.org/officeDocument/2006/relationships/image" Target="../media/image95.png"/><Relationship Id="rId384" Type="http://schemas.openxmlformats.org/officeDocument/2006/relationships/customXml" Target="../ink/ink192.xml"/><Relationship Id="rId591" Type="http://schemas.openxmlformats.org/officeDocument/2006/relationships/image" Target="../media/image302.png"/><Relationship Id="rId605" Type="http://schemas.openxmlformats.org/officeDocument/2006/relationships/image" Target="../media/image309.png"/><Relationship Id="rId812" Type="http://schemas.openxmlformats.org/officeDocument/2006/relationships/customXml" Target="../ink/ink406.xml"/><Relationship Id="rId1028" Type="http://schemas.openxmlformats.org/officeDocument/2006/relationships/customXml" Target="../ink/ink514.xml"/><Relationship Id="rId244" Type="http://schemas.openxmlformats.org/officeDocument/2006/relationships/customXml" Target="../ink/ink122.xml"/><Relationship Id="rId689" Type="http://schemas.openxmlformats.org/officeDocument/2006/relationships/image" Target="../media/image351.png"/><Relationship Id="rId896" Type="http://schemas.openxmlformats.org/officeDocument/2006/relationships/customXml" Target="../ink/ink448.xml"/><Relationship Id="rId1081" Type="http://schemas.openxmlformats.org/officeDocument/2006/relationships/image" Target="../media/image547.png"/><Relationship Id="rId39" Type="http://schemas.openxmlformats.org/officeDocument/2006/relationships/image" Target="../media/image26.png"/><Relationship Id="rId451" Type="http://schemas.openxmlformats.org/officeDocument/2006/relationships/image" Target="../media/image232.png"/><Relationship Id="rId549" Type="http://schemas.openxmlformats.org/officeDocument/2006/relationships/image" Target="../media/image281.png"/><Relationship Id="rId756" Type="http://schemas.openxmlformats.org/officeDocument/2006/relationships/customXml" Target="../ink/ink378.xml"/><Relationship Id="rId104" Type="http://schemas.openxmlformats.org/officeDocument/2006/relationships/customXml" Target="../ink/ink52.xml"/><Relationship Id="rId188" Type="http://schemas.openxmlformats.org/officeDocument/2006/relationships/customXml" Target="../ink/ink94.xml"/><Relationship Id="rId311" Type="http://schemas.openxmlformats.org/officeDocument/2006/relationships/image" Target="../media/image162.png"/><Relationship Id="rId395" Type="http://schemas.openxmlformats.org/officeDocument/2006/relationships/image" Target="../media/image204.png"/><Relationship Id="rId409" Type="http://schemas.openxmlformats.org/officeDocument/2006/relationships/image" Target="../media/image211.png"/><Relationship Id="rId963" Type="http://schemas.openxmlformats.org/officeDocument/2006/relationships/image" Target="../media/image488.png"/><Relationship Id="rId1039" Type="http://schemas.openxmlformats.org/officeDocument/2006/relationships/image" Target="../media/image526.png"/><Relationship Id="rId92" Type="http://schemas.openxmlformats.org/officeDocument/2006/relationships/customXml" Target="../ink/ink46.xml"/><Relationship Id="rId616" Type="http://schemas.openxmlformats.org/officeDocument/2006/relationships/customXml" Target="../ink/ink308.xml"/><Relationship Id="rId823" Type="http://schemas.openxmlformats.org/officeDocument/2006/relationships/image" Target="../media/image418.png"/><Relationship Id="rId255" Type="http://schemas.openxmlformats.org/officeDocument/2006/relationships/image" Target="../media/image134.png"/><Relationship Id="rId462" Type="http://schemas.openxmlformats.org/officeDocument/2006/relationships/customXml" Target="../ink/ink231.xml"/><Relationship Id="rId1092" Type="http://schemas.openxmlformats.org/officeDocument/2006/relationships/customXml" Target="../ink/ink546.xml"/><Relationship Id="rId1106" Type="http://schemas.openxmlformats.org/officeDocument/2006/relationships/customXml" Target="../ink/ink553.xml"/><Relationship Id="rId115" Type="http://schemas.openxmlformats.org/officeDocument/2006/relationships/image" Target="../media/image64.png"/><Relationship Id="rId322" Type="http://schemas.openxmlformats.org/officeDocument/2006/relationships/customXml" Target="../ink/ink161.xml"/><Relationship Id="rId767" Type="http://schemas.openxmlformats.org/officeDocument/2006/relationships/image" Target="../media/image390.png"/><Relationship Id="rId974" Type="http://schemas.openxmlformats.org/officeDocument/2006/relationships/customXml" Target="../ink/ink487.xml"/><Relationship Id="rId199" Type="http://schemas.openxmlformats.org/officeDocument/2006/relationships/image" Target="../media/image106.png"/><Relationship Id="rId627" Type="http://schemas.openxmlformats.org/officeDocument/2006/relationships/image" Target="../media/image320.png"/><Relationship Id="rId834" Type="http://schemas.openxmlformats.org/officeDocument/2006/relationships/customXml" Target="../ink/ink417.xml"/><Relationship Id="rId266" Type="http://schemas.openxmlformats.org/officeDocument/2006/relationships/customXml" Target="../ink/ink133.xml"/><Relationship Id="rId473" Type="http://schemas.openxmlformats.org/officeDocument/2006/relationships/image" Target="../media/image243.png"/><Relationship Id="rId680" Type="http://schemas.openxmlformats.org/officeDocument/2006/relationships/customXml" Target="../ink/ink340.xml"/><Relationship Id="rId901" Type="http://schemas.openxmlformats.org/officeDocument/2006/relationships/image" Target="../media/image457.png"/><Relationship Id="rId1117" Type="http://schemas.openxmlformats.org/officeDocument/2006/relationships/image" Target="../media/image565.png"/><Relationship Id="rId30" Type="http://schemas.openxmlformats.org/officeDocument/2006/relationships/customXml" Target="../ink/ink15.xml"/><Relationship Id="rId126" Type="http://schemas.openxmlformats.org/officeDocument/2006/relationships/customXml" Target="../ink/ink63.xml"/><Relationship Id="rId333" Type="http://schemas.openxmlformats.org/officeDocument/2006/relationships/image" Target="../media/image173.png"/><Relationship Id="rId540" Type="http://schemas.openxmlformats.org/officeDocument/2006/relationships/customXml" Target="../ink/ink270.xml"/><Relationship Id="rId778" Type="http://schemas.openxmlformats.org/officeDocument/2006/relationships/customXml" Target="../ink/ink389.xml"/><Relationship Id="rId985" Type="http://schemas.openxmlformats.org/officeDocument/2006/relationships/image" Target="../media/image499.png"/><Relationship Id="rId638" Type="http://schemas.openxmlformats.org/officeDocument/2006/relationships/customXml" Target="../ink/ink319.xml"/><Relationship Id="rId845" Type="http://schemas.openxmlformats.org/officeDocument/2006/relationships/image" Target="../media/image429.png"/><Relationship Id="rId1030" Type="http://schemas.openxmlformats.org/officeDocument/2006/relationships/customXml" Target="../ink/ink515.xml"/><Relationship Id="rId277" Type="http://schemas.openxmlformats.org/officeDocument/2006/relationships/image" Target="../media/image145.png"/><Relationship Id="rId400" Type="http://schemas.openxmlformats.org/officeDocument/2006/relationships/customXml" Target="../ink/ink200.xml"/><Relationship Id="rId484" Type="http://schemas.openxmlformats.org/officeDocument/2006/relationships/customXml" Target="../ink/ink242.xml"/><Relationship Id="rId705" Type="http://schemas.openxmlformats.org/officeDocument/2006/relationships/image" Target="../media/image359.png"/><Relationship Id="rId137" Type="http://schemas.openxmlformats.org/officeDocument/2006/relationships/image" Target="../media/image75.png"/><Relationship Id="rId344" Type="http://schemas.openxmlformats.org/officeDocument/2006/relationships/customXml" Target="../ink/ink172.xml"/><Relationship Id="rId691" Type="http://schemas.openxmlformats.org/officeDocument/2006/relationships/image" Target="../media/image352.png"/><Relationship Id="rId789" Type="http://schemas.openxmlformats.org/officeDocument/2006/relationships/image" Target="../media/image401.png"/><Relationship Id="rId912" Type="http://schemas.openxmlformats.org/officeDocument/2006/relationships/customXml" Target="../ink/ink456.xml"/><Relationship Id="rId996" Type="http://schemas.openxmlformats.org/officeDocument/2006/relationships/customXml" Target="../ink/ink498.xml"/><Relationship Id="rId41" Type="http://schemas.openxmlformats.org/officeDocument/2006/relationships/image" Target="../media/image27.png"/><Relationship Id="rId551" Type="http://schemas.openxmlformats.org/officeDocument/2006/relationships/image" Target="../media/image282.png"/><Relationship Id="rId649" Type="http://schemas.openxmlformats.org/officeDocument/2006/relationships/image" Target="../media/image331.png"/><Relationship Id="rId856" Type="http://schemas.openxmlformats.org/officeDocument/2006/relationships/customXml" Target="../ink/ink428.xml"/><Relationship Id="rId190" Type="http://schemas.openxmlformats.org/officeDocument/2006/relationships/customXml" Target="../ink/ink95.xml"/><Relationship Id="rId204" Type="http://schemas.openxmlformats.org/officeDocument/2006/relationships/customXml" Target="../ink/ink102.xml"/><Relationship Id="rId288" Type="http://schemas.openxmlformats.org/officeDocument/2006/relationships/customXml" Target="../ink/ink144.xml"/><Relationship Id="rId411" Type="http://schemas.openxmlformats.org/officeDocument/2006/relationships/image" Target="../media/image212.png"/><Relationship Id="rId509" Type="http://schemas.openxmlformats.org/officeDocument/2006/relationships/image" Target="../media/image261.png"/><Relationship Id="rId1041" Type="http://schemas.openxmlformats.org/officeDocument/2006/relationships/image" Target="../media/image527.png"/><Relationship Id="rId495" Type="http://schemas.openxmlformats.org/officeDocument/2006/relationships/image" Target="../media/image254.png"/><Relationship Id="rId716" Type="http://schemas.openxmlformats.org/officeDocument/2006/relationships/customXml" Target="../ink/ink358.xml"/><Relationship Id="rId923" Type="http://schemas.openxmlformats.org/officeDocument/2006/relationships/image" Target="../media/image468.png"/><Relationship Id="rId52" Type="http://schemas.openxmlformats.org/officeDocument/2006/relationships/customXml" Target="../ink/ink26.xml"/><Relationship Id="rId148" Type="http://schemas.openxmlformats.org/officeDocument/2006/relationships/customXml" Target="../ink/ink74.xml"/><Relationship Id="rId355" Type="http://schemas.openxmlformats.org/officeDocument/2006/relationships/image" Target="../media/image184.png"/><Relationship Id="rId562" Type="http://schemas.openxmlformats.org/officeDocument/2006/relationships/customXml" Target="../ink/ink281.xml"/><Relationship Id="rId215" Type="http://schemas.openxmlformats.org/officeDocument/2006/relationships/image" Target="../media/image114.png"/><Relationship Id="rId422" Type="http://schemas.openxmlformats.org/officeDocument/2006/relationships/customXml" Target="../ink/ink211.xml"/><Relationship Id="rId867" Type="http://schemas.openxmlformats.org/officeDocument/2006/relationships/image" Target="../media/image440.png"/><Relationship Id="rId1052" Type="http://schemas.openxmlformats.org/officeDocument/2006/relationships/customXml" Target="../ink/ink526.xml"/><Relationship Id="rId299" Type="http://schemas.openxmlformats.org/officeDocument/2006/relationships/image" Target="../media/image156.png"/><Relationship Id="rId727" Type="http://schemas.openxmlformats.org/officeDocument/2006/relationships/image" Target="../media/image370.png"/><Relationship Id="rId934" Type="http://schemas.openxmlformats.org/officeDocument/2006/relationships/customXml" Target="../ink/ink467.xml"/><Relationship Id="rId63" Type="http://schemas.openxmlformats.org/officeDocument/2006/relationships/image" Target="../media/image38.png"/><Relationship Id="rId159" Type="http://schemas.openxmlformats.org/officeDocument/2006/relationships/image" Target="../media/image86.png"/><Relationship Id="rId366" Type="http://schemas.openxmlformats.org/officeDocument/2006/relationships/customXml" Target="../ink/ink183.xml"/><Relationship Id="rId573" Type="http://schemas.openxmlformats.org/officeDocument/2006/relationships/image" Target="../media/image293.png"/><Relationship Id="rId780" Type="http://schemas.openxmlformats.org/officeDocument/2006/relationships/customXml" Target="../ink/ink390.xml"/><Relationship Id="rId226" Type="http://schemas.openxmlformats.org/officeDocument/2006/relationships/customXml" Target="../ink/ink113.xml"/><Relationship Id="rId433" Type="http://schemas.openxmlformats.org/officeDocument/2006/relationships/image" Target="../media/image223.png"/><Relationship Id="rId878" Type="http://schemas.openxmlformats.org/officeDocument/2006/relationships/customXml" Target="../ink/ink439.xml"/><Relationship Id="rId1063" Type="http://schemas.openxmlformats.org/officeDocument/2006/relationships/image" Target="../media/image538.png"/><Relationship Id="rId640" Type="http://schemas.openxmlformats.org/officeDocument/2006/relationships/customXml" Target="../ink/ink320.xml"/><Relationship Id="rId738" Type="http://schemas.openxmlformats.org/officeDocument/2006/relationships/customXml" Target="../ink/ink369.xml"/><Relationship Id="rId945" Type="http://schemas.openxmlformats.org/officeDocument/2006/relationships/image" Target="../media/image479.png"/><Relationship Id="rId74" Type="http://schemas.openxmlformats.org/officeDocument/2006/relationships/customXml" Target="../ink/ink37.xml"/><Relationship Id="rId377" Type="http://schemas.openxmlformats.org/officeDocument/2006/relationships/image" Target="../media/image195.png"/><Relationship Id="rId500" Type="http://schemas.openxmlformats.org/officeDocument/2006/relationships/customXml" Target="../ink/ink250.xml"/><Relationship Id="rId584" Type="http://schemas.openxmlformats.org/officeDocument/2006/relationships/customXml" Target="../ink/ink292.xml"/><Relationship Id="rId805" Type="http://schemas.openxmlformats.org/officeDocument/2006/relationships/image" Target="../media/image409.png"/><Relationship Id="rId5" Type="http://schemas.openxmlformats.org/officeDocument/2006/relationships/image" Target="../media/image9.png"/><Relationship Id="rId237" Type="http://schemas.openxmlformats.org/officeDocument/2006/relationships/image" Target="../media/image125.png"/><Relationship Id="rId791" Type="http://schemas.openxmlformats.org/officeDocument/2006/relationships/image" Target="../media/image402.png"/><Relationship Id="rId889" Type="http://schemas.openxmlformats.org/officeDocument/2006/relationships/image" Target="../media/image451.png"/><Relationship Id="rId1074" Type="http://schemas.openxmlformats.org/officeDocument/2006/relationships/customXml" Target="../ink/ink537.xml"/><Relationship Id="rId444" Type="http://schemas.openxmlformats.org/officeDocument/2006/relationships/customXml" Target="../ink/ink222.xml"/><Relationship Id="rId651" Type="http://schemas.openxmlformats.org/officeDocument/2006/relationships/image" Target="../media/image332.png"/><Relationship Id="rId749" Type="http://schemas.openxmlformats.org/officeDocument/2006/relationships/image" Target="../media/image381.png"/><Relationship Id="rId290" Type="http://schemas.openxmlformats.org/officeDocument/2006/relationships/customXml" Target="../ink/ink145.xml"/><Relationship Id="rId304" Type="http://schemas.openxmlformats.org/officeDocument/2006/relationships/customXml" Target="../ink/ink152.xml"/><Relationship Id="rId388" Type="http://schemas.openxmlformats.org/officeDocument/2006/relationships/customXml" Target="../ink/ink194.xml"/><Relationship Id="rId511" Type="http://schemas.openxmlformats.org/officeDocument/2006/relationships/image" Target="../media/image262.png"/><Relationship Id="rId609" Type="http://schemas.openxmlformats.org/officeDocument/2006/relationships/image" Target="../media/image311.png"/><Relationship Id="rId956" Type="http://schemas.openxmlformats.org/officeDocument/2006/relationships/customXml" Target="../ink/ink478.xml"/><Relationship Id="rId85" Type="http://schemas.openxmlformats.org/officeDocument/2006/relationships/image" Target="../media/image49.png"/><Relationship Id="rId150" Type="http://schemas.openxmlformats.org/officeDocument/2006/relationships/customXml" Target="../ink/ink75.xml"/><Relationship Id="rId595" Type="http://schemas.openxmlformats.org/officeDocument/2006/relationships/image" Target="../media/image304.png"/><Relationship Id="rId816" Type="http://schemas.openxmlformats.org/officeDocument/2006/relationships/customXml" Target="../ink/ink408.xml"/><Relationship Id="rId1001" Type="http://schemas.openxmlformats.org/officeDocument/2006/relationships/image" Target="../media/image507.png"/><Relationship Id="rId248" Type="http://schemas.openxmlformats.org/officeDocument/2006/relationships/customXml" Target="../ink/ink124.xml"/><Relationship Id="rId455" Type="http://schemas.openxmlformats.org/officeDocument/2006/relationships/image" Target="../media/image234.png"/><Relationship Id="rId662" Type="http://schemas.openxmlformats.org/officeDocument/2006/relationships/customXml" Target="../ink/ink331.xml"/><Relationship Id="rId1085" Type="http://schemas.openxmlformats.org/officeDocument/2006/relationships/image" Target="../media/image549.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64.png"/><Relationship Id="rId522" Type="http://schemas.openxmlformats.org/officeDocument/2006/relationships/customXml" Target="../ink/ink261.xml"/><Relationship Id="rId967" Type="http://schemas.openxmlformats.org/officeDocument/2006/relationships/image" Target="../media/image490.png"/><Relationship Id="rId96" Type="http://schemas.openxmlformats.org/officeDocument/2006/relationships/customXml" Target="../ink/ink48.xml"/><Relationship Id="rId161" Type="http://schemas.openxmlformats.org/officeDocument/2006/relationships/image" Target="../media/image87.png"/><Relationship Id="rId399" Type="http://schemas.openxmlformats.org/officeDocument/2006/relationships/image" Target="../media/image206.png"/><Relationship Id="rId827" Type="http://schemas.openxmlformats.org/officeDocument/2006/relationships/image" Target="../media/image420.png"/><Relationship Id="rId1012" Type="http://schemas.openxmlformats.org/officeDocument/2006/relationships/customXml" Target="../ink/ink506.xml"/><Relationship Id="rId259" Type="http://schemas.openxmlformats.org/officeDocument/2006/relationships/image" Target="../media/image136.png"/><Relationship Id="rId466" Type="http://schemas.openxmlformats.org/officeDocument/2006/relationships/customXml" Target="../ink/ink233.xml"/><Relationship Id="rId673" Type="http://schemas.openxmlformats.org/officeDocument/2006/relationships/image" Target="../media/image343.png"/><Relationship Id="rId880" Type="http://schemas.openxmlformats.org/officeDocument/2006/relationships/customXml" Target="../ink/ink440.xml"/><Relationship Id="rId1096" Type="http://schemas.openxmlformats.org/officeDocument/2006/relationships/customXml" Target="../ink/ink548.xml"/><Relationship Id="rId23" Type="http://schemas.openxmlformats.org/officeDocument/2006/relationships/image" Target="../media/image18.png"/><Relationship Id="rId119" Type="http://schemas.openxmlformats.org/officeDocument/2006/relationships/image" Target="../media/image66.png"/><Relationship Id="rId326" Type="http://schemas.openxmlformats.org/officeDocument/2006/relationships/customXml" Target="../ink/ink163.xml"/><Relationship Id="rId533" Type="http://schemas.openxmlformats.org/officeDocument/2006/relationships/image" Target="../media/image273.png"/><Relationship Id="rId978" Type="http://schemas.openxmlformats.org/officeDocument/2006/relationships/customXml" Target="../ink/ink489.xml"/><Relationship Id="rId740" Type="http://schemas.openxmlformats.org/officeDocument/2006/relationships/customXml" Target="../ink/ink370.xml"/><Relationship Id="rId838" Type="http://schemas.openxmlformats.org/officeDocument/2006/relationships/customXml" Target="../ink/ink419.xml"/><Relationship Id="rId1023" Type="http://schemas.openxmlformats.org/officeDocument/2006/relationships/image" Target="../media/image518.png"/><Relationship Id="rId172" Type="http://schemas.openxmlformats.org/officeDocument/2006/relationships/customXml" Target="../ink/ink86.xml"/><Relationship Id="rId477" Type="http://schemas.openxmlformats.org/officeDocument/2006/relationships/image" Target="../media/image245.png"/><Relationship Id="rId600" Type="http://schemas.openxmlformats.org/officeDocument/2006/relationships/customXml" Target="../ink/ink300.xml"/><Relationship Id="rId684" Type="http://schemas.openxmlformats.org/officeDocument/2006/relationships/customXml" Target="../ink/ink342.xml"/><Relationship Id="rId337" Type="http://schemas.openxmlformats.org/officeDocument/2006/relationships/image" Target="../media/image175.png"/><Relationship Id="rId891" Type="http://schemas.openxmlformats.org/officeDocument/2006/relationships/image" Target="../media/image452.png"/><Relationship Id="rId905" Type="http://schemas.openxmlformats.org/officeDocument/2006/relationships/image" Target="../media/image459.png"/><Relationship Id="rId989" Type="http://schemas.openxmlformats.org/officeDocument/2006/relationships/image" Target="../media/image501.png"/><Relationship Id="rId34" Type="http://schemas.openxmlformats.org/officeDocument/2006/relationships/customXml" Target="../ink/ink17.xml"/><Relationship Id="rId544" Type="http://schemas.openxmlformats.org/officeDocument/2006/relationships/customXml" Target="../ink/ink272.xml"/><Relationship Id="rId751" Type="http://schemas.openxmlformats.org/officeDocument/2006/relationships/image" Target="../media/image382.png"/><Relationship Id="rId849" Type="http://schemas.openxmlformats.org/officeDocument/2006/relationships/image" Target="../media/image431.png"/><Relationship Id="rId183" Type="http://schemas.openxmlformats.org/officeDocument/2006/relationships/image" Target="../media/image98.png"/><Relationship Id="rId390" Type="http://schemas.openxmlformats.org/officeDocument/2006/relationships/customXml" Target="../ink/ink195.xml"/><Relationship Id="rId404" Type="http://schemas.openxmlformats.org/officeDocument/2006/relationships/customXml" Target="../ink/ink202.xml"/><Relationship Id="rId611" Type="http://schemas.openxmlformats.org/officeDocument/2006/relationships/image" Target="../media/image312.png"/><Relationship Id="rId1034" Type="http://schemas.openxmlformats.org/officeDocument/2006/relationships/customXml" Target="../ink/ink517.xml"/><Relationship Id="rId250" Type="http://schemas.openxmlformats.org/officeDocument/2006/relationships/customXml" Target="../ink/ink125.xml"/><Relationship Id="rId488" Type="http://schemas.openxmlformats.org/officeDocument/2006/relationships/customXml" Target="../ink/ink244.xml"/><Relationship Id="rId695" Type="http://schemas.openxmlformats.org/officeDocument/2006/relationships/image" Target="../media/image354.png"/><Relationship Id="rId709" Type="http://schemas.openxmlformats.org/officeDocument/2006/relationships/image" Target="../media/image361.png"/><Relationship Id="rId916" Type="http://schemas.openxmlformats.org/officeDocument/2006/relationships/customXml" Target="../ink/ink458.xml"/><Relationship Id="rId1101" Type="http://schemas.openxmlformats.org/officeDocument/2006/relationships/image" Target="../media/image557.png"/><Relationship Id="rId45" Type="http://schemas.openxmlformats.org/officeDocument/2006/relationships/image" Target="../media/image29.png"/><Relationship Id="rId110" Type="http://schemas.openxmlformats.org/officeDocument/2006/relationships/customXml" Target="../ink/ink55.xml"/><Relationship Id="rId348" Type="http://schemas.openxmlformats.org/officeDocument/2006/relationships/customXml" Target="../ink/ink174.xml"/><Relationship Id="rId555" Type="http://schemas.openxmlformats.org/officeDocument/2006/relationships/image" Target="../media/image284.png"/><Relationship Id="rId762" Type="http://schemas.openxmlformats.org/officeDocument/2006/relationships/customXml" Target="../ink/ink381.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image" Target="../media/image214.png"/><Relationship Id="rId622" Type="http://schemas.openxmlformats.org/officeDocument/2006/relationships/customXml" Target="../ink/ink311.xml"/><Relationship Id="rId1045" Type="http://schemas.openxmlformats.org/officeDocument/2006/relationships/image" Target="../media/image529.png"/><Relationship Id="rId261" Type="http://schemas.openxmlformats.org/officeDocument/2006/relationships/image" Target="../media/image137.png"/><Relationship Id="rId499" Type="http://schemas.openxmlformats.org/officeDocument/2006/relationships/image" Target="../media/image256.png"/><Relationship Id="rId927" Type="http://schemas.openxmlformats.org/officeDocument/2006/relationships/image" Target="../media/image470.png"/><Relationship Id="rId1112" Type="http://schemas.openxmlformats.org/officeDocument/2006/relationships/customXml" Target="../ink/ink556.xml"/><Relationship Id="rId56" Type="http://schemas.openxmlformats.org/officeDocument/2006/relationships/customXml" Target="../ink/ink28.xml"/><Relationship Id="rId359" Type="http://schemas.openxmlformats.org/officeDocument/2006/relationships/image" Target="../media/image186.png"/><Relationship Id="rId566" Type="http://schemas.openxmlformats.org/officeDocument/2006/relationships/customXml" Target="../ink/ink283.xml"/><Relationship Id="rId773" Type="http://schemas.openxmlformats.org/officeDocument/2006/relationships/image" Target="../media/image393.png"/><Relationship Id="rId121" Type="http://schemas.openxmlformats.org/officeDocument/2006/relationships/image" Target="../media/image67.png"/><Relationship Id="rId219" Type="http://schemas.openxmlformats.org/officeDocument/2006/relationships/image" Target="../media/image116.png"/><Relationship Id="rId426" Type="http://schemas.openxmlformats.org/officeDocument/2006/relationships/customXml" Target="../ink/ink213.xml"/><Relationship Id="rId633" Type="http://schemas.openxmlformats.org/officeDocument/2006/relationships/image" Target="../media/image323.png"/><Relationship Id="rId980" Type="http://schemas.openxmlformats.org/officeDocument/2006/relationships/customXml" Target="../ink/ink490.xml"/><Relationship Id="rId1056" Type="http://schemas.openxmlformats.org/officeDocument/2006/relationships/customXml" Target="../ink/ink528.xml"/><Relationship Id="rId840" Type="http://schemas.openxmlformats.org/officeDocument/2006/relationships/customXml" Target="../ink/ink420.xml"/><Relationship Id="rId938" Type="http://schemas.openxmlformats.org/officeDocument/2006/relationships/customXml" Target="../ink/ink469.xml"/><Relationship Id="rId67" Type="http://schemas.openxmlformats.org/officeDocument/2006/relationships/image" Target="../media/image40.png"/><Relationship Id="rId272" Type="http://schemas.openxmlformats.org/officeDocument/2006/relationships/customXml" Target="../ink/ink136.xml"/><Relationship Id="rId577" Type="http://schemas.openxmlformats.org/officeDocument/2006/relationships/image" Target="../media/image295.png"/><Relationship Id="rId700" Type="http://schemas.openxmlformats.org/officeDocument/2006/relationships/customXml" Target="../ink/ink350.xml"/><Relationship Id="rId132" Type="http://schemas.openxmlformats.org/officeDocument/2006/relationships/customXml" Target="../ink/ink66.xml"/><Relationship Id="rId784" Type="http://schemas.openxmlformats.org/officeDocument/2006/relationships/customXml" Target="../ink/ink392.xml"/><Relationship Id="rId991" Type="http://schemas.openxmlformats.org/officeDocument/2006/relationships/image" Target="../media/image502.png"/><Relationship Id="rId1067" Type="http://schemas.openxmlformats.org/officeDocument/2006/relationships/image" Target="../media/image540.png"/><Relationship Id="rId437" Type="http://schemas.openxmlformats.org/officeDocument/2006/relationships/image" Target="../media/image225.png"/><Relationship Id="rId644" Type="http://schemas.openxmlformats.org/officeDocument/2006/relationships/customXml" Target="../ink/ink322.xml"/><Relationship Id="rId851" Type="http://schemas.openxmlformats.org/officeDocument/2006/relationships/image" Target="../media/image432.png"/><Relationship Id="rId283" Type="http://schemas.openxmlformats.org/officeDocument/2006/relationships/image" Target="../media/image148.png"/><Relationship Id="rId490" Type="http://schemas.openxmlformats.org/officeDocument/2006/relationships/customXml" Target="../ink/ink245.xml"/><Relationship Id="rId504" Type="http://schemas.openxmlformats.org/officeDocument/2006/relationships/customXml" Target="../ink/ink252.xml"/><Relationship Id="rId711" Type="http://schemas.openxmlformats.org/officeDocument/2006/relationships/image" Target="../media/image362.png"/><Relationship Id="rId949" Type="http://schemas.openxmlformats.org/officeDocument/2006/relationships/image" Target="../media/image481.png"/><Relationship Id="rId78" Type="http://schemas.openxmlformats.org/officeDocument/2006/relationships/customXml" Target="../ink/ink39.xml"/><Relationship Id="rId143" Type="http://schemas.openxmlformats.org/officeDocument/2006/relationships/image" Target="../media/image78.png"/><Relationship Id="rId350" Type="http://schemas.openxmlformats.org/officeDocument/2006/relationships/customXml" Target="../ink/ink175.xml"/><Relationship Id="rId588" Type="http://schemas.openxmlformats.org/officeDocument/2006/relationships/customXml" Target="../ink/ink294.xml"/><Relationship Id="rId795" Type="http://schemas.openxmlformats.org/officeDocument/2006/relationships/image" Target="../media/image404.png"/><Relationship Id="rId809" Type="http://schemas.openxmlformats.org/officeDocument/2006/relationships/image" Target="../media/image411.png"/><Relationship Id="rId9" Type="http://schemas.openxmlformats.org/officeDocument/2006/relationships/image" Target="../media/image11.png"/><Relationship Id="rId210" Type="http://schemas.openxmlformats.org/officeDocument/2006/relationships/customXml" Target="../ink/ink105.xml"/><Relationship Id="rId448" Type="http://schemas.openxmlformats.org/officeDocument/2006/relationships/customXml" Target="../ink/ink224.xml"/><Relationship Id="rId655" Type="http://schemas.openxmlformats.org/officeDocument/2006/relationships/image" Target="../media/image334.png"/><Relationship Id="rId862" Type="http://schemas.openxmlformats.org/officeDocument/2006/relationships/customXml" Target="../ink/ink431.xml"/><Relationship Id="rId1078" Type="http://schemas.openxmlformats.org/officeDocument/2006/relationships/customXml" Target="../ink/ink539.xml"/><Relationship Id="rId294" Type="http://schemas.openxmlformats.org/officeDocument/2006/relationships/customXml" Target="../ink/ink147.xml"/><Relationship Id="rId308" Type="http://schemas.openxmlformats.org/officeDocument/2006/relationships/customXml" Target="../ink/ink154.xml"/><Relationship Id="rId515" Type="http://schemas.openxmlformats.org/officeDocument/2006/relationships/image" Target="../media/image264.png"/><Relationship Id="rId722" Type="http://schemas.openxmlformats.org/officeDocument/2006/relationships/customXml" Target="../ink/ink361.xml"/><Relationship Id="rId89" Type="http://schemas.openxmlformats.org/officeDocument/2006/relationships/image" Target="../media/image51.png"/><Relationship Id="rId154" Type="http://schemas.openxmlformats.org/officeDocument/2006/relationships/customXml" Target="../ink/ink77.xml"/><Relationship Id="rId361" Type="http://schemas.openxmlformats.org/officeDocument/2006/relationships/image" Target="../media/image187.png"/><Relationship Id="rId599" Type="http://schemas.openxmlformats.org/officeDocument/2006/relationships/image" Target="../media/image306.png"/><Relationship Id="rId1005" Type="http://schemas.openxmlformats.org/officeDocument/2006/relationships/image" Target="../media/image509.png"/><Relationship Id="rId459" Type="http://schemas.openxmlformats.org/officeDocument/2006/relationships/image" Target="../media/image236.png"/><Relationship Id="rId666" Type="http://schemas.openxmlformats.org/officeDocument/2006/relationships/customXml" Target="../ink/ink333.xml"/><Relationship Id="rId873" Type="http://schemas.openxmlformats.org/officeDocument/2006/relationships/image" Target="../media/image443.png"/><Relationship Id="rId1089" Type="http://schemas.openxmlformats.org/officeDocument/2006/relationships/image" Target="../media/image551.png"/><Relationship Id="rId16" Type="http://schemas.openxmlformats.org/officeDocument/2006/relationships/customXml" Target="../ink/ink8.xml"/><Relationship Id="rId221" Type="http://schemas.openxmlformats.org/officeDocument/2006/relationships/image" Target="../media/image117.png"/><Relationship Id="rId319" Type="http://schemas.openxmlformats.org/officeDocument/2006/relationships/image" Target="../media/image166.png"/><Relationship Id="rId526" Type="http://schemas.openxmlformats.org/officeDocument/2006/relationships/customXml" Target="../ink/ink263.xml"/><Relationship Id="rId733" Type="http://schemas.openxmlformats.org/officeDocument/2006/relationships/image" Target="../media/image373.png"/><Relationship Id="rId940" Type="http://schemas.openxmlformats.org/officeDocument/2006/relationships/customXml" Target="../ink/ink470.xml"/><Relationship Id="rId1016" Type="http://schemas.openxmlformats.org/officeDocument/2006/relationships/customXml" Target="../ink/ink508.xml"/><Relationship Id="rId165" Type="http://schemas.openxmlformats.org/officeDocument/2006/relationships/image" Target="../media/image89.png"/><Relationship Id="rId372" Type="http://schemas.openxmlformats.org/officeDocument/2006/relationships/customXml" Target="../ink/ink186.xml"/><Relationship Id="rId677" Type="http://schemas.openxmlformats.org/officeDocument/2006/relationships/image" Target="../media/image345.png"/><Relationship Id="rId800" Type="http://schemas.openxmlformats.org/officeDocument/2006/relationships/customXml" Target="../ink/ink400.xml"/><Relationship Id="rId232" Type="http://schemas.openxmlformats.org/officeDocument/2006/relationships/customXml" Target="../ink/ink116.xml"/><Relationship Id="rId884" Type="http://schemas.openxmlformats.org/officeDocument/2006/relationships/customXml" Target="../ink/ink442.xml"/><Relationship Id="rId27" Type="http://schemas.openxmlformats.org/officeDocument/2006/relationships/image" Target="../media/image20.png"/><Relationship Id="rId537" Type="http://schemas.openxmlformats.org/officeDocument/2006/relationships/image" Target="../media/image275.png"/><Relationship Id="rId744" Type="http://schemas.openxmlformats.org/officeDocument/2006/relationships/customXml" Target="../ink/ink372.xml"/><Relationship Id="rId951" Type="http://schemas.openxmlformats.org/officeDocument/2006/relationships/image" Target="../media/image482.png"/><Relationship Id="rId80" Type="http://schemas.openxmlformats.org/officeDocument/2006/relationships/customXml" Target="../ink/ink40.xml"/><Relationship Id="rId176" Type="http://schemas.openxmlformats.org/officeDocument/2006/relationships/customXml" Target="../ink/ink88.xml"/><Relationship Id="rId383" Type="http://schemas.openxmlformats.org/officeDocument/2006/relationships/image" Target="../media/image198.png"/><Relationship Id="rId590" Type="http://schemas.openxmlformats.org/officeDocument/2006/relationships/customXml" Target="../ink/ink295.xml"/><Relationship Id="rId604" Type="http://schemas.openxmlformats.org/officeDocument/2006/relationships/customXml" Target="../ink/ink302.xml"/><Relationship Id="rId811" Type="http://schemas.openxmlformats.org/officeDocument/2006/relationships/image" Target="../media/image412.png"/><Relationship Id="rId1027" Type="http://schemas.openxmlformats.org/officeDocument/2006/relationships/image" Target="../media/image520.png"/><Relationship Id="rId243" Type="http://schemas.openxmlformats.org/officeDocument/2006/relationships/image" Target="../media/image128.png"/><Relationship Id="rId450" Type="http://schemas.openxmlformats.org/officeDocument/2006/relationships/customXml" Target="../ink/ink225.xml"/><Relationship Id="rId688" Type="http://schemas.openxmlformats.org/officeDocument/2006/relationships/customXml" Target="../ink/ink344.xml"/><Relationship Id="rId895" Type="http://schemas.openxmlformats.org/officeDocument/2006/relationships/image" Target="../media/image454.png"/><Relationship Id="rId909" Type="http://schemas.openxmlformats.org/officeDocument/2006/relationships/image" Target="../media/image461.png"/><Relationship Id="rId1080" Type="http://schemas.openxmlformats.org/officeDocument/2006/relationships/customXml" Target="../ink/ink540.xml"/><Relationship Id="rId38" Type="http://schemas.openxmlformats.org/officeDocument/2006/relationships/customXml" Target="../ink/ink19.xml"/><Relationship Id="rId103" Type="http://schemas.openxmlformats.org/officeDocument/2006/relationships/image" Target="../media/image58.png"/><Relationship Id="rId310" Type="http://schemas.openxmlformats.org/officeDocument/2006/relationships/customXml" Target="../ink/ink155.xml"/><Relationship Id="rId548" Type="http://schemas.openxmlformats.org/officeDocument/2006/relationships/customXml" Target="../ink/ink274.xml"/><Relationship Id="rId755" Type="http://schemas.openxmlformats.org/officeDocument/2006/relationships/image" Target="../media/image384.png"/><Relationship Id="rId962" Type="http://schemas.openxmlformats.org/officeDocument/2006/relationships/customXml" Target="../ink/ink481.xml"/><Relationship Id="rId91" Type="http://schemas.openxmlformats.org/officeDocument/2006/relationships/image" Target="../media/image52.png"/><Relationship Id="rId187" Type="http://schemas.openxmlformats.org/officeDocument/2006/relationships/image" Target="../media/image100.png"/><Relationship Id="rId394" Type="http://schemas.openxmlformats.org/officeDocument/2006/relationships/customXml" Target="../ink/ink197.xml"/><Relationship Id="rId408" Type="http://schemas.openxmlformats.org/officeDocument/2006/relationships/customXml" Target="../ink/ink204.xml"/><Relationship Id="rId615" Type="http://schemas.openxmlformats.org/officeDocument/2006/relationships/image" Target="../media/image314.png"/><Relationship Id="rId822" Type="http://schemas.openxmlformats.org/officeDocument/2006/relationships/customXml" Target="../ink/ink411.xml"/><Relationship Id="rId1038" Type="http://schemas.openxmlformats.org/officeDocument/2006/relationships/customXml" Target="../ink/ink519.xml"/><Relationship Id="rId254" Type="http://schemas.openxmlformats.org/officeDocument/2006/relationships/customXml" Target="../ink/ink127.xml"/><Relationship Id="rId699" Type="http://schemas.openxmlformats.org/officeDocument/2006/relationships/image" Target="../media/image356.png"/><Relationship Id="rId1091" Type="http://schemas.openxmlformats.org/officeDocument/2006/relationships/image" Target="../media/image552.png"/><Relationship Id="rId1105" Type="http://schemas.openxmlformats.org/officeDocument/2006/relationships/image" Target="../media/image559.png"/><Relationship Id="rId49" Type="http://schemas.openxmlformats.org/officeDocument/2006/relationships/image" Target="../media/image31.png"/><Relationship Id="rId114" Type="http://schemas.openxmlformats.org/officeDocument/2006/relationships/customXml" Target="../ink/ink57.xml"/><Relationship Id="rId461" Type="http://schemas.openxmlformats.org/officeDocument/2006/relationships/image" Target="../media/image237.png"/><Relationship Id="rId559" Type="http://schemas.openxmlformats.org/officeDocument/2006/relationships/image" Target="../media/image286.png"/><Relationship Id="rId766" Type="http://schemas.openxmlformats.org/officeDocument/2006/relationships/customXml" Target="../ink/ink383.xml"/><Relationship Id="rId198" Type="http://schemas.openxmlformats.org/officeDocument/2006/relationships/customXml" Target="../ink/ink99.xml"/><Relationship Id="rId321" Type="http://schemas.openxmlformats.org/officeDocument/2006/relationships/image" Target="../media/image167.png"/><Relationship Id="rId419" Type="http://schemas.openxmlformats.org/officeDocument/2006/relationships/image" Target="../media/image216.png"/><Relationship Id="rId626" Type="http://schemas.openxmlformats.org/officeDocument/2006/relationships/customXml" Target="../ink/ink313.xml"/><Relationship Id="rId973" Type="http://schemas.openxmlformats.org/officeDocument/2006/relationships/image" Target="../media/image493.png"/><Relationship Id="rId1049" Type="http://schemas.openxmlformats.org/officeDocument/2006/relationships/image" Target="../media/image531.png"/><Relationship Id="rId833" Type="http://schemas.openxmlformats.org/officeDocument/2006/relationships/image" Target="../media/image423.png"/><Relationship Id="rId1116" Type="http://schemas.openxmlformats.org/officeDocument/2006/relationships/customXml" Target="../ink/ink558.xml"/><Relationship Id="rId265" Type="http://schemas.openxmlformats.org/officeDocument/2006/relationships/image" Target="../media/image139.png"/><Relationship Id="rId472" Type="http://schemas.openxmlformats.org/officeDocument/2006/relationships/customXml" Target="../ink/ink236.xml"/><Relationship Id="rId900" Type="http://schemas.openxmlformats.org/officeDocument/2006/relationships/customXml" Target="../ink/ink450.xml"/><Relationship Id="rId125" Type="http://schemas.openxmlformats.org/officeDocument/2006/relationships/image" Target="../media/image69.png"/><Relationship Id="rId332" Type="http://schemas.openxmlformats.org/officeDocument/2006/relationships/customXml" Target="../ink/ink166.xml"/><Relationship Id="rId777" Type="http://schemas.openxmlformats.org/officeDocument/2006/relationships/image" Target="../media/image395.png"/><Relationship Id="rId984" Type="http://schemas.openxmlformats.org/officeDocument/2006/relationships/customXml" Target="../ink/ink492.xml"/><Relationship Id="rId637" Type="http://schemas.openxmlformats.org/officeDocument/2006/relationships/image" Target="../media/image325.png"/><Relationship Id="rId844" Type="http://schemas.openxmlformats.org/officeDocument/2006/relationships/customXml" Target="../ink/ink422.xml"/><Relationship Id="rId276" Type="http://schemas.openxmlformats.org/officeDocument/2006/relationships/customXml" Target="../ink/ink138.xml"/><Relationship Id="rId483" Type="http://schemas.openxmlformats.org/officeDocument/2006/relationships/image" Target="../media/image248.png"/><Relationship Id="rId690" Type="http://schemas.openxmlformats.org/officeDocument/2006/relationships/customXml" Target="../ink/ink345.xml"/><Relationship Id="rId704" Type="http://schemas.openxmlformats.org/officeDocument/2006/relationships/customXml" Target="../ink/ink352.xml"/><Relationship Id="rId911" Type="http://schemas.openxmlformats.org/officeDocument/2006/relationships/image" Target="../media/image462.png"/><Relationship Id="rId40" Type="http://schemas.openxmlformats.org/officeDocument/2006/relationships/customXml" Target="../ink/ink20.xml"/><Relationship Id="rId136" Type="http://schemas.openxmlformats.org/officeDocument/2006/relationships/customXml" Target="../ink/ink68.xml"/><Relationship Id="rId343" Type="http://schemas.openxmlformats.org/officeDocument/2006/relationships/image" Target="../media/image178.png"/><Relationship Id="rId550" Type="http://schemas.openxmlformats.org/officeDocument/2006/relationships/customXml" Target="../ink/ink275.xml"/><Relationship Id="rId788" Type="http://schemas.openxmlformats.org/officeDocument/2006/relationships/customXml" Target="../ink/ink394.xml"/><Relationship Id="rId995" Type="http://schemas.openxmlformats.org/officeDocument/2006/relationships/image" Target="../media/image504.png"/><Relationship Id="rId203" Type="http://schemas.openxmlformats.org/officeDocument/2006/relationships/image" Target="../media/image108.png"/><Relationship Id="rId648" Type="http://schemas.openxmlformats.org/officeDocument/2006/relationships/customXml" Target="../ink/ink324.xml"/><Relationship Id="rId855" Type="http://schemas.openxmlformats.org/officeDocument/2006/relationships/image" Target="../media/image434.png"/><Relationship Id="rId1040" Type="http://schemas.openxmlformats.org/officeDocument/2006/relationships/customXml" Target="../ink/ink520.xml"/><Relationship Id="rId287" Type="http://schemas.openxmlformats.org/officeDocument/2006/relationships/image" Target="../media/image150.png"/><Relationship Id="rId410" Type="http://schemas.openxmlformats.org/officeDocument/2006/relationships/customXml" Target="../ink/ink205.xml"/><Relationship Id="rId494" Type="http://schemas.openxmlformats.org/officeDocument/2006/relationships/customXml" Target="../ink/ink247.xml"/><Relationship Id="rId508" Type="http://schemas.openxmlformats.org/officeDocument/2006/relationships/customXml" Target="../ink/ink254.xml"/><Relationship Id="rId715" Type="http://schemas.openxmlformats.org/officeDocument/2006/relationships/image" Target="../media/image364.png"/><Relationship Id="rId922" Type="http://schemas.openxmlformats.org/officeDocument/2006/relationships/customXml" Target="../ink/ink461.xml"/><Relationship Id="rId147" Type="http://schemas.openxmlformats.org/officeDocument/2006/relationships/image" Target="../media/image80.png"/><Relationship Id="rId354" Type="http://schemas.openxmlformats.org/officeDocument/2006/relationships/customXml" Target="../ink/ink177.xml"/><Relationship Id="rId799" Type="http://schemas.openxmlformats.org/officeDocument/2006/relationships/image" Target="../media/image406.png"/><Relationship Id="rId51" Type="http://schemas.openxmlformats.org/officeDocument/2006/relationships/image" Target="../media/image32.png"/><Relationship Id="rId561" Type="http://schemas.openxmlformats.org/officeDocument/2006/relationships/image" Target="../media/image287.png"/><Relationship Id="rId659" Type="http://schemas.openxmlformats.org/officeDocument/2006/relationships/image" Target="../media/image336.png"/><Relationship Id="rId866" Type="http://schemas.openxmlformats.org/officeDocument/2006/relationships/customXml" Target="../ink/ink433.xml"/><Relationship Id="rId214" Type="http://schemas.openxmlformats.org/officeDocument/2006/relationships/customXml" Target="../ink/ink107.xml"/><Relationship Id="rId298" Type="http://schemas.openxmlformats.org/officeDocument/2006/relationships/customXml" Target="../ink/ink149.xml"/><Relationship Id="rId421" Type="http://schemas.openxmlformats.org/officeDocument/2006/relationships/image" Target="../media/image217.png"/><Relationship Id="rId519" Type="http://schemas.openxmlformats.org/officeDocument/2006/relationships/image" Target="../media/image266.png"/><Relationship Id="rId1051" Type="http://schemas.openxmlformats.org/officeDocument/2006/relationships/image" Target="../media/image532.png"/><Relationship Id="rId158" Type="http://schemas.openxmlformats.org/officeDocument/2006/relationships/customXml" Target="../ink/ink79.xml"/><Relationship Id="rId726" Type="http://schemas.openxmlformats.org/officeDocument/2006/relationships/customXml" Target="../ink/ink363.xml"/><Relationship Id="rId933" Type="http://schemas.openxmlformats.org/officeDocument/2006/relationships/image" Target="../media/image473.png"/><Relationship Id="rId1009" Type="http://schemas.openxmlformats.org/officeDocument/2006/relationships/image" Target="../media/image511.png"/><Relationship Id="rId62" Type="http://schemas.openxmlformats.org/officeDocument/2006/relationships/customXml" Target="../ink/ink31.xml"/><Relationship Id="rId365" Type="http://schemas.openxmlformats.org/officeDocument/2006/relationships/image" Target="../media/image189.png"/><Relationship Id="rId572" Type="http://schemas.openxmlformats.org/officeDocument/2006/relationships/customXml" Target="../ink/ink286.xml"/><Relationship Id="rId225" Type="http://schemas.openxmlformats.org/officeDocument/2006/relationships/image" Target="../media/image119.png"/><Relationship Id="rId432" Type="http://schemas.openxmlformats.org/officeDocument/2006/relationships/customXml" Target="../ink/ink216.xml"/><Relationship Id="rId877" Type="http://schemas.openxmlformats.org/officeDocument/2006/relationships/image" Target="../media/image445.png"/><Relationship Id="rId1062" Type="http://schemas.openxmlformats.org/officeDocument/2006/relationships/customXml" Target="../ink/ink531.xml"/><Relationship Id="rId737" Type="http://schemas.openxmlformats.org/officeDocument/2006/relationships/image" Target="../media/image375.png"/><Relationship Id="rId944" Type="http://schemas.openxmlformats.org/officeDocument/2006/relationships/customXml" Target="../ink/ink472.xml"/><Relationship Id="rId73" Type="http://schemas.openxmlformats.org/officeDocument/2006/relationships/image" Target="../media/image43.png"/><Relationship Id="rId169" Type="http://schemas.openxmlformats.org/officeDocument/2006/relationships/image" Target="../media/image91.png"/><Relationship Id="rId376" Type="http://schemas.openxmlformats.org/officeDocument/2006/relationships/customXml" Target="../ink/ink188.xml"/><Relationship Id="rId583" Type="http://schemas.openxmlformats.org/officeDocument/2006/relationships/image" Target="../media/image298.png"/><Relationship Id="rId790" Type="http://schemas.openxmlformats.org/officeDocument/2006/relationships/customXml" Target="../ink/ink395.xml"/><Relationship Id="rId804" Type="http://schemas.openxmlformats.org/officeDocument/2006/relationships/customXml" Target="../ink/ink402.xml"/><Relationship Id="rId4" Type="http://schemas.openxmlformats.org/officeDocument/2006/relationships/customXml" Target="../ink/ink2.xml"/><Relationship Id="rId236" Type="http://schemas.openxmlformats.org/officeDocument/2006/relationships/customXml" Target="../ink/ink118.xml"/><Relationship Id="rId443" Type="http://schemas.openxmlformats.org/officeDocument/2006/relationships/image" Target="../media/image228.png"/><Relationship Id="rId650" Type="http://schemas.openxmlformats.org/officeDocument/2006/relationships/customXml" Target="../ink/ink325.xml"/><Relationship Id="rId888" Type="http://schemas.openxmlformats.org/officeDocument/2006/relationships/customXml" Target="../ink/ink444.xml"/><Relationship Id="rId1073" Type="http://schemas.openxmlformats.org/officeDocument/2006/relationships/image" Target="../media/image543.png"/><Relationship Id="rId303" Type="http://schemas.openxmlformats.org/officeDocument/2006/relationships/image" Target="../media/image158.png"/><Relationship Id="rId748" Type="http://schemas.openxmlformats.org/officeDocument/2006/relationships/customXml" Target="../ink/ink374.xml"/><Relationship Id="rId955" Type="http://schemas.openxmlformats.org/officeDocument/2006/relationships/image" Target="../media/image484.png"/><Relationship Id="rId84" Type="http://schemas.openxmlformats.org/officeDocument/2006/relationships/customXml" Target="../ink/ink42.xml"/><Relationship Id="rId387" Type="http://schemas.openxmlformats.org/officeDocument/2006/relationships/image" Target="../media/image200.png"/><Relationship Id="rId510" Type="http://schemas.openxmlformats.org/officeDocument/2006/relationships/customXml" Target="../ink/ink255.xml"/><Relationship Id="rId594" Type="http://schemas.openxmlformats.org/officeDocument/2006/relationships/customXml" Target="../ink/ink297.xml"/><Relationship Id="rId608" Type="http://schemas.openxmlformats.org/officeDocument/2006/relationships/customXml" Target="../ink/ink304.xml"/><Relationship Id="rId815" Type="http://schemas.openxmlformats.org/officeDocument/2006/relationships/image" Target="../media/image414.png"/><Relationship Id="rId247" Type="http://schemas.openxmlformats.org/officeDocument/2006/relationships/image" Target="../media/image130.png"/><Relationship Id="rId899" Type="http://schemas.openxmlformats.org/officeDocument/2006/relationships/image" Target="../media/image456.png"/><Relationship Id="rId1000" Type="http://schemas.openxmlformats.org/officeDocument/2006/relationships/customXml" Target="../ink/ink500.xml"/><Relationship Id="rId1084" Type="http://schemas.openxmlformats.org/officeDocument/2006/relationships/customXml" Target="../ink/ink542.xml"/><Relationship Id="rId107" Type="http://schemas.openxmlformats.org/officeDocument/2006/relationships/image" Target="../media/image60.png"/><Relationship Id="rId454" Type="http://schemas.openxmlformats.org/officeDocument/2006/relationships/customXml" Target="../ink/ink227.xml"/><Relationship Id="rId661" Type="http://schemas.openxmlformats.org/officeDocument/2006/relationships/image" Target="../media/image337.png"/><Relationship Id="rId759" Type="http://schemas.openxmlformats.org/officeDocument/2006/relationships/image" Target="../media/image386.png"/><Relationship Id="rId966" Type="http://schemas.openxmlformats.org/officeDocument/2006/relationships/customXml" Target="../ink/ink483.xml"/><Relationship Id="rId11" Type="http://schemas.openxmlformats.org/officeDocument/2006/relationships/image" Target="../media/image12.png"/><Relationship Id="rId314" Type="http://schemas.openxmlformats.org/officeDocument/2006/relationships/customXml" Target="../ink/ink157.xml"/><Relationship Id="rId398" Type="http://schemas.openxmlformats.org/officeDocument/2006/relationships/customXml" Target="../ink/ink199.xml"/><Relationship Id="rId521" Type="http://schemas.openxmlformats.org/officeDocument/2006/relationships/image" Target="../media/image267.png"/><Relationship Id="rId619" Type="http://schemas.openxmlformats.org/officeDocument/2006/relationships/image" Target="../media/image316.png"/><Relationship Id="rId95" Type="http://schemas.openxmlformats.org/officeDocument/2006/relationships/image" Target="../media/image54.png"/><Relationship Id="rId160" Type="http://schemas.openxmlformats.org/officeDocument/2006/relationships/customXml" Target="../ink/ink80.xml"/><Relationship Id="rId826" Type="http://schemas.openxmlformats.org/officeDocument/2006/relationships/customXml" Target="../ink/ink413.xml"/><Relationship Id="rId1011" Type="http://schemas.openxmlformats.org/officeDocument/2006/relationships/image" Target="../media/image512.png"/><Relationship Id="rId1109" Type="http://schemas.openxmlformats.org/officeDocument/2006/relationships/image" Target="../media/image561.png"/><Relationship Id="rId258" Type="http://schemas.openxmlformats.org/officeDocument/2006/relationships/customXml" Target="../ink/ink129.xml"/><Relationship Id="rId465" Type="http://schemas.openxmlformats.org/officeDocument/2006/relationships/image" Target="../media/image239.png"/><Relationship Id="rId672" Type="http://schemas.openxmlformats.org/officeDocument/2006/relationships/customXml" Target="../ink/ink336.xml"/><Relationship Id="rId1095" Type="http://schemas.openxmlformats.org/officeDocument/2006/relationships/image" Target="../media/image554.png"/><Relationship Id="rId22" Type="http://schemas.openxmlformats.org/officeDocument/2006/relationships/customXml" Target="../ink/ink11.xml"/><Relationship Id="rId118" Type="http://schemas.openxmlformats.org/officeDocument/2006/relationships/customXml" Target="../ink/ink59.xml"/><Relationship Id="rId325" Type="http://schemas.openxmlformats.org/officeDocument/2006/relationships/image" Target="../media/image169.png"/><Relationship Id="rId532" Type="http://schemas.openxmlformats.org/officeDocument/2006/relationships/customXml" Target="../ink/ink266.xml"/><Relationship Id="rId977" Type="http://schemas.openxmlformats.org/officeDocument/2006/relationships/image" Target="../media/image495.png"/><Relationship Id="rId171" Type="http://schemas.openxmlformats.org/officeDocument/2006/relationships/image" Target="../media/image92.png"/><Relationship Id="rId837" Type="http://schemas.openxmlformats.org/officeDocument/2006/relationships/image" Target="../media/image425.png"/><Relationship Id="rId1022" Type="http://schemas.openxmlformats.org/officeDocument/2006/relationships/customXml" Target="../ink/ink511.xml"/><Relationship Id="rId269" Type="http://schemas.openxmlformats.org/officeDocument/2006/relationships/image" Target="../media/image141.png"/><Relationship Id="rId476" Type="http://schemas.openxmlformats.org/officeDocument/2006/relationships/customXml" Target="../ink/ink238.xml"/><Relationship Id="rId683" Type="http://schemas.openxmlformats.org/officeDocument/2006/relationships/image" Target="../media/image348.png"/><Relationship Id="rId890" Type="http://schemas.openxmlformats.org/officeDocument/2006/relationships/customXml" Target="../ink/ink445.xml"/><Relationship Id="rId904" Type="http://schemas.openxmlformats.org/officeDocument/2006/relationships/customXml" Target="../ink/ink452.xml"/><Relationship Id="rId33" Type="http://schemas.openxmlformats.org/officeDocument/2006/relationships/image" Target="../media/image23.png"/><Relationship Id="rId129" Type="http://schemas.openxmlformats.org/officeDocument/2006/relationships/image" Target="../media/image71.png"/><Relationship Id="rId336" Type="http://schemas.openxmlformats.org/officeDocument/2006/relationships/customXml" Target="../ink/ink168.xml"/><Relationship Id="rId543" Type="http://schemas.openxmlformats.org/officeDocument/2006/relationships/image" Target="../media/image278.png"/><Relationship Id="rId988" Type="http://schemas.openxmlformats.org/officeDocument/2006/relationships/customXml" Target="../ink/ink494.xml"/><Relationship Id="rId182" Type="http://schemas.openxmlformats.org/officeDocument/2006/relationships/customXml" Target="../ink/ink91.xml"/><Relationship Id="rId403" Type="http://schemas.openxmlformats.org/officeDocument/2006/relationships/image" Target="../media/image208.png"/><Relationship Id="rId750" Type="http://schemas.openxmlformats.org/officeDocument/2006/relationships/customXml" Target="../ink/ink375.xml"/><Relationship Id="rId848" Type="http://schemas.openxmlformats.org/officeDocument/2006/relationships/customXml" Target="../ink/ink424.xml"/><Relationship Id="rId1033" Type="http://schemas.openxmlformats.org/officeDocument/2006/relationships/image" Target="../media/image523.png"/><Relationship Id="rId487" Type="http://schemas.openxmlformats.org/officeDocument/2006/relationships/image" Target="../media/image250.png"/><Relationship Id="rId610" Type="http://schemas.openxmlformats.org/officeDocument/2006/relationships/customXml" Target="../ink/ink305.xml"/><Relationship Id="rId694" Type="http://schemas.openxmlformats.org/officeDocument/2006/relationships/customXml" Target="../ink/ink347.xml"/><Relationship Id="rId708" Type="http://schemas.openxmlformats.org/officeDocument/2006/relationships/customXml" Target="../ink/ink354.xml"/><Relationship Id="rId915" Type="http://schemas.openxmlformats.org/officeDocument/2006/relationships/image" Target="../media/image464.png"/><Relationship Id="rId347" Type="http://schemas.openxmlformats.org/officeDocument/2006/relationships/image" Target="../media/image180.png"/><Relationship Id="rId999" Type="http://schemas.openxmlformats.org/officeDocument/2006/relationships/image" Target="../media/image506.png"/><Relationship Id="rId1100" Type="http://schemas.openxmlformats.org/officeDocument/2006/relationships/customXml" Target="../ink/ink550.xml"/><Relationship Id="rId44" Type="http://schemas.openxmlformats.org/officeDocument/2006/relationships/customXml" Target="../ink/ink22.xml"/><Relationship Id="rId554" Type="http://schemas.openxmlformats.org/officeDocument/2006/relationships/customXml" Target="../ink/ink277.xml"/><Relationship Id="rId761" Type="http://schemas.openxmlformats.org/officeDocument/2006/relationships/image" Target="../media/image387.png"/><Relationship Id="rId859" Type="http://schemas.openxmlformats.org/officeDocument/2006/relationships/image" Target="../media/image436.png"/><Relationship Id="rId193" Type="http://schemas.openxmlformats.org/officeDocument/2006/relationships/image" Target="../media/image103.png"/><Relationship Id="rId207" Type="http://schemas.openxmlformats.org/officeDocument/2006/relationships/image" Target="../media/image110.png"/><Relationship Id="rId414" Type="http://schemas.openxmlformats.org/officeDocument/2006/relationships/customXml" Target="../ink/ink207.xml"/><Relationship Id="rId498" Type="http://schemas.openxmlformats.org/officeDocument/2006/relationships/customXml" Target="../ink/ink249.xml"/><Relationship Id="rId621" Type="http://schemas.openxmlformats.org/officeDocument/2006/relationships/image" Target="../media/image317.png"/><Relationship Id="rId1044" Type="http://schemas.openxmlformats.org/officeDocument/2006/relationships/customXml" Target="../ink/ink522.xml"/><Relationship Id="rId260" Type="http://schemas.openxmlformats.org/officeDocument/2006/relationships/customXml" Target="../ink/ink130.xml"/><Relationship Id="rId719" Type="http://schemas.openxmlformats.org/officeDocument/2006/relationships/image" Target="../media/image366.png"/><Relationship Id="rId926" Type="http://schemas.openxmlformats.org/officeDocument/2006/relationships/customXml" Target="../ink/ink463.xml"/><Relationship Id="rId1111" Type="http://schemas.openxmlformats.org/officeDocument/2006/relationships/image" Target="../media/image562.png"/><Relationship Id="rId55" Type="http://schemas.openxmlformats.org/officeDocument/2006/relationships/image" Target="../media/image34.png"/><Relationship Id="rId120" Type="http://schemas.openxmlformats.org/officeDocument/2006/relationships/customXml" Target="../ink/ink60.xml"/><Relationship Id="rId358" Type="http://schemas.openxmlformats.org/officeDocument/2006/relationships/customXml" Target="../ink/ink179.xml"/><Relationship Id="rId565" Type="http://schemas.openxmlformats.org/officeDocument/2006/relationships/image" Target="../media/image289.png"/><Relationship Id="rId772" Type="http://schemas.openxmlformats.org/officeDocument/2006/relationships/customXml" Target="../ink/ink386.xml"/><Relationship Id="rId218" Type="http://schemas.openxmlformats.org/officeDocument/2006/relationships/customXml" Target="../ink/ink109.xml"/><Relationship Id="rId425" Type="http://schemas.openxmlformats.org/officeDocument/2006/relationships/image" Target="../media/image219.png"/><Relationship Id="rId632" Type="http://schemas.openxmlformats.org/officeDocument/2006/relationships/customXml" Target="../ink/ink316.xml"/><Relationship Id="rId1055" Type="http://schemas.openxmlformats.org/officeDocument/2006/relationships/image" Target="../media/image534.png"/><Relationship Id="rId271" Type="http://schemas.openxmlformats.org/officeDocument/2006/relationships/image" Target="../media/image142.png"/><Relationship Id="rId937" Type="http://schemas.openxmlformats.org/officeDocument/2006/relationships/image" Target="../media/image475.png"/><Relationship Id="rId66" Type="http://schemas.openxmlformats.org/officeDocument/2006/relationships/customXml" Target="../ink/ink33.xml"/><Relationship Id="rId131" Type="http://schemas.openxmlformats.org/officeDocument/2006/relationships/image" Target="../media/image72.png"/><Relationship Id="rId369" Type="http://schemas.openxmlformats.org/officeDocument/2006/relationships/image" Target="../media/image191.png"/><Relationship Id="rId576" Type="http://schemas.openxmlformats.org/officeDocument/2006/relationships/customXml" Target="../ink/ink288.xml"/><Relationship Id="rId783" Type="http://schemas.openxmlformats.org/officeDocument/2006/relationships/image" Target="../media/image398.png"/><Relationship Id="rId990" Type="http://schemas.openxmlformats.org/officeDocument/2006/relationships/customXml" Target="../ink/ink495.xml"/><Relationship Id="rId229" Type="http://schemas.openxmlformats.org/officeDocument/2006/relationships/image" Target="../media/image121.png"/><Relationship Id="rId436" Type="http://schemas.openxmlformats.org/officeDocument/2006/relationships/customXml" Target="../ink/ink218.xml"/><Relationship Id="rId643" Type="http://schemas.openxmlformats.org/officeDocument/2006/relationships/image" Target="../media/image328.png"/><Relationship Id="rId1066" Type="http://schemas.openxmlformats.org/officeDocument/2006/relationships/customXml" Target="../ink/ink533.xml"/><Relationship Id="rId850" Type="http://schemas.openxmlformats.org/officeDocument/2006/relationships/customXml" Target="../ink/ink425.xml"/><Relationship Id="rId948" Type="http://schemas.openxmlformats.org/officeDocument/2006/relationships/customXml" Target="../ink/ink474.xml"/><Relationship Id="rId77" Type="http://schemas.openxmlformats.org/officeDocument/2006/relationships/image" Target="../media/image45.png"/><Relationship Id="rId282" Type="http://schemas.openxmlformats.org/officeDocument/2006/relationships/customXml" Target="../ink/ink141.xml"/><Relationship Id="rId503" Type="http://schemas.openxmlformats.org/officeDocument/2006/relationships/image" Target="../media/image258.png"/><Relationship Id="rId587" Type="http://schemas.openxmlformats.org/officeDocument/2006/relationships/image" Target="../media/image300.png"/><Relationship Id="rId710" Type="http://schemas.openxmlformats.org/officeDocument/2006/relationships/customXml" Target="../ink/ink355.xml"/><Relationship Id="rId808" Type="http://schemas.openxmlformats.org/officeDocument/2006/relationships/customXml" Target="../ink/ink404.xml"/><Relationship Id="rId8" Type="http://schemas.openxmlformats.org/officeDocument/2006/relationships/customXml" Target="../ink/ink4.xml"/><Relationship Id="rId142" Type="http://schemas.openxmlformats.org/officeDocument/2006/relationships/customXml" Target="../ink/ink71.xml"/><Relationship Id="rId447" Type="http://schemas.openxmlformats.org/officeDocument/2006/relationships/image" Target="../media/image230.png"/><Relationship Id="rId794" Type="http://schemas.openxmlformats.org/officeDocument/2006/relationships/customXml" Target="../ink/ink397.xml"/><Relationship Id="rId1077" Type="http://schemas.openxmlformats.org/officeDocument/2006/relationships/image" Target="../media/image545.png"/><Relationship Id="rId654" Type="http://schemas.openxmlformats.org/officeDocument/2006/relationships/customXml" Target="../ink/ink327.xml"/><Relationship Id="rId861" Type="http://schemas.openxmlformats.org/officeDocument/2006/relationships/image" Target="../media/image437.png"/><Relationship Id="rId959" Type="http://schemas.openxmlformats.org/officeDocument/2006/relationships/image" Target="../media/image486.png"/><Relationship Id="rId293" Type="http://schemas.openxmlformats.org/officeDocument/2006/relationships/image" Target="../media/image153.png"/><Relationship Id="rId307" Type="http://schemas.openxmlformats.org/officeDocument/2006/relationships/image" Target="../media/image160.png"/><Relationship Id="rId514" Type="http://schemas.openxmlformats.org/officeDocument/2006/relationships/customXml" Target="../ink/ink257.xml"/><Relationship Id="rId721" Type="http://schemas.openxmlformats.org/officeDocument/2006/relationships/image" Target="../media/image367.png"/><Relationship Id="rId88" Type="http://schemas.openxmlformats.org/officeDocument/2006/relationships/customXml" Target="../ink/ink44.xml"/><Relationship Id="rId153" Type="http://schemas.openxmlformats.org/officeDocument/2006/relationships/image" Target="../media/image83.png"/><Relationship Id="rId360" Type="http://schemas.openxmlformats.org/officeDocument/2006/relationships/customXml" Target="../ink/ink180.xml"/><Relationship Id="rId598" Type="http://schemas.openxmlformats.org/officeDocument/2006/relationships/customXml" Target="../ink/ink299.xml"/><Relationship Id="rId819" Type="http://schemas.openxmlformats.org/officeDocument/2006/relationships/image" Target="../media/image416.png"/><Relationship Id="rId1004" Type="http://schemas.openxmlformats.org/officeDocument/2006/relationships/customXml" Target="../ink/ink502.xml"/><Relationship Id="rId220" Type="http://schemas.openxmlformats.org/officeDocument/2006/relationships/customXml" Target="../ink/ink110.xml"/><Relationship Id="rId458" Type="http://schemas.openxmlformats.org/officeDocument/2006/relationships/customXml" Target="../ink/ink229.xml"/><Relationship Id="rId665" Type="http://schemas.openxmlformats.org/officeDocument/2006/relationships/image" Target="../media/image339.png"/><Relationship Id="rId872" Type="http://schemas.openxmlformats.org/officeDocument/2006/relationships/customXml" Target="../ink/ink436.xml"/><Relationship Id="rId1088" Type="http://schemas.openxmlformats.org/officeDocument/2006/relationships/customXml" Target="../ink/ink544.xml"/><Relationship Id="rId15" Type="http://schemas.openxmlformats.org/officeDocument/2006/relationships/image" Target="../media/image14.png"/><Relationship Id="rId318" Type="http://schemas.openxmlformats.org/officeDocument/2006/relationships/customXml" Target="../ink/ink159.xml"/><Relationship Id="rId525" Type="http://schemas.openxmlformats.org/officeDocument/2006/relationships/image" Target="../media/image269.png"/><Relationship Id="rId732" Type="http://schemas.openxmlformats.org/officeDocument/2006/relationships/customXml" Target="../ink/ink366.xml"/><Relationship Id="rId99" Type="http://schemas.openxmlformats.org/officeDocument/2006/relationships/image" Target="../media/image56.png"/><Relationship Id="rId164" Type="http://schemas.openxmlformats.org/officeDocument/2006/relationships/customXml" Target="../ink/ink82.xml"/><Relationship Id="rId371" Type="http://schemas.openxmlformats.org/officeDocument/2006/relationships/image" Target="../media/image192.png"/><Relationship Id="rId1015" Type="http://schemas.openxmlformats.org/officeDocument/2006/relationships/image" Target="../media/image514.png"/><Relationship Id="rId469" Type="http://schemas.openxmlformats.org/officeDocument/2006/relationships/image" Target="../media/image241.png"/><Relationship Id="rId676" Type="http://schemas.openxmlformats.org/officeDocument/2006/relationships/customXml" Target="../ink/ink338.xml"/><Relationship Id="rId883" Type="http://schemas.openxmlformats.org/officeDocument/2006/relationships/image" Target="../media/image448.png"/><Relationship Id="rId1099" Type="http://schemas.openxmlformats.org/officeDocument/2006/relationships/image" Target="../media/image556.png"/><Relationship Id="rId26" Type="http://schemas.openxmlformats.org/officeDocument/2006/relationships/customXml" Target="../ink/ink13.xml"/><Relationship Id="rId231" Type="http://schemas.openxmlformats.org/officeDocument/2006/relationships/image" Target="../media/image122.png"/><Relationship Id="rId329" Type="http://schemas.openxmlformats.org/officeDocument/2006/relationships/image" Target="../media/image171.png"/><Relationship Id="rId536" Type="http://schemas.openxmlformats.org/officeDocument/2006/relationships/customXml" Target="../ink/ink268.xml"/><Relationship Id="rId175" Type="http://schemas.openxmlformats.org/officeDocument/2006/relationships/image" Target="../media/image94.png"/><Relationship Id="rId743" Type="http://schemas.openxmlformats.org/officeDocument/2006/relationships/image" Target="../media/image378.png"/><Relationship Id="rId950" Type="http://schemas.openxmlformats.org/officeDocument/2006/relationships/customXml" Target="../ink/ink475.xml"/><Relationship Id="rId1026" Type="http://schemas.openxmlformats.org/officeDocument/2006/relationships/customXml" Target="../ink/ink513.xml"/><Relationship Id="rId382" Type="http://schemas.openxmlformats.org/officeDocument/2006/relationships/customXml" Target="../ink/ink191.xml"/><Relationship Id="rId603" Type="http://schemas.openxmlformats.org/officeDocument/2006/relationships/image" Target="../media/image308.png"/><Relationship Id="rId687" Type="http://schemas.openxmlformats.org/officeDocument/2006/relationships/image" Target="../media/image350.png"/><Relationship Id="rId810" Type="http://schemas.openxmlformats.org/officeDocument/2006/relationships/customXml" Target="../ink/ink405.xml"/><Relationship Id="rId908" Type="http://schemas.openxmlformats.org/officeDocument/2006/relationships/customXml" Target="../ink/ink454.xml"/><Relationship Id="rId242" Type="http://schemas.openxmlformats.org/officeDocument/2006/relationships/customXml" Target="../ink/ink121.xml"/><Relationship Id="rId894" Type="http://schemas.openxmlformats.org/officeDocument/2006/relationships/customXml" Target="../ink/ink447.xml"/><Relationship Id="rId37" Type="http://schemas.openxmlformats.org/officeDocument/2006/relationships/image" Target="../media/image25.png"/><Relationship Id="rId102" Type="http://schemas.openxmlformats.org/officeDocument/2006/relationships/customXml" Target="../ink/ink51.xml"/><Relationship Id="rId547" Type="http://schemas.openxmlformats.org/officeDocument/2006/relationships/image" Target="../media/image280.png"/><Relationship Id="rId754" Type="http://schemas.openxmlformats.org/officeDocument/2006/relationships/customXml" Target="../ink/ink377.xml"/><Relationship Id="rId961" Type="http://schemas.openxmlformats.org/officeDocument/2006/relationships/image" Target="../media/image487.png"/><Relationship Id="rId90" Type="http://schemas.openxmlformats.org/officeDocument/2006/relationships/customXml" Target="../ink/ink45.xml"/><Relationship Id="rId186" Type="http://schemas.openxmlformats.org/officeDocument/2006/relationships/customXml" Target="../ink/ink93.xml"/><Relationship Id="rId393" Type="http://schemas.openxmlformats.org/officeDocument/2006/relationships/image" Target="../media/image203.png"/><Relationship Id="rId407" Type="http://schemas.openxmlformats.org/officeDocument/2006/relationships/image" Target="../media/image210.png"/><Relationship Id="rId614" Type="http://schemas.openxmlformats.org/officeDocument/2006/relationships/customXml" Target="../ink/ink307.xml"/><Relationship Id="rId821" Type="http://schemas.openxmlformats.org/officeDocument/2006/relationships/image" Target="../media/image417.png"/><Relationship Id="rId1037" Type="http://schemas.openxmlformats.org/officeDocument/2006/relationships/image" Target="../media/image525.png"/><Relationship Id="rId253" Type="http://schemas.openxmlformats.org/officeDocument/2006/relationships/image" Target="../media/image133.png"/><Relationship Id="rId460" Type="http://schemas.openxmlformats.org/officeDocument/2006/relationships/customXml" Target="../ink/ink230.xml"/><Relationship Id="rId698" Type="http://schemas.openxmlformats.org/officeDocument/2006/relationships/customXml" Target="../ink/ink349.xml"/><Relationship Id="rId919" Type="http://schemas.openxmlformats.org/officeDocument/2006/relationships/image" Target="../media/image466.png"/><Relationship Id="rId1090" Type="http://schemas.openxmlformats.org/officeDocument/2006/relationships/customXml" Target="../ink/ink545.xml"/><Relationship Id="rId1104" Type="http://schemas.openxmlformats.org/officeDocument/2006/relationships/customXml" Target="../ink/ink552.xml"/><Relationship Id="rId48" Type="http://schemas.openxmlformats.org/officeDocument/2006/relationships/customXml" Target="../ink/ink24.xml"/><Relationship Id="rId113" Type="http://schemas.openxmlformats.org/officeDocument/2006/relationships/image" Target="../media/image63.png"/><Relationship Id="rId320" Type="http://schemas.openxmlformats.org/officeDocument/2006/relationships/customXml" Target="../ink/ink160.xml"/><Relationship Id="rId558" Type="http://schemas.openxmlformats.org/officeDocument/2006/relationships/customXml" Target="../ink/ink279.xml"/><Relationship Id="rId765" Type="http://schemas.openxmlformats.org/officeDocument/2006/relationships/image" Target="../media/image389.png"/><Relationship Id="rId972" Type="http://schemas.openxmlformats.org/officeDocument/2006/relationships/customXml" Target="../ink/ink486.xml"/><Relationship Id="rId197" Type="http://schemas.openxmlformats.org/officeDocument/2006/relationships/image" Target="../media/image105.png"/><Relationship Id="rId418" Type="http://schemas.openxmlformats.org/officeDocument/2006/relationships/customXml" Target="../ink/ink209.xml"/><Relationship Id="rId625" Type="http://schemas.openxmlformats.org/officeDocument/2006/relationships/image" Target="../media/image319.png"/><Relationship Id="rId832" Type="http://schemas.openxmlformats.org/officeDocument/2006/relationships/customXml" Target="../ink/ink416.xml"/><Relationship Id="rId1048" Type="http://schemas.openxmlformats.org/officeDocument/2006/relationships/customXml" Target="../ink/ink524.xml"/><Relationship Id="rId264" Type="http://schemas.openxmlformats.org/officeDocument/2006/relationships/customXml" Target="../ink/ink132.xml"/><Relationship Id="rId471" Type="http://schemas.openxmlformats.org/officeDocument/2006/relationships/image" Target="../media/image242.png"/><Relationship Id="rId1115" Type="http://schemas.openxmlformats.org/officeDocument/2006/relationships/image" Target="../media/image564.png"/><Relationship Id="rId59" Type="http://schemas.openxmlformats.org/officeDocument/2006/relationships/image" Target="../media/image36.png"/><Relationship Id="rId124" Type="http://schemas.openxmlformats.org/officeDocument/2006/relationships/customXml" Target="../ink/ink62.xml"/><Relationship Id="rId569" Type="http://schemas.openxmlformats.org/officeDocument/2006/relationships/image" Target="../media/image291.png"/><Relationship Id="rId776" Type="http://schemas.openxmlformats.org/officeDocument/2006/relationships/customXml" Target="../ink/ink388.xml"/><Relationship Id="rId983" Type="http://schemas.openxmlformats.org/officeDocument/2006/relationships/image" Target="../media/image498.png"/><Relationship Id="rId331" Type="http://schemas.openxmlformats.org/officeDocument/2006/relationships/image" Target="../media/image172.png"/><Relationship Id="rId429" Type="http://schemas.openxmlformats.org/officeDocument/2006/relationships/image" Target="../media/image221.png"/><Relationship Id="rId636" Type="http://schemas.openxmlformats.org/officeDocument/2006/relationships/customXml" Target="../ink/ink318.xml"/><Relationship Id="rId1059" Type="http://schemas.openxmlformats.org/officeDocument/2006/relationships/image" Target="../media/image536.png"/><Relationship Id="rId843" Type="http://schemas.openxmlformats.org/officeDocument/2006/relationships/image" Target="../media/image428.png"/><Relationship Id="rId275" Type="http://schemas.openxmlformats.org/officeDocument/2006/relationships/image" Target="../media/image144.png"/><Relationship Id="rId482" Type="http://schemas.openxmlformats.org/officeDocument/2006/relationships/customXml" Target="../ink/ink241.xml"/><Relationship Id="rId703" Type="http://schemas.openxmlformats.org/officeDocument/2006/relationships/image" Target="../media/image358.png"/><Relationship Id="rId910" Type="http://schemas.openxmlformats.org/officeDocument/2006/relationships/customXml" Target="../ink/ink455.xml"/><Relationship Id="rId135" Type="http://schemas.openxmlformats.org/officeDocument/2006/relationships/image" Target="../media/image74.png"/><Relationship Id="rId342" Type="http://schemas.openxmlformats.org/officeDocument/2006/relationships/customXml" Target="../ink/ink171.xml"/><Relationship Id="rId787" Type="http://schemas.openxmlformats.org/officeDocument/2006/relationships/image" Target="../media/image400.png"/><Relationship Id="rId994" Type="http://schemas.openxmlformats.org/officeDocument/2006/relationships/customXml" Target="../ink/ink497.xml"/><Relationship Id="rId202" Type="http://schemas.openxmlformats.org/officeDocument/2006/relationships/customXml" Target="../ink/ink101.xml"/><Relationship Id="rId647" Type="http://schemas.openxmlformats.org/officeDocument/2006/relationships/image" Target="../media/image330.png"/><Relationship Id="rId854" Type="http://schemas.openxmlformats.org/officeDocument/2006/relationships/customXml" Target="../ink/ink427.xml"/><Relationship Id="rId286" Type="http://schemas.openxmlformats.org/officeDocument/2006/relationships/customXml" Target="../ink/ink143.xml"/><Relationship Id="rId493" Type="http://schemas.openxmlformats.org/officeDocument/2006/relationships/image" Target="../media/image253.png"/><Relationship Id="rId507" Type="http://schemas.openxmlformats.org/officeDocument/2006/relationships/image" Target="../media/image260.png"/><Relationship Id="rId714" Type="http://schemas.openxmlformats.org/officeDocument/2006/relationships/customXml" Target="../ink/ink357.xml"/><Relationship Id="rId921" Type="http://schemas.openxmlformats.org/officeDocument/2006/relationships/image" Target="../media/image467.png"/><Relationship Id="rId50" Type="http://schemas.openxmlformats.org/officeDocument/2006/relationships/customXml" Target="../ink/ink25.xml"/><Relationship Id="rId146" Type="http://schemas.openxmlformats.org/officeDocument/2006/relationships/customXml" Target="../ink/ink73.xml"/><Relationship Id="rId353" Type="http://schemas.openxmlformats.org/officeDocument/2006/relationships/image" Target="../media/image183.png"/><Relationship Id="rId560" Type="http://schemas.openxmlformats.org/officeDocument/2006/relationships/customXml" Target="../ink/ink280.xml"/><Relationship Id="rId798" Type="http://schemas.openxmlformats.org/officeDocument/2006/relationships/customXml" Target="../ink/ink399.xml"/><Relationship Id="rId213" Type="http://schemas.openxmlformats.org/officeDocument/2006/relationships/image" Target="../media/image113.png"/><Relationship Id="rId420" Type="http://schemas.openxmlformats.org/officeDocument/2006/relationships/customXml" Target="../ink/ink210.xml"/><Relationship Id="rId658" Type="http://schemas.openxmlformats.org/officeDocument/2006/relationships/customXml" Target="../ink/ink329.xml"/><Relationship Id="rId865" Type="http://schemas.openxmlformats.org/officeDocument/2006/relationships/image" Target="../media/image439.png"/><Relationship Id="rId1050" Type="http://schemas.openxmlformats.org/officeDocument/2006/relationships/customXml" Target="../ink/ink525.xml"/><Relationship Id="rId297" Type="http://schemas.openxmlformats.org/officeDocument/2006/relationships/image" Target="../media/image155.png"/><Relationship Id="rId518" Type="http://schemas.openxmlformats.org/officeDocument/2006/relationships/customXml" Target="../ink/ink259.xml"/><Relationship Id="rId725" Type="http://schemas.openxmlformats.org/officeDocument/2006/relationships/image" Target="../media/image369.png"/><Relationship Id="rId932" Type="http://schemas.openxmlformats.org/officeDocument/2006/relationships/customXml" Target="../ink/ink466.xml"/><Relationship Id="rId157" Type="http://schemas.openxmlformats.org/officeDocument/2006/relationships/image" Target="../media/image85.png"/><Relationship Id="rId364" Type="http://schemas.openxmlformats.org/officeDocument/2006/relationships/customXml" Target="../ink/ink182.xml"/><Relationship Id="rId1008" Type="http://schemas.openxmlformats.org/officeDocument/2006/relationships/customXml" Target="../ink/ink504.xml"/><Relationship Id="rId61" Type="http://schemas.openxmlformats.org/officeDocument/2006/relationships/image" Target="../media/image37.png"/><Relationship Id="rId571" Type="http://schemas.openxmlformats.org/officeDocument/2006/relationships/image" Target="../media/image292.png"/><Relationship Id="rId669" Type="http://schemas.openxmlformats.org/officeDocument/2006/relationships/image" Target="../media/image341.png"/><Relationship Id="rId876" Type="http://schemas.openxmlformats.org/officeDocument/2006/relationships/customXml" Target="../ink/ink438.xml"/><Relationship Id="rId19" Type="http://schemas.openxmlformats.org/officeDocument/2006/relationships/image" Target="../media/image16.png"/><Relationship Id="rId224" Type="http://schemas.openxmlformats.org/officeDocument/2006/relationships/customXml" Target="../ink/ink112.xml"/><Relationship Id="rId431" Type="http://schemas.openxmlformats.org/officeDocument/2006/relationships/image" Target="../media/image222.png"/><Relationship Id="rId529" Type="http://schemas.openxmlformats.org/officeDocument/2006/relationships/image" Target="../media/image271.png"/><Relationship Id="rId736" Type="http://schemas.openxmlformats.org/officeDocument/2006/relationships/customXml" Target="../ink/ink368.xml"/><Relationship Id="rId1061" Type="http://schemas.openxmlformats.org/officeDocument/2006/relationships/image" Target="../media/image537.png"/><Relationship Id="rId168" Type="http://schemas.openxmlformats.org/officeDocument/2006/relationships/customXml" Target="../ink/ink84.xml"/><Relationship Id="rId943" Type="http://schemas.openxmlformats.org/officeDocument/2006/relationships/image" Target="../media/image478.png"/><Relationship Id="rId1019" Type="http://schemas.openxmlformats.org/officeDocument/2006/relationships/image" Target="../media/image516.png"/><Relationship Id="rId72" Type="http://schemas.openxmlformats.org/officeDocument/2006/relationships/customXml" Target="../ink/ink36.xml"/><Relationship Id="rId375" Type="http://schemas.openxmlformats.org/officeDocument/2006/relationships/image" Target="../media/image194.png"/><Relationship Id="rId582" Type="http://schemas.openxmlformats.org/officeDocument/2006/relationships/customXml" Target="../ink/ink291.xml"/><Relationship Id="rId803" Type="http://schemas.openxmlformats.org/officeDocument/2006/relationships/image" Target="../media/image408.png"/><Relationship Id="rId3" Type="http://schemas.openxmlformats.org/officeDocument/2006/relationships/image" Target="../media/image8.png"/><Relationship Id="rId235" Type="http://schemas.openxmlformats.org/officeDocument/2006/relationships/image" Target="../media/image124.png"/><Relationship Id="rId442" Type="http://schemas.openxmlformats.org/officeDocument/2006/relationships/customXml" Target="../ink/ink221.xml"/><Relationship Id="rId887" Type="http://schemas.openxmlformats.org/officeDocument/2006/relationships/image" Target="../media/image450.png"/><Relationship Id="rId1072" Type="http://schemas.openxmlformats.org/officeDocument/2006/relationships/customXml" Target="../ink/ink536.xml"/><Relationship Id="rId302" Type="http://schemas.openxmlformats.org/officeDocument/2006/relationships/customXml" Target="../ink/ink151.xml"/><Relationship Id="rId747" Type="http://schemas.openxmlformats.org/officeDocument/2006/relationships/image" Target="../media/image380.png"/><Relationship Id="rId954" Type="http://schemas.openxmlformats.org/officeDocument/2006/relationships/customXml" Target="../ink/ink477.xml"/><Relationship Id="rId83" Type="http://schemas.openxmlformats.org/officeDocument/2006/relationships/image" Target="../media/image48.png"/><Relationship Id="rId179" Type="http://schemas.openxmlformats.org/officeDocument/2006/relationships/image" Target="../media/image96.png"/><Relationship Id="rId386" Type="http://schemas.openxmlformats.org/officeDocument/2006/relationships/customXml" Target="../ink/ink193.xml"/><Relationship Id="rId593" Type="http://schemas.openxmlformats.org/officeDocument/2006/relationships/image" Target="../media/image303.png"/><Relationship Id="rId607" Type="http://schemas.openxmlformats.org/officeDocument/2006/relationships/image" Target="../media/image310.png"/><Relationship Id="rId814" Type="http://schemas.openxmlformats.org/officeDocument/2006/relationships/customXml" Target="../ink/ink407.xml"/><Relationship Id="rId246" Type="http://schemas.openxmlformats.org/officeDocument/2006/relationships/customXml" Target="../ink/ink123.xml"/><Relationship Id="rId453" Type="http://schemas.openxmlformats.org/officeDocument/2006/relationships/image" Target="../media/image233.png"/><Relationship Id="rId660" Type="http://schemas.openxmlformats.org/officeDocument/2006/relationships/customXml" Target="../ink/ink330.xml"/><Relationship Id="rId898" Type="http://schemas.openxmlformats.org/officeDocument/2006/relationships/customXml" Target="../ink/ink449.xml"/><Relationship Id="rId1083" Type="http://schemas.openxmlformats.org/officeDocument/2006/relationships/image" Target="../media/image548.png"/><Relationship Id="rId106" Type="http://schemas.openxmlformats.org/officeDocument/2006/relationships/customXml" Target="../ink/ink53.xml"/><Relationship Id="rId313" Type="http://schemas.openxmlformats.org/officeDocument/2006/relationships/image" Target="../media/image163.png"/><Relationship Id="rId758" Type="http://schemas.openxmlformats.org/officeDocument/2006/relationships/customXml" Target="../ink/ink379.xml"/><Relationship Id="rId965" Type="http://schemas.openxmlformats.org/officeDocument/2006/relationships/image" Target="../media/image489.png"/><Relationship Id="rId10" Type="http://schemas.openxmlformats.org/officeDocument/2006/relationships/customXml" Target="../ink/ink5.xml"/><Relationship Id="rId94" Type="http://schemas.openxmlformats.org/officeDocument/2006/relationships/customXml" Target="../ink/ink47.xml"/><Relationship Id="rId397" Type="http://schemas.openxmlformats.org/officeDocument/2006/relationships/image" Target="../media/image205.png"/><Relationship Id="rId520" Type="http://schemas.openxmlformats.org/officeDocument/2006/relationships/customXml" Target="../ink/ink260.xml"/><Relationship Id="rId618" Type="http://schemas.openxmlformats.org/officeDocument/2006/relationships/customXml" Target="../ink/ink309.xml"/><Relationship Id="rId825" Type="http://schemas.openxmlformats.org/officeDocument/2006/relationships/image" Target="../media/image419.png"/><Relationship Id="rId257" Type="http://schemas.openxmlformats.org/officeDocument/2006/relationships/image" Target="../media/image135.png"/><Relationship Id="rId464" Type="http://schemas.openxmlformats.org/officeDocument/2006/relationships/customXml" Target="../ink/ink232.xml"/><Relationship Id="rId1010" Type="http://schemas.openxmlformats.org/officeDocument/2006/relationships/customXml" Target="../ink/ink505.xml"/><Relationship Id="rId1094" Type="http://schemas.openxmlformats.org/officeDocument/2006/relationships/customXml" Target="../ink/ink547.xml"/><Relationship Id="rId1108" Type="http://schemas.openxmlformats.org/officeDocument/2006/relationships/customXml" Target="../ink/ink554.xml"/><Relationship Id="rId117" Type="http://schemas.openxmlformats.org/officeDocument/2006/relationships/image" Target="../media/image65.png"/><Relationship Id="rId671" Type="http://schemas.openxmlformats.org/officeDocument/2006/relationships/image" Target="../media/image342.png"/><Relationship Id="rId769" Type="http://schemas.openxmlformats.org/officeDocument/2006/relationships/image" Target="../media/image391.png"/><Relationship Id="rId976" Type="http://schemas.openxmlformats.org/officeDocument/2006/relationships/customXml" Target="../ink/ink488.xml"/><Relationship Id="rId324" Type="http://schemas.openxmlformats.org/officeDocument/2006/relationships/customXml" Target="../ink/ink162.xml"/><Relationship Id="rId531" Type="http://schemas.openxmlformats.org/officeDocument/2006/relationships/image" Target="../media/image272.png"/><Relationship Id="rId629" Type="http://schemas.openxmlformats.org/officeDocument/2006/relationships/image" Target="../media/image321.png"/><Relationship Id="rId836" Type="http://schemas.openxmlformats.org/officeDocument/2006/relationships/customXml" Target="../ink/ink418.xml"/><Relationship Id="rId1021" Type="http://schemas.openxmlformats.org/officeDocument/2006/relationships/image" Target="../media/image517.png"/><Relationship Id="rId1119" Type="http://schemas.openxmlformats.org/officeDocument/2006/relationships/image" Target="../media/image566.png"/><Relationship Id="rId903" Type="http://schemas.openxmlformats.org/officeDocument/2006/relationships/image" Target="../media/image458.png"/><Relationship Id="rId32" Type="http://schemas.openxmlformats.org/officeDocument/2006/relationships/customXml" Target="../ink/ink16.xml"/><Relationship Id="rId181" Type="http://schemas.openxmlformats.org/officeDocument/2006/relationships/image" Target="../media/image97.png"/><Relationship Id="rId279" Type="http://schemas.openxmlformats.org/officeDocument/2006/relationships/image" Target="../media/image146.png"/><Relationship Id="rId486" Type="http://schemas.openxmlformats.org/officeDocument/2006/relationships/customXml" Target="../ink/ink243.xml"/><Relationship Id="rId693" Type="http://schemas.openxmlformats.org/officeDocument/2006/relationships/image" Target="../media/image353.png"/><Relationship Id="rId139" Type="http://schemas.openxmlformats.org/officeDocument/2006/relationships/image" Target="../media/image76.png"/><Relationship Id="rId346" Type="http://schemas.openxmlformats.org/officeDocument/2006/relationships/customXml" Target="../ink/ink173.xml"/><Relationship Id="rId553" Type="http://schemas.openxmlformats.org/officeDocument/2006/relationships/image" Target="../media/image283.png"/><Relationship Id="rId760" Type="http://schemas.openxmlformats.org/officeDocument/2006/relationships/customXml" Target="../ink/ink380.xml"/><Relationship Id="rId998" Type="http://schemas.openxmlformats.org/officeDocument/2006/relationships/customXml" Target="../ink/ink499.xml"/><Relationship Id="rId206" Type="http://schemas.openxmlformats.org/officeDocument/2006/relationships/customXml" Target="../ink/ink103.xml"/><Relationship Id="rId413" Type="http://schemas.openxmlformats.org/officeDocument/2006/relationships/image" Target="../media/image213.png"/><Relationship Id="rId858" Type="http://schemas.openxmlformats.org/officeDocument/2006/relationships/customXml" Target="../ink/ink429.xml"/><Relationship Id="rId1043" Type="http://schemas.openxmlformats.org/officeDocument/2006/relationships/image" Target="../media/image528.png"/><Relationship Id="rId620" Type="http://schemas.openxmlformats.org/officeDocument/2006/relationships/customXml" Target="../ink/ink310.xml"/><Relationship Id="rId718" Type="http://schemas.openxmlformats.org/officeDocument/2006/relationships/customXml" Target="../ink/ink359.xml"/><Relationship Id="rId925" Type="http://schemas.openxmlformats.org/officeDocument/2006/relationships/image" Target="../media/image469.png"/><Relationship Id="rId1110" Type="http://schemas.openxmlformats.org/officeDocument/2006/relationships/customXml" Target="../ink/ink555.xml"/><Relationship Id="rId54" Type="http://schemas.openxmlformats.org/officeDocument/2006/relationships/customXml" Target="../ink/ink27.xml"/><Relationship Id="rId270" Type="http://schemas.openxmlformats.org/officeDocument/2006/relationships/customXml" Target="../ink/ink135.xml"/><Relationship Id="rId130" Type="http://schemas.openxmlformats.org/officeDocument/2006/relationships/customXml" Target="../ink/ink65.xml"/><Relationship Id="rId368" Type="http://schemas.openxmlformats.org/officeDocument/2006/relationships/customXml" Target="../ink/ink184.xml"/><Relationship Id="rId575" Type="http://schemas.openxmlformats.org/officeDocument/2006/relationships/image" Target="../media/image294.png"/><Relationship Id="rId782" Type="http://schemas.openxmlformats.org/officeDocument/2006/relationships/customXml" Target="../ink/ink391.xml"/><Relationship Id="rId228" Type="http://schemas.openxmlformats.org/officeDocument/2006/relationships/customXml" Target="../ink/ink114.xml"/><Relationship Id="rId435" Type="http://schemas.openxmlformats.org/officeDocument/2006/relationships/image" Target="../media/image224.png"/><Relationship Id="rId642" Type="http://schemas.openxmlformats.org/officeDocument/2006/relationships/customXml" Target="../ink/ink321.xml"/><Relationship Id="rId1065" Type="http://schemas.openxmlformats.org/officeDocument/2006/relationships/image" Target="../media/image539.png"/><Relationship Id="rId502" Type="http://schemas.openxmlformats.org/officeDocument/2006/relationships/customXml" Target="../ink/ink251.xml"/><Relationship Id="rId947" Type="http://schemas.openxmlformats.org/officeDocument/2006/relationships/image" Target="../media/image480.png"/><Relationship Id="rId76" Type="http://schemas.openxmlformats.org/officeDocument/2006/relationships/customXml" Target="../ink/ink38.xml"/><Relationship Id="rId807" Type="http://schemas.openxmlformats.org/officeDocument/2006/relationships/image" Target="../media/image410.png"/><Relationship Id="rId292" Type="http://schemas.openxmlformats.org/officeDocument/2006/relationships/customXml" Target="../ink/ink146.xml"/><Relationship Id="rId597" Type="http://schemas.openxmlformats.org/officeDocument/2006/relationships/image" Target="../media/image305.png"/><Relationship Id="rId152" Type="http://schemas.openxmlformats.org/officeDocument/2006/relationships/customXml" Target="../ink/ink76.xml"/><Relationship Id="rId457" Type="http://schemas.openxmlformats.org/officeDocument/2006/relationships/image" Target="../media/image235.png"/><Relationship Id="rId1087" Type="http://schemas.openxmlformats.org/officeDocument/2006/relationships/image" Target="../media/image550.png"/><Relationship Id="rId664" Type="http://schemas.openxmlformats.org/officeDocument/2006/relationships/customXml" Target="../ink/ink332.xml"/><Relationship Id="rId871" Type="http://schemas.openxmlformats.org/officeDocument/2006/relationships/image" Target="../media/image442.png"/><Relationship Id="rId969" Type="http://schemas.openxmlformats.org/officeDocument/2006/relationships/image" Target="../media/image491.png"/><Relationship Id="rId317" Type="http://schemas.openxmlformats.org/officeDocument/2006/relationships/image" Target="../media/image165.png"/><Relationship Id="rId524" Type="http://schemas.openxmlformats.org/officeDocument/2006/relationships/customXml" Target="../ink/ink262.xml"/><Relationship Id="rId731" Type="http://schemas.openxmlformats.org/officeDocument/2006/relationships/image" Target="../media/image372.png"/></Relationships>
</file>

<file path=ppt/slides/_rels/slide7.xml.rels><?xml version="1.0" encoding="UTF-8" standalone="yes"?>
<Relationships xmlns="http://schemas.openxmlformats.org/package/2006/relationships"><Relationship Id="rId117" Type="http://schemas.openxmlformats.org/officeDocument/2006/relationships/image" Target="../media/image624.png"/><Relationship Id="rId299" Type="http://schemas.openxmlformats.org/officeDocument/2006/relationships/image" Target="../media/image715.png"/><Relationship Id="rId21" Type="http://schemas.openxmlformats.org/officeDocument/2006/relationships/image" Target="../media/image576.png"/><Relationship Id="rId63" Type="http://schemas.openxmlformats.org/officeDocument/2006/relationships/image" Target="../media/image597.png"/><Relationship Id="rId159" Type="http://schemas.openxmlformats.org/officeDocument/2006/relationships/image" Target="../media/image645.png"/><Relationship Id="rId324" Type="http://schemas.openxmlformats.org/officeDocument/2006/relationships/customXml" Target="../ink/ink721.xml"/><Relationship Id="rId170" Type="http://schemas.openxmlformats.org/officeDocument/2006/relationships/customXml" Target="../ink/ink644.xml"/><Relationship Id="rId226" Type="http://schemas.openxmlformats.org/officeDocument/2006/relationships/customXml" Target="../ink/ink672.xml"/><Relationship Id="rId268" Type="http://schemas.openxmlformats.org/officeDocument/2006/relationships/customXml" Target="../ink/ink693.xml"/><Relationship Id="rId32" Type="http://schemas.openxmlformats.org/officeDocument/2006/relationships/customXml" Target="../ink/ink575.xml"/><Relationship Id="rId74" Type="http://schemas.openxmlformats.org/officeDocument/2006/relationships/customXml" Target="../ink/ink596.xml"/><Relationship Id="rId128" Type="http://schemas.openxmlformats.org/officeDocument/2006/relationships/customXml" Target="../ink/ink623.xml"/><Relationship Id="rId335" Type="http://schemas.openxmlformats.org/officeDocument/2006/relationships/image" Target="../media/image733.png"/><Relationship Id="rId5" Type="http://schemas.openxmlformats.org/officeDocument/2006/relationships/image" Target="../media/image568.png"/><Relationship Id="rId181" Type="http://schemas.openxmlformats.org/officeDocument/2006/relationships/image" Target="../media/image656.png"/><Relationship Id="rId237" Type="http://schemas.openxmlformats.org/officeDocument/2006/relationships/image" Target="../media/image684.png"/><Relationship Id="rId279" Type="http://schemas.openxmlformats.org/officeDocument/2006/relationships/image" Target="../media/image705.png"/><Relationship Id="rId43" Type="http://schemas.openxmlformats.org/officeDocument/2006/relationships/image" Target="../media/image587.png"/><Relationship Id="rId139" Type="http://schemas.openxmlformats.org/officeDocument/2006/relationships/image" Target="../media/image635.png"/><Relationship Id="rId290" Type="http://schemas.openxmlformats.org/officeDocument/2006/relationships/customXml" Target="../ink/ink704.xml"/><Relationship Id="rId304" Type="http://schemas.openxmlformats.org/officeDocument/2006/relationships/customXml" Target="../ink/ink711.xml"/><Relationship Id="rId346" Type="http://schemas.openxmlformats.org/officeDocument/2006/relationships/customXml" Target="../ink/ink732.xml"/><Relationship Id="rId85" Type="http://schemas.openxmlformats.org/officeDocument/2006/relationships/image" Target="../media/image608.png"/><Relationship Id="rId150" Type="http://schemas.openxmlformats.org/officeDocument/2006/relationships/customXml" Target="../ink/ink634.xml"/><Relationship Id="rId192" Type="http://schemas.openxmlformats.org/officeDocument/2006/relationships/customXml" Target="../ink/ink655.xml"/><Relationship Id="rId206" Type="http://schemas.openxmlformats.org/officeDocument/2006/relationships/customXml" Target="../ink/ink662.xml"/><Relationship Id="rId248" Type="http://schemas.openxmlformats.org/officeDocument/2006/relationships/customXml" Target="../ink/ink683.xml"/><Relationship Id="rId12" Type="http://schemas.openxmlformats.org/officeDocument/2006/relationships/customXml" Target="../ink/ink565.xml"/><Relationship Id="rId108" Type="http://schemas.openxmlformats.org/officeDocument/2006/relationships/customXml" Target="../ink/ink613.xml"/><Relationship Id="rId315" Type="http://schemas.openxmlformats.org/officeDocument/2006/relationships/image" Target="../media/image723.png"/><Relationship Id="rId357" Type="http://schemas.openxmlformats.org/officeDocument/2006/relationships/image" Target="../media/image744.png"/><Relationship Id="rId54" Type="http://schemas.openxmlformats.org/officeDocument/2006/relationships/customXml" Target="../ink/ink586.xml"/><Relationship Id="rId96" Type="http://schemas.openxmlformats.org/officeDocument/2006/relationships/customXml" Target="../ink/ink607.xml"/><Relationship Id="rId161" Type="http://schemas.openxmlformats.org/officeDocument/2006/relationships/image" Target="../media/image646.png"/><Relationship Id="rId217" Type="http://schemas.openxmlformats.org/officeDocument/2006/relationships/image" Target="../media/image674.png"/><Relationship Id="rId259" Type="http://schemas.openxmlformats.org/officeDocument/2006/relationships/image" Target="../media/image695.png"/><Relationship Id="rId23" Type="http://schemas.openxmlformats.org/officeDocument/2006/relationships/image" Target="../media/image577.png"/><Relationship Id="rId119" Type="http://schemas.openxmlformats.org/officeDocument/2006/relationships/image" Target="../media/image625.png"/><Relationship Id="rId270" Type="http://schemas.openxmlformats.org/officeDocument/2006/relationships/customXml" Target="../ink/ink694.xml"/><Relationship Id="rId326" Type="http://schemas.openxmlformats.org/officeDocument/2006/relationships/customXml" Target="../ink/ink722.xml"/><Relationship Id="rId65" Type="http://schemas.openxmlformats.org/officeDocument/2006/relationships/image" Target="../media/image598.png"/><Relationship Id="rId130" Type="http://schemas.openxmlformats.org/officeDocument/2006/relationships/customXml" Target="../ink/ink624.xml"/><Relationship Id="rId172" Type="http://schemas.openxmlformats.org/officeDocument/2006/relationships/customXml" Target="../ink/ink645.xml"/><Relationship Id="rId228" Type="http://schemas.openxmlformats.org/officeDocument/2006/relationships/customXml" Target="../ink/ink673.xml"/><Relationship Id="rId281" Type="http://schemas.openxmlformats.org/officeDocument/2006/relationships/image" Target="../media/image706.png"/><Relationship Id="rId337" Type="http://schemas.openxmlformats.org/officeDocument/2006/relationships/image" Target="../media/image734.png"/><Relationship Id="rId34" Type="http://schemas.openxmlformats.org/officeDocument/2006/relationships/customXml" Target="../ink/ink576.xml"/><Relationship Id="rId76" Type="http://schemas.openxmlformats.org/officeDocument/2006/relationships/customXml" Target="../ink/ink597.xml"/><Relationship Id="rId141" Type="http://schemas.openxmlformats.org/officeDocument/2006/relationships/image" Target="../media/image636.png"/><Relationship Id="rId7" Type="http://schemas.openxmlformats.org/officeDocument/2006/relationships/image" Target="../media/image569.png"/><Relationship Id="rId183" Type="http://schemas.openxmlformats.org/officeDocument/2006/relationships/image" Target="../media/image657.png"/><Relationship Id="rId239" Type="http://schemas.openxmlformats.org/officeDocument/2006/relationships/image" Target="../media/image685.png"/><Relationship Id="rId250" Type="http://schemas.openxmlformats.org/officeDocument/2006/relationships/customXml" Target="../ink/ink684.xml"/><Relationship Id="rId292" Type="http://schemas.openxmlformats.org/officeDocument/2006/relationships/customXml" Target="../ink/ink705.xml"/><Relationship Id="rId306" Type="http://schemas.openxmlformats.org/officeDocument/2006/relationships/customXml" Target="../ink/ink712.xml"/><Relationship Id="rId45" Type="http://schemas.openxmlformats.org/officeDocument/2006/relationships/image" Target="../media/image588.png"/><Relationship Id="rId87" Type="http://schemas.openxmlformats.org/officeDocument/2006/relationships/image" Target="../media/image609.png"/><Relationship Id="rId110" Type="http://schemas.openxmlformats.org/officeDocument/2006/relationships/customXml" Target="../ink/ink614.xml"/><Relationship Id="rId348" Type="http://schemas.openxmlformats.org/officeDocument/2006/relationships/customXml" Target="../ink/ink733.xml"/><Relationship Id="rId152" Type="http://schemas.openxmlformats.org/officeDocument/2006/relationships/customXml" Target="../ink/ink635.xml"/><Relationship Id="rId194" Type="http://schemas.openxmlformats.org/officeDocument/2006/relationships/customXml" Target="../ink/ink656.xml"/><Relationship Id="rId208" Type="http://schemas.openxmlformats.org/officeDocument/2006/relationships/customXml" Target="../ink/ink663.xml"/><Relationship Id="rId261" Type="http://schemas.openxmlformats.org/officeDocument/2006/relationships/image" Target="../media/image696.png"/><Relationship Id="rId14" Type="http://schemas.openxmlformats.org/officeDocument/2006/relationships/customXml" Target="../ink/ink566.xml"/><Relationship Id="rId56" Type="http://schemas.openxmlformats.org/officeDocument/2006/relationships/customXml" Target="../ink/ink587.xml"/><Relationship Id="rId317" Type="http://schemas.openxmlformats.org/officeDocument/2006/relationships/image" Target="../media/image724.png"/><Relationship Id="rId359" Type="http://schemas.openxmlformats.org/officeDocument/2006/relationships/image" Target="../media/image745.png"/><Relationship Id="rId98" Type="http://schemas.openxmlformats.org/officeDocument/2006/relationships/customXml" Target="../ink/ink608.xml"/><Relationship Id="rId121" Type="http://schemas.openxmlformats.org/officeDocument/2006/relationships/image" Target="../media/image626.png"/><Relationship Id="rId163" Type="http://schemas.openxmlformats.org/officeDocument/2006/relationships/image" Target="../media/image647.png"/><Relationship Id="rId219" Type="http://schemas.openxmlformats.org/officeDocument/2006/relationships/image" Target="../media/image675.png"/><Relationship Id="rId230" Type="http://schemas.openxmlformats.org/officeDocument/2006/relationships/customXml" Target="../ink/ink674.xml"/><Relationship Id="rId25" Type="http://schemas.openxmlformats.org/officeDocument/2006/relationships/image" Target="../media/image578.png"/><Relationship Id="rId67" Type="http://schemas.openxmlformats.org/officeDocument/2006/relationships/image" Target="../media/image599.png"/><Relationship Id="rId272" Type="http://schemas.openxmlformats.org/officeDocument/2006/relationships/customXml" Target="../ink/ink695.xml"/><Relationship Id="rId328" Type="http://schemas.openxmlformats.org/officeDocument/2006/relationships/customXml" Target="../ink/ink723.xml"/><Relationship Id="rId88" Type="http://schemas.openxmlformats.org/officeDocument/2006/relationships/customXml" Target="../ink/ink603.xml"/><Relationship Id="rId111" Type="http://schemas.openxmlformats.org/officeDocument/2006/relationships/image" Target="../media/image621.png"/><Relationship Id="rId132" Type="http://schemas.openxmlformats.org/officeDocument/2006/relationships/customXml" Target="../ink/ink625.xml"/><Relationship Id="rId153" Type="http://schemas.openxmlformats.org/officeDocument/2006/relationships/image" Target="../media/image642.png"/><Relationship Id="rId174" Type="http://schemas.openxmlformats.org/officeDocument/2006/relationships/customXml" Target="../ink/ink646.xml"/><Relationship Id="rId195" Type="http://schemas.openxmlformats.org/officeDocument/2006/relationships/image" Target="../media/image663.png"/><Relationship Id="rId209" Type="http://schemas.openxmlformats.org/officeDocument/2006/relationships/image" Target="../media/image670.png"/><Relationship Id="rId360" Type="http://schemas.openxmlformats.org/officeDocument/2006/relationships/customXml" Target="../ink/ink739.xml"/><Relationship Id="rId220" Type="http://schemas.openxmlformats.org/officeDocument/2006/relationships/customXml" Target="../ink/ink669.xml"/><Relationship Id="rId241" Type="http://schemas.openxmlformats.org/officeDocument/2006/relationships/image" Target="../media/image686.png"/><Relationship Id="rId15" Type="http://schemas.openxmlformats.org/officeDocument/2006/relationships/image" Target="../media/image573.png"/><Relationship Id="rId36" Type="http://schemas.openxmlformats.org/officeDocument/2006/relationships/customXml" Target="../ink/ink577.xml"/><Relationship Id="rId57" Type="http://schemas.openxmlformats.org/officeDocument/2006/relationships/image" Target="../media/image594.png"/><Relationship Id="rId262" Type="http://schemas.openxmlformats.org/officeDocument/2006/relationships/customXml" Target="../ink/ink690.xml"/><Relationship Id="rId283" Type="http://schemas.openxmlformats.org/officeDocument/2006/relationships/image" Target="../media/image707.png"/><Relationship Id="rId318" Type="http://schemas.openxmlformats.org/officeDocument/2006/relationships/customXml" Target="../ink/ink718.xml"/><Relationship Id="rId339" Type="http://schemas.openxmlformats.org/officeDocument/2006/relationships/image" Target="../media/image735.png"/><Relationship Id="rId78" Type="http://schemas.openxmlformats.org/officeDocument/2006/relationships/customXml" Target="../ink/ink598.xml"/><Relationship Id="rId99" Type="http://schemas.openxmlformats.org/officeDocument/2006/relationships/image" Target="../media/image615.png"/><Relationship Id="rId101" Type="http://schemas.openxmlformats.org/officeDocument/2006/relationships/image" Target="../media/image616.png"/><Relationship Id="rId122" Type="http://schemas.openxmlformats.org/officeDocument/2006/relationships/customXml" Target="../ink/ink620.xml"/><Relationship Id="rId143" Type="http://schemas.openxmlformats.org/officeDocument/2006/relationships/image" Target="../media/image637.png"/><Relationship Id="rId164" Type="http://schemas.openxmlformats.org/officeDocument/2006/relationships/customXml" Target="../ink/ink641.xml"/><Relationship Id="rId185" Type="http://schemas.openxmlformats.org/officeDocument/2006/relationships/image" Target="../media/image658.png"/><Relationship Id="rId350" Type="http://schemas.openxmlformats.org/officeDocument/2006/relationships/customXml" Target="../ink/ink734.xml"/><Relationship Id="rId9" Type="http://schemas.openxmlformats.org/officeDocument/2006/relationships/image" Target="../media/image570.png"/><Relationship Id="rId210" Type="http://schemas.openxmlformats.org/officeDocument/2006/relationships/customXml" Target="../ink/ink664.xml"/><Relationship Id="rId26" Type="http://schemas.openxmlformats.org/officeDocument/2006/relationships/customXml" Target="../ink/ink572.xml"/><Relationship Id="rId231" Type="http://schemas.openxmlformats.org/officeDocument/2006/relationships/image" Target="../media/image681.png"/><Relationship Id="rId252" Type="http://schemas.openxmlformats.org/officeDocument/2006/relationships/customXml" Target="../ink/ink685.xml"/><Relationship Id="rId273" Type="http://schemas.openxmlformats.org/officeDocument/2006/relationships/image" Target="../media/image702.png"/><Relationship Id="rId294" Type="http://schemas.openxmlformats.org/officeDocument/2006/relationships/customXml" Target="../ink/ink706.xml"/><Relationship Id="rId308" Type="http://schemas.openxmlformats.org/officeDocument/2006/relationships/customXml" Target="../ink/ink713.xml"/><Relationship Id="rId329" Type="http://schemas.openxmlformats.org/officeDocument/2006/relationships/image" Target="../media/image730.png"/><Relationship Id="rId47" Type="http://schemas.openxmlformats.org/officeDocument/2006/relationships/image" Target="../media/image589.png"/><Relationship Id="rId68" Type="http://schemas.openxmlformats.org/officeDocument/2006/relationships/customXml" Target="../ink/ink593.xml"/><Relationship Id="rId89" Type="http://schemas.openxmlformats.org/officeDocument/2006/relationships/image" Target="../media/image610.png"/><Relationship Id="rId112" Type="http://schemas.openxmlformats.org/officeDocument/2006/relationships/customXml" Target="../ink/ink615.xml"/><Relationship Id="rId133" Type="http://schemas.openxmlformats.org/officeDocument/2006/relationships/image" Target="../media/image632.png"/><Relationship Id="rId154" Type="http://schemas.openxmlformats.org/officeDocument/2006/relationships/customXml" Target="../ink/ink636.xml"/><Relationship Id="rId175" Type="http://schemas.openxmlformats.org/officeDocument/2006/relationships/image" Target="../media/image653.png"/><Relationship Id="rId340" Type="http://schemas.openxmlformats.org/officeDocument/2006/relationships/customXml" Target="../ink/ink729.xml"/><Relationship Id="rId361" Type="http://schemas.openxmlformats.org/officeDocument/2006/relationships/image" Target="../media/image746.png"/><Relationship Id="rId196" Type="http://schemas.openxmlformats.org/officeDocument/2006/relationships/customXml" Target="../ink/ink657.xml"/><Relationship Id="rId200" Type="http://schemas.openxmlformats.org/officeDocument/2006/relationships/customXml" Target="../ink/ink659.xml"/><Relationship Id="rId16" Type="http://schemas.openxmlformats.org/officeDocument/2006/relationships/customXml" Target="../ink/ink567.xml"/><Relationship Id="rId221" Type="http://schemas.openxmlformats.org/officeDocument/2006/relationships/image" Target="../media/image676.png"/><Relationship Id="rId242" Type="http://schemas.openxmlformats.org/officeDocument/2006/relationships/customXml" Target="../ink/ink680.xml"/><Relationship Id="rId263" Type="http://schemas.openxmlformats.org/officeDocument/2006/relationships/image" Target="../media/image697.png"/><Relationship Id="rId284" Type="http://schemas.openxmlformats.org/officeDocument/2006/relationships/customXml" Target="../ink/ink701.xml"/><Relationship Id="rId319" Type="http://schemas.openxmlformats.org/officeDocument/2006/relationships/image" Target="../media/image725.png"/><Relationship Id="rId37" Type="http://schemas.openxmlformats.org/officeDocument/2006/relationships/image" Target="../media/image584.png"/><Relationship Id="rId58" Type="http://schemas.openxmlformats.org/officeDocument/2006/relationships/customXml" Target="../ink/ink588.xml"/><Relationship Id="rId79" Type="http://schemas.openxmlformats.org/officeDocument/2006/relationships/image" Target="../media/image605.png"/><Relationship Id="rId102" Type="http://schemas.openxmlformats.org/officeDocument/2006/relationships/customXml" Target="../ink/ink610.xml"/><Relationship Id="rId123" Type="http://schemas.openxmlformats.org/officeDocument/2006/relationships/image" Target="../media/image627.png"/><Relationship Id="rId144" Type="http://schemas.openxmlformats.org/officeDocument/2006/relationships/customXml" Target="../ink/ink631.xml"/><Relationship Id="rId330" Type="http://schemas.openxmlformats.org/officeDocument/2006/relationships/customXml" Target="../ink/ink724.xml"/><Relationship Id="rId90" Type="http://schemas.openxmlformats.org/officeDocument/2006/relationships/customXml" Target="../ink/ink604.xml"/><Relationship Id="rId165" Type="http://schemas.openxmlformats.org/officeDocument/2006/relationships/image" Target="../media/image648.png"/><Relationship Id="rId186" Type="http://schemas.openxmlformats.org/officeDocument/2006/relationships/customXml" Target="../ink/ink652.xml"/><Relationship Id="rId351" Type="http://schemas.openxmlformats.org/officeDocument/2006/relationships/image" Target="../media/image741.png"/><Relationship Id="rId211" Type="http://schemas.openxmlformats.org/officeDocument/2006/relationships/image" Target="../media/image671.png"/><Relationship Id="rId232" Type="http://schemas.openxmlformats.org/officeDocument/2006/relationships/customXml" Target="../ink/ink675.xml"/><Relationship Id="rId253" Type="http://schemas.openxmlformats.org/officeDocument/2006/relationships/image" Target="../media/image692.png"/><Relationship Id="rId274" Type="http://schemas.openxmlformats.org/officeDocument/2006/relationships/customXml" Target="../ink/ink696.xml"/><Relationship Id="rId295" Type="http://schemas.openxmlformats.org/officeDocument/2006/relationships/image" Target="../media/image713.png"/><Relationship Id="rId309" Type="http://schemas.openxmlformats.org/officeDocument/2006/relationships/image" Target="../media/image720.png"/><Relationship Id="rId27" Type="http://schemas.openxmlformats.org/officeDocument/2006/relationships/image" Target="../media/image579.png"/><Relationship Id="rId48" Type="http://schemas.openxmlformats.org/officeDocument/2006/relationships/customXml" Target="../ink/ink583.xml"/><Relationship Id="rId69" Type="http://schemas.openxmlformats.org/officeDocument/2006/relationships/image" Target="../media/image600.png"/><Relationship Id="rId113" Type="http://schemas.openxmlformats.org/officeDocument/2006/relationships/image" Target="../media/image622.png"/><Relationship Id="rId134" Type="http://schemas.openxmlformats.org/officeDocument/2006/relationships/customXml" Target="../ink/ink626.xml"/><Relationship Id="rId320" Type="http://schemas.openxmlformats.org/officeDocument/2006/relationships/customXml" Target="../ink/ink719.xml"/><Relationship Id="rId80" Type="http://schemas.openxmlformats.org/officeDocument/2006/relationships/customXml" Target="../ink/ink599.xml"/><Relationship Id="rId155" Type="http://schemas.openxmlformats.org/officeDocument/2006/relationships/image" Target="../media/image643.png"/><Relationship Id="rId176" Type="http://schemas.openxmlformats.org/officeDocument/2006/relationships/customXml" Target="../ink/ink647.xml"/><Relationship Id="rId197" Type="http://schemas.openxmlformats.org/officeDocument/2006/relationships/image" Target="../media/image664.png"/><Relationship Id="rId341" Type="http://schemas.openxmlformats.org/officeDocument/2006/relationships/image" Target="../media/image736.png"/><Relationship Id="rId362" Type="http://schemas.openxmlformats.org/officeDocument/2006/relationships/customXml" Target="../ink/ink740.xml"/><Relationship Id="rId201" Type="http://schemas.openxmlformats.org/officeDocument/2006/relationships/image" Target="../media/image666.png"/><Relationship Id="rId222" Type="http://schemas.openxmlformats.org/officeDocument/2006/relationships/customXml" Target="../ink/ink670.xml"/><Relationship Id="rId243" Type="http://schemas.openxmlformats.org/officeDocument/2006/relationships/image" Target="../media/image687.png"/><Relationship Id="rId264" Type="http://schemas.openxmlformats.org/officeDocument/2006/relationships/customXml" Target="../ink/ink691.xml"/><Relationship Id="rId285" Type="http://schemas.openxmlformats.org/officeDocument/2006/relationships/image" Target="../media/image708.png"/><Relationship Id="rId17" Type="http://schemas.openxmlformats.org/officeDocument/2006/relationships/image" Target="../media/image574.png"/><Relationship Id="rId38" Type="http://schemas.openxmlformats.org/officeDocument/2006/relationships/customXml" Target="../ink/ink578.xml"/><Relationship Id="rId59" Type="http://schemas.openxmlformats.org/officeDocument/2006/relationships/image" Target="../media/image595.png"/><Relationship Id="rId103" Type="http://schemas.openxmlformats.org/officeDocument/2006/relationships/image" Target="../media/image617.png"/><Relationship Id="rId124" Type="http://schemas.openxmlformats.org/officeDocument/2006/relationships/customXml" Target="../ink/ink621.xml"/><Relationship Id="rId310" Type="http://schemas.openxmlformats.org/officeDocument/2006/relationships/customXml" Target="../ink/ink714.xml"/><Relationship Id="rId70" Type="http://schemas.openxmlformats.org/officeDocument/2006/relationships/customXml" Target="../ink/ink594.xml"/><Relationship Id="rId91" Type="http://schemas.openxmlformats.org/officeDocument/2006/relationships/image" Target="../media/image611.png"/><Relationship Id="rId145" Type="http://schemas.openxmlformats.org/officeDocument/2006/relationships/image" Target="../media/image638.png"/><Relationship Id="rId166" Type="http://schemas.openxmlformats.org/officeDocument/2006/relationships/customXml" Target="../ink/ink642.xml"/><Relationship Id="rId187" Type="http://schemas.openxmlformats.org/officeDocument/2006/relationships/image" Target="../media/image659.png"/><Relationship Id="rId331" Type="http://schemas.openxmlformats.org/officeDocument/2006/relationships/image" Target="../media/image731.png"/><Relationship Id="rId352" Type="http://schemas.openxmlformats.org/officeDocument/2006/relationships/customXml" Target="../ink/ink735.xml"/><Relationship Id="rId1" Type="http://schemas.openxmlformats.org/officeDocument/2006/relationships/slideLayout" Target="../slideLayouts/slideLayout5.xml"/><Relationship Id="rId212" Type="http://schemas.openxmlformats.org/officeDocument/2006/relationships/customXml" Target="../ink/ink665.xml"/><Relationship Id="rId233" Type="http://schemas.openxmlformats.org/officeDocument/2006/relationships/image" Target="../media/image682.png"/><Relationship Id="rId254" Type="http://schemas.openxmlformats.org/officeDocument/2006/relationships/customXml" Target="../ink/ink686.xml"/><Relationship Id="rId28" Type="http://schemas.openxmlformats.org/officeDocument/2006/relationships/customXml" Target="../ink/ink573.xml"/><Relationship Id="rId49" Type="http://schemas.openxmlformats.org/officeDocument/2006/relationships/image" Target="../media/image590.png"/><Relationship Id="rId114" Type="http://schemas.openxmlformats.org/officeDocument/2006/relationships/customXml" Target="../ink/ink616.xml"/><Relationship Id="rId275" Type="http://schemas.openxmlformats.org/officeDocument/2006/relationships/image" Target="../media/image703.png"/><Relationship Id="rId296" Type="http://schemas.openxmlformats.org/officeDocument/2006/relationships/customXml" Target="../ink/ink707.xml"/><Relationship Id="rId300" Type="http://schemas.openxmlformats.org/officeDocument/2006/relationships/customXml" Target="../ink/ink709.xml"/><Relationship Id="rId60" Type="http://schemas.openxmlformats.org/officeDocument/2006/relationships/customXml" Target="../ink/ink589.xml"/><Relationship Id="rId81" Type="http://schemas.openxmlformats.org/officeDocument/2006/relationships/image" Target="../media/image606.png"/><Relationship Id="rId135" Type="http://schemas.openxmlformats.org/officeDocument/2006/relationships/image" Target="../media/image633.png"/><Relationship Id="rId156" Type="http://schemas.openxmlformats.org/officeDocument/2006/relationships/customXml" Target="../ink/ink637.xml"/><Relationship Id="rId177" Type="http://schemas.openxmlformats.org/officeDocument/2006/relationships/image" Target="../media/image654.png"/><Relationship Id="rId198" Type="http://schemas.openxmlformats.org/officeDocument/2006/relationships/customXml" Target="../ink/ink658.xml"/><Relationship Id="rId321" Type="http://schemas.openxmlformats.org/officeDocument/2006/relationships/image" Target="../media/image726.png"/><Relationship Id="rId342" Type="http://schemas.openxmlformats.org/officeDocument/2006/relationships/customXml" Target="../ink/ink730.xml"/><Relationship Id="rId363" Type="http://schemas.openxmlformats.org/officeDocument/2006/relationships/image" Target="../media/image747.png"/><Relationship Id="rId202" Type="http://schemas.openxmlformats.org/officeDocument/2006/relationships/customXml" Target="../ink/ink660.xml"/><Relationship Id="rId223" Type="http://schemas.openxmlformats.org/officeDocument/2006/relationships/image" Target="../media/image677.png"/><Relationship Id="rId244" Type="http://schemas.openxmlformats.org/officeDocument/2006/relationships/customXml" Target="../ink/ink681.xml"/><Relationship Id="rId18" Type="http://schemas.openxmlformats.org/officeDocument/2006/relationships/customXml" Target="../ink/ink568.xml"/><Relationship Id="rId39" Type="http://schemas.openxmlformats.org/officeDocument/2006/relationships/image" Target="../media/image585.png"/><Relationship Id="rId265" Type="http://schemas.openxmlformats.org/officeDocument/2006/relationships/image" Target="../media/image698.png"/><Relationship Id="rId286" Type="http://schemas.openxmlformats.org/officeDocument/2006/relationships/customXml" Target="../ink/ink702.xml"/><Relationship Id="rId50" Type="http://schemas.openxmlformats.org/officeDocument/2006/relationships/customXml" Target="../ink/ink584.xml"/><Relationship Id="rId104" Type="http://schemas.openxmlformats.org/officeDocument/2006/relationships/customXml" Target="../ink/ink611.xml"/><Relationship Id="rId125" Type="http://schemas.openxmlformats.org/officeDocument/2006/relationships/image" Target="../media/image628.png"/><Relationship Id="rId146" Type="http://schemas.openxmlformats.org/officeDocument/2006/relationships/customXml" Target="../ink/ink632.xml"/><Relationship Id="rId167" Type="http://schemas.openxmlformats.org/officeDocument/2006/relationships/image" Target="../media/image649.png"/><Relationship Id="rId188" Type="http://schemas.openxmlformats.org/officeDocument/2006/relationships/customXml" Target="../ink/ink653.xml"/><Relationship Id="rId311" Type="http://schemas.openxmlformats.org/officeDocument/2006/relationships/image" Target="../media/image721.png"/><Relationship Id="rId332" Type="http://schemas.openxmlformats.org/officeDocument/2006/relationships/customXml" Target="../ink/ink725.xml"/><Relationship Id="rId353" Type="http://schemas.openxmlformats.org/officeDocument/2006/relationships/image" Target="../media/image742.png"/><Relationship Id="rId71" Type="http://schemas.openxmlformats.org/officeDocument/2006/relationships/image" Target="../media/image601.png"/><Relationship Id="rId92" Type="http://schemas.openxmlformats.org/officeDocument/2006/relationships/customXml" Target="../ink/ink605.xml"/><Relationship Id="rId213" Type="http://schemas.openxmlformats.org/officeDocument/2006/relationships/image" Target="../media/image672.png"/><Relationship Id="rId234" Type="http://schemas.openxmlformats.org/officeDocument/2006/relationships/customXml" Target="../ink/ink676.xml"/><Relationship Id="rId2" Type="http://schemas.openxmlformats.org/officeDocument/2006/relationships/customXml" Target="../ink/ink560.xml"/><Relationship Id="rId29" Type="http://schemas.openxmlformats.org/officeDocument/2006/relationships/image" Target="../media/image580.png"/><Relationship Id="rId255" Type="http://schemas.openxmlformats.org/officeDocument/2006/relationships/image" Target="../media/image693.png"/><Relationship Id="rId276" Type="http://schemas.openxmlformats.org/officeDocument/2006/relationships/customXml" Target="../ink/ink697.xml"/><Relationship Id="rId297" Type="http://schemas.openxmlformats.org/officeDocument/2006/relationships/image" Target="../media/image714.png"/><Relationship Id="rId40" Type="http://schemas.openxmlformats.org/officeDocument/2006/relationships/customXml" Target="../ink/ink579.xml"/><Relationship Id="rId115" Type="http://schemas.openxmlformats.org/officeDocument/2006/relationships/image" Target="../media/image623.png"/><Relationship Id="rId136" Type="http://schemas.openxmlformats.org/officeDocument/2006/relationships/customXml" Target="../ink/ink627.xml"/><Relationship Id="rId157" Type="http://schemas.openxmlformats.org/officeDocument/2006/relationships/image" Target="../media/image644.png"/><Relationship Id="rId178" Type="http://schemas.openxmlformats.org/officeDocument/2006/relationships/customXml" Target="../ink/ink648.xml"/><Relationship Id="rId301" Type="http://schemas.openxmlformats.org/officeDocument/2006/relationships/image" Target="../media/image716.png"/><Relationship Id="rId322" Type="http://schemas.openxmlformats.org/officeDocument/2006/relationships/customXml" Target="../ink/ink720.xml"/><Relationship Id="rId343" Type="http://schemas.openxmlformats.org/officeDocument/2006/relationships/image" Target="../media/image737.png"/><Relationship Id="rId61" Type="http://schemas.openxmlformats.org/officeDocument/2006/relationships/image" Target="../media/image596.png"/><Relationship Id="rId82" Type="http://schemas.openxmlformats.org/officeDocument/2006/relationships/customXml" Target="../ink/ink600.xml"/><Relationship Id="rId199" Type="http://schemas.openxmlformats.org/officeDocument/2006/relationships/image" Target="../media/image665.png"/><Relationship Id="rId203" Type="http://schemas.openxmlformats.org/officeDocument/2006/relationships/image" Target="../media/image667.png"/><Relationship Id="rId19" Type="http://schemas.openxmlformats.org/officeDocument/2006/relationships/image" Target="../media/image575.png"/><Relationship Id="rId224" Type="http://schemas.openxmlformats.org/officeDocument/2006/relationships/customXml" Target="../ink/ink671.xml"/><Relationship Id="rId245" Type="http://schemas.openxmlformats.org/officeDocument/2006/relationships/image" Target="../media/image688.png"/><Relationship Id="rId266" Type="http://schemas.openxmlformats.org/officeDocument/2006/relationships/customXml" Target="../ink/ink692.xml"/><Relationship Id="rId287" Type="http://schemas.openxmlformats.org/officeDocument/2006/relationships/image" Target="../media/image709.png"/><Relationship Id="rId30" Type="http://schemas.openxmlformats.org/officeDocument/2006/relationships/customXml" Target="../ink/ink574.xml"/><Relationship Id="rId105" Type="http://schemas.openxmlformats.org/officeDocument/2006/relationships/image" Target="../media/image618.png"/><Relationship Id="rId126" Type="http://schemas.openxmlformats.org/officeDocument/2006/relationships/customXml" Target="../ink/ink622.xml"/><Relationship Id="rId147" Type="http://schemas.openxmlformats.org/officeDocument/2006/relationships/image" Target="../media/image639.png"/><Relationship Id="rId168" Type="http://schemas.openxmlformats.org/officeDocument/2006/relationships/customXml" Target="../ink/ink643.xml"/><Relationship Id="rId312" Type="http://schemas.openxmlformats.org/officeDocument/2006/relationships/customXml" Target="../ink/ink715.xml"/><Relationship Id="rId333" Type="http://schemas.openxmlformats.org/officeDocument/2006/relationships/image" Target="../media/image732.png"/><Relationship Id="rId354" Type="http://schemas.openxmlformats.org/officeDocument/2006/relationships/customXml" Target="../ink/ink736.xml"/><Relationship Id="rId51" Type="http://schemas.openxmlformats.org/officeDocument/2006/relationships/image" Target="../media/image591.png"/><Relationship Id="rId72" Type="http://schemas.openxmlformats.org/officeDocument/2006/relationships/customXml" Target="../ink/ink595.xml"/><Relationship Id="rId93" Type="http://schemas.openxmlformats.org/officeDocument/2006/relationships/image" Target="../media/image612.png"/><Relationship Id="rId189" Type="http://schemas.openxmlformats.org/officeDocument/2006/relationships/image" Target="../media/image660.png"/><Relationship Id="rId3" Type="http://schemas.openxmlformats.org/officeDocument/2006/relationships/image" Target="../media/image567.png"/><Relationship Id="rId214" Type="http://schemas.openxmlformats.org/officeDocument/2006/relationships/customXml" Target="../ink/ink666.xml"/><Relationship Id="rId235" Type="http://schemas.openxmlformats.org/officeDocument/2006/relationships/image" Target="../media/image683.png"/><Relationship Id="rId256" Type="http://schemas.openxmlformats.org/officeDocument/2006/relationships/customXml" Target="../ink/ink687.xml"/><Relationship Id="rId277" Type="http://schemas.openxmlformats.org/officeDocument/2006/relationships/image" Target="../media/image704.png"/><Relationship Id="rId298" Type="http://schemas.openxmlformats.org/officeDocument/2006/relationships/customXml" Target="../ink/ink708.xml"/><Relationship Id="rId116" Type="http://schemas.openxmlformats.org/officeDocument/2006/relationships/customXml" Target="../ink/ink617.xml"/><Relationship Id="rId137" Type="http://schemas.openxmlformats.org/officeDocument/2006/relationships/image" Target="../media/image634.png"/><Relationship Id="rId158" Type="http://schemas.openxmlformats.org/officeDocument/2006/relationships/customXml" Target="../ink/ink638.xml"/><Relationship Id="rId302" Type="http://schemas.openxmlformats.org/officeDocument/2006/relationships/customXml" Target="../ink/ink710.xml"/><Relationship Id="rId323" Type="http://schemas.openxmlformats.org/officeDocument/2006/relationships/image" Target="../media/image727.png"/><Relationship Id="rId344" Type="http://schemas.openxmlformats.org/officeDocument/2006/relationships/customXml" Target="../ink/ink731.xml"/><Relationship Id="rId20" Type="http://schemas.openxmlformats.org/officeDocument/2006/relationships/customXml" Target="../ink/ink569.xml"/><Relationship Id="rId41" Type="http://schemas.openxmlformats.org/officeDocument/2006/relationships/image" Target="../media/image586.png"/><Relationship Id="rId62" Type="http://schemas.openxmlformats.org/officeDocument/2006/relationships/customXml" Target="../ink/ink590.xml"/><Relationship Id="rId83" Type="http://schemas.openxmlformats.org/officeDocument/2006/relationships/image" Target="../media/image607.png"/><Relationship Id="rId179" Type="http://schemas.openxmlformats.org/officeDocument/2006/relationships/image" Target="../media/image655.png"/><Relationship Id="rId190" Type="http://schemas.openxmlformats.org/officeDocument/2006/relationships/customXml" Target="../ink/ink654.xml"/><Relationship Id="rId204" Type="http://schemas.openxmlformats.org/officeDocument/2006/relationships/customXml" Target="../ink/ink661.xml"/><Relationship Id="rId225" Type="http://schemas.openxmlformats.org/officeDocument/2006/relationships/image" Target="../media/image678.png"/><Relationship Id="rId246" Type="http://schemas.openxmlformats.org/officeDocument/2006/relationships/customXml" Target="../ink/ink682.xml"/><Relationship Id="rId267" Type="http://schemas.openxmlformats.org/officeDocument/2006/relationships/image" Target="../media/image699.png"/><Relationship Id="rId288" Type="http://schemas.openxmlformats.org/officeDocument/2006/relationships/customXml" Target="../ink/ink703.xml"/><Relationship Id="rId106" Type="http://schemas.openxmlformats.org/officeDocument/2006/relationships/customXml" Target="../ink/ink612.xml"/><Relationship Id="rId127" Type="http://schemas.openxmlformats.org/officeDocument/2006/relationships/image" Target="../media/image629.png"/><Relationship Id="rId313" Type="http://schemas.openxmlformats.org/officeDocument/2006/relationships/image" Target="../media/image722.png"/><Relationship Id="rId10" Type="http://schemas.openxmlformats.org/officeDocument/2006/relationships/customXml" Target="../ink/ink564.xml"/><Relationship Id="rId31" Type="http://schemas.openxmlformats.org/officeDocument/2006/relationships/image" Target="../media/image581.png"/><Relationship Id="rId52" Type="http://schemas.openxmlformats.org/officeDocument/2006/relationships/customXml" Target="../ink/ink585.xml"/><Relationship Id="rId73" Type="http://schemas.openxmlformats.org/officeDocument/2006/relationships/image" Target="../media/image602.png"/><Relationship Id="rId94" Type="http://schemas.openxmlformats.org/officeDocument/2006/relationships/customXml" Target="../ink/ink606.xml"/><Relationship Id="rId148" Type="http://schemas.openxmlformats.org/officeDocument/2006/relationships/customXml" Target="../ink/ink633.xml"/><Relationship Id="rId169" Type="http://schemas.openxmlformats.org/officeDocument/2006/relationships/image" Target="../media/image650.png"/><Relationship Id="rId334" Type="http://schemas.openxmlformats.org/officeDocument/2006/relationships/customXml" Target="../ink/ink726.xml"/><Relationship Id="rId355" Type="http://schemas.openxmlformats.org/officeDocument/2006/relationships/image" Target="../media/image743.png"/><Relationship Id="rId4" Type="http://schemas.openxmlformats.org/officeDocument/2006/relationships/customXml" Target="../ink/ink561.xml"/><Relationship Id="rId180" Type="http://schemas.openxmlformats.org/officeDocument/2006/relationships/customXml" Target="../ink/ink649.xml"/><Relationship Id="rId215" Type="http://schemas.openxmlformats.org/officeDocument/2006/relationships/image" Target="../media/image673.png"/><Relationship Id="rId236" Type="http://schemas.openxmlformats.org/officeDocument/2006/relationships/customXml" Target="../ink/ink677.xml"/><Relationship Id="rId257" Type="http://schemas.openxmlformats.org/officeDocument/2006/relationships/image" Target="../media/image694.png"/><Relationship Id="rId278" Type="http://schemas.openxmlformats.org/officeDocument/2006/relationships/customXml" Target="../ink/ink698.xml"/><Relationship Id="rId303" Type="http://schemas.openxmlformats.org/officeDocument/2006/relationships/image" Target="../media/image717.png"/><Relationship Id="rId42" Type="http://schemas.openxmlformats.org/officeDocument/2006/relationships/customXml" Target="../ink/ink580.xml"/><Relationship Id="rId84" Type="http://schemas.openxmlformats.org/officeDocument/2006/relationships/customXml" Target="../ink/ink601.xml"/><Relationship Id="rId138" Type="http://schemas.openxmlformats.org/officeDocument/2006/relationships/customXml" Target="../ink/ink628.xml"/><Relationship Id="rId345" Type="http://schemas.openxmlformats.org/officeDocument/2006/relationships/image" Target="../media/image738.png"/><Relationship Id="rId191" Type="http://schemas.openxmlformats.org/officeDocument/2006/relationships/image" Target="../media/image661.png"/><Relationship Id="rId205" Type="http://schemas.openxmlformats.org/officeDocument/2006/relationships/image" Target="../media/image668.png"/><Relationship Id="rId247" Type="http://schemas.openxmlformats.org/officeDocument/2006/relationships/image" Target="../media/image689.png"/><Relationship Id="rId107" Type="http://schemas.openxmlformats.org/officeDocument/2006/relationships/image" Target="../media/image619.png"/><Relationship Id="rId289" Type="http://schemas.openxmlformats.org/officeDocument/2006/relationships/image" Target="../media/image710.png"/><Relationship Id="rId11" Type="http://schemas.openxmlformats.org/officeDocument/2006/relationships/image" Target="../media/image571.png"/><Relationship Id="rId53" Type="http://schemas.openxmlformats.org/officeDocument/2006/relationships/image" Target="../media/image592.png"/><Relationship Id="rId149" Type="http://schemas.openxmlformats.org/officeDocument/2006/relationships/image" Target="../media/image640.png"/><Relationship Id="rId314" Type="http://schemas.openxmlformats.org/officeDocument/2006/relationships/customXml" Target="../ink/ink716.xml"/><Relationship Id="rId356" Type="http://schemas.openxmlformats.org/officeDocument/2006/relationships/customXml" Target="../ink/ink737.xml"/><Relationship Id="rId95" Type="http://schemas.openxmlformats.org/officeDocument/2006/relationships/image" Target="../media/image613.png"/><Relationship Id="rId160" Type="http://schemas.openxmlformats.org/officeDocument/2006/relationships/customXml" Target="../ink/ink639.xml"/><Relationship Id="rId216" Type="http://schemas.openxmlformats.org/officeDocument/2006/relationships/customXml" Target="../ink/ink667.xml"/><Relationship Id="rId258" Type="http://schemas.openxmlformats.org/officeDocument/2006/relationships/customXml" Target="../ink/ink688.xml"/><Relationship Id="rId22" Type="http://schemas.openxmlformats.org/officeDocument/2006/relationships/customXml" Target="../ink/ink570.xml"/><Relationship Id="rId64" Type="http://schemas.openxmlformats.org/officeDocument/2006/relationships/customXml" Target="../ink/ink591.xml"/><Relationship Id="rId118" Type="http://schemas.openxmlformats.org/officeDocument/2006/relationships/customXml" Target="../ink/ink618.xml"/><Relationship Id="rId325" Type="http://schemas.openxmlformats.org/officeDocument/2006/relationships/image" Target="../media/image728.png"/><Relationship Id="rId171" Type="http://schemas.openxmlformats.org/officeDocument/2006/relationships/image" Target="../media/image651.png"/><Relationship Id="rId227" Type="http://schemas.openxmlformats.org/officeDocument/2006/relationships/image" Target="../media/image679.png"/><Relationship Id="rId269" Type="http://schemas.openxmlformats.org/officeDocument/2006/relationships/image" Target="../media/image700.png"/><Relationship Id="rId33" Type="http://schemas.openxmlformats.org/officeDocument/2006/relationships/image" Target="../media/image582.png"/><Relationship Id="rId129" Type="http://schemas.openxmlformats.org/officeDocument/2006/relationships/image" Target="../media/image630.png"/><Relationship Id="rId280" Type="http://schemas.openxmlformats.org/officeDocument/2006/relationships/customXml" Target="../ink/ink699.xml"/><Relationship Id="rId336" Type="http://schemas.openxmlformats.org/officeDocument/2006/relationships/customXml" Target="../ink/ink727.xml"/><Relationship Id="rId75" Type="http://schemas.openxmlformats.org/officeDocument/2006/relationships/image" Target="../media/image603.png"/><Relationship Id="rId140" Type="http://schemas.openxmlformats.org/officeDocument/2006/relationships/customXml" Target="../ink/ink629.xml"/><Relationship Id="rId182" Type="http://schemas.openxmlformats.org/officeDocument/2006/relationships/customXml" Target="../ink/ink650.xml"/><Relationship Id="rId6" Type="http://schemas.openxmlformats.org/officeDocument/2006/relationships/customXml" Target="../ink/ink562.xml"/><Relationship Id="rId238" Type="http://schemas.openxmlformats.org/officeDocument/2006/relationships/customXml" Target="../ink/ink678.xml"/><Relationship Id="rId291" Type="http://schemas.openxmlformats.org/officeDocument/2006/relationships/image" Target="../media/image711.png"/><Relationship Id="rId305" Type="http://schemas.openxmlformats.org/officeDocument/2006/relationships/image" Target="../media/image718.png"/><Relationship Id="rId347" Type="http://schemas.openxmlformats.org/officeDocument/2006/relationships/image" Target="../media/image739.png"/><Relationship Id="rId44" Type="http://schemas.openxmlformats.org/officeDocument/2006/relationships/customXml" Target="../ink/ink581.xml"/><Relationship Id="rId86" Type="http://schemas.openxmlformats.org/officeDocument/2006/relationships/customXml" Target="../ink/ink602.xml"/><Relationship Id="rId151" Type="http://schemas.openxmlformats.org/officeDocument/2006/relationships/image" Target="../media/image641.png"/><Relationship Id="rId193" Type="http://schemas.openxmlformats.org/officeDocument/2006/relationships/image" Target="../media/image662.png"/><Relationship Id="rId207" Type="http://schemas.openxmlformats.org/officeDocument/2006/relationships/image" Target="../media/image669.png"/><Relationship Id="rId249" Type="http://schemas.openxmlformats.org/officeDocument/2006/relationships/image" Target="../media/image690.png"/><Relationship Id="rId13" Type="http://schemas.openxmlformats.org/officeDocument/2006/relationships/image" Target="../media/image572.png"/><Relationship Id="rId109" Type="http://schemas.openxmlformats.org/officeDocument/2006/relationships/image" Target="../media/image620.png"/><Relationship Id="rId260" Type="http://schemas.openxmlformats.org/officeDocument/2006/relationships/customXml" Target="../ink/ink689.xml"/><Relationship Id="rId316" Type="http://schemas.openxmlformats.org/officeDocument/2006/relationships/customXml" Target="../ink/ink717.xml"/><Relationship Id="rId55" Type="http://schemas.openxmlformats.org/officeDocument/2006/relationships/image" Target="../media/image593.png"/><Relationship Id="rId97" Type="http://schemas.openxmlformats.org/officeDocument/2006/relationships/image" Target="../media/image614.png"/><Relationship Id="rId120" Type="http://schemas.openxmlformats.org/officeDocument/2006/relationships/customXml" Target="../ink/ink619.xml"/><Relationship Id="rId358" Type="http://schemas.openxmlformats.org/officeDocument/2006/relationships/customXml" Target="../ink/ink738.xml"/><Relationship Id="rId162" Type="http://schemas.openxmlformats.org/officeDocument/2006/relationships/customXml" Target="../ink/ink640.xml"/><Relationship Id="rId218" Type="http://schemas.openxmlformats.org/officeDocument/2006/relationships/customXml" Target="../ink/ink668.xml"/><Relationship Id="rId271" Type="http://schemas.openxmlformats.org/officeDocument/2006/relationships/image" Target="../media/image701.png"/><Relationship Id="rId24" Type="http://schemas.openxmlformats.org/officeDocument/2006/relationships/customXml" Target="../ink/ink571.xml"/><Relationship Id="rId66" Type="http://schemas.openxmlformats.org/officeDocument/2006/relationships/customXml" Target="../ink/ink592.xml"/><Relationship Id="rId131" Type="http://schemas.openxmlformats.org/officeDocument/2006/relationships/image" Target="../media/image631.png"/><Relationship Id="rId327" Type="http://schemas.openxmlformats.org/officeDocument/2006/relationships/image" Target="../media/image729.png"/><Relationship Id="rId173" Type="http://schemas.openxmlformats.org/officeDocument/2006/relationships/image" Target="../media/image652.png"/><Relationship Id="rId229" Type="http://schemas.openxmlformats.org/officeDocument/2006/relationships/image" Target="../media/image680.png"/><Relationship Id="rId240" Type="http://schemas.openxmlformats.org/officeDocument/2006/relationships/customXml" Target="../ink/ink679.xml"/><Relationship Id="rId35" Type="http://schemas.openxmlformats.org/officeDocument/2006/relationships/image" Target="../media/image583.png"/><Relationship Id="rId77" Type="http://schemas.openxmlformats.org/officeDocument/2006/relationships/image" Target="../media/image604.png"/><Relationship Id="rId100" Type="http://schemas.openxmlformats.org/officeDocument/2006/relationships/customXml" Target="../ink/ink609.xml"/><Relationship Id="rId282" Type="http://schemas.openxmlformats.org/officeDocument/2006/relationships/customXml" Target="../ink/ink700.xml"/><Relationship Id="rId338" Type="http://schemas.openxmlformats.org/officeDocument/2006/relationships/customXml" Target="../ink/ink728.xml"/><Relationship Id="rId8" Type="http://schemas.openxmlformats.org/officeDocument/2006/relationships/customXml" Target="../ink/ink563.xml"/><Relationship Id="rId142" Type="http://schemas.openxmlformats.org/officeDocument/2006/relationships/customXml" Target="../ink/ink630.xml"/><Relationship Id="rId184" Type="http://schemas.openxmlformats.org/officeDocument/2006/relationships/customXml" Target="../ink/ink651.xml"/><Relationship Id="rId251" Type="http://schemas.openxmlformats.org/officeDocument/2006/relationships/image" Target="../media/image691.png"/><Relationship Id="rId46" Type="http://schemas.openxmlformats.org/officeDocument/2006/relationships/customXml" Target="../ink/ink582.xml"/><Relationship Id="rId293" Type="http://schemas.openxmlformats.org/officeDocument/2006/relationships/image" Target="../media/image712.png"/><Relationship Id="rId307" Type="http://schemas.openxmlformats.org/officeDocument/2006/relationships/image" Target="../media/image719.png"/><Relationship Id="rId349" Type="http://schemas.openxmlformats.org/officeDocument/2006/relationships/image" Target="../media/image74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mygreatlearning.com/blog/what-is-data-scien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
          <p:cNvSpPr txBox="1">
            <a:spLocks noGrp="1"/>
          </p:cNvSpPr>
          <p:nvPr>
            <p:ph type="ctrTitle"/>
          </p:nvPr>
        </p:nvSpPr>
        <p:spPr>
          <a:xfrm>
            <a:off x="2513013" y="4265593"/>
            <a:ext cx="15078075" cy="1522596"/>
          </a:xfrm>
          <a:prstGeom prst="rect">
            <a:avLst/>
          </a:prstGeom>
          <a:noFill/>
          <a:ln>
            <a:noFill/>
          </a:ln>
        </p:spPr>
        <p:txBody>
          <a:bodyPr spcFirstLastPara="1" wrap="square" lIns="0" tIns="0" rIns="0" bIns="0" anchor="b" anchorCtr="0">
            <a:spAutoFit/>
          </a:bodyPr>
          <a:lstStyle/>
          <a:p>
            <a:pPr marL="0" lvl="0" indent="0" algn="ctr" rtl="0">
              <a:spcBef>
                <a:spcPts val="0"/>
              </a:spcBef>
              <a:spcAft>
                <a:spcPts val="0"/>
              </a:spcAft>
              <a:buNone/>
            </a:pPr>
            <a:endParaRPr/>
          </a:p>
        </p:txBody>
      </p:sp>
      <p:sp>
        <p:nvSpPr>
          <p:cNvPr id="53" name="Google Shape;53;p1"/>
          <p:cNvSpPr txBox="1">
            <a:spLocks noGrp="1"/>
          </p:cNvSpPr>
          <p:nvPr>
            <p:ph type="subTitle" idx="1"/>
          </p:nvPr>
        </p:nvSpPr>
        <p:spPr>
          <a:xfrm>
            <a:off x="2513013" y="5940028"/>
            <a:ext cx="15078075" cy="609077"/>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rgbClr val="1A75B3"/>
              </a:buClr>
              <a:buSzPts val="3958"/>
              <a:buFont typeface="Times New Roman"/>
              <a:buNone/>
            </a:pPr>
            <a:endParaRPr/>
          </a:p>
        </p:txBody>
      </p:sp>
      <p:pic>
        <p:nvPicPr>
          <p:cNvPr id="54" name="Google Shape;54;p1"/>
          <p:cNvPicPr preferRelativeResize="0"/>
          <p:nvPr/>
        </p:nvPicPr>
        <p:blipFill rotWithShape="1">
          <a:blip r:embed="rId3">
            <a:alphaModFix/>
          </a:blip>
          <a:srcRect/>
          <a:stretch/>
        </p:blipFill>
        <p:spPr>
          <a:xfrm>
            <a:off x="0" y="0"/>
            <a:ext cx="20104100" cy="11340185"/>
          </a:xfrm>
          <a:prstGeom prst="rect">
            <a:avLst/>
          </a:prstGeom>
          <a:noFill/>
          <a:ln>
            <a:noFill/>
          </a:ln>
        </p:spPr>
      </p:pic>
      <p:sp>
        <p:nvSpPr>
          <p:cNvPr id="55" name="Google Shape;55;p1"/>
          <p:cNvSpPr txBox="1"/>
          <p:nvPr/>
        </p:nvSpPr>
        <p:spPr>
          <a:xfrm>
            <a:off x="0" y="1888057"/>
            <a:ext cx="10633351" cy="41524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596" b="1" i="0" u="none" strike="noStrike" cap="none" dirty="0">
                <a:solidFill>
                  <a:schemeClr val="lt1"/>
                </a:solidFill>
                <a:latin typeface="Times New Roman"/>
                <a:ea typeface="Times New Roman"/>
                <a:cs typeface="Times New Roman"/>
                <a:sym typeface="Times New Roman"/>
              </a:rPr>
              <a:t>Python for Data Science</a:t>
            </a:r>
            <a:endParaRPr dirty="0"/>
          </a:p>
          <a:p>
            <a:pPr marL="0" marR="0" lvl="0" indent="0" algn="l" rtl="0">
              <a:spcBef>
                <a:spcPts val="0"/>
              </a:spcBef>
              <a:spcAft>
                <a:spcPts val="0"/>
              </a:spcAft>
              <a:buNone/>
            </a:pPr>
            <a:endParaRPr sz="6596" b="1" dirty="0">
              <a:solidFill>
                <a:schemeClr val="lt1"/>
              </a:solidFill>
              <a:latin typeface="Times New Roman"/>
              <a:ea typeface="Times New Roman"/>
              <a:cs typeface="Times New Roman"/>
              <a:sym typeface="Times New Roman"/>
            </a:endParaRPr>
          </a:p>
          <a:p>
            <a:pPr marL="0" marR="0" lvl="0" indent="0" algn="l" rtl="0">
              <a:spcBef>
                <a:spcPts val="0"/>
              </a:spcBef>
              <a:spcAft>
                <a:spcPts val="0"/>
              </a:spcAft>
              <a:buNone/>
            </a:pPr>
            <a:r>
              <a:rPr lang="en-US" sz="6596" b="1" dirty="0">
                <a:solidFill>
                  <a:schemeClr val="lt1"/>
                </a:solidFill>
                <a:latin typeface="Times New Roman"/>
                <a:ea typeface="Times New Roman"/>
                <a:cs typeface="Times New Roman"/>
                <a:sym typeface="Times New Roman"/>
              </a:rPr>
              <a:t>Week 1 </a:t>
            </a:r>
            <a:endParaRPr dirty="0"/>
          </a:p>
          <a:p>
            <a:pPr marL="0" marR="0" lvl="0" indent="0" algn="l" rtl="0">
              <a:spcBef>
                <a:spcPts val="0"/>
              </a:spcBef>
              <a:spcAft>
                <a:spcPts val="0"/>
              </a:spcAft>
              <a:buNone/>
            </a:pPr>
            <a:r>
              <a:rPr lang="en-US" sz="6596" b="1" dirty="0">
                <a:solidFill>
                  <a:schemeClr val="lt1"/>
                </a:solidFill>
                <a:latin typeface="Times New Roman"/>
                <a:ea typeface="Times New Roman"/>
                <a:cs typeface="Times New Roman"/>
                <a:sym typeface="Times New Roman"/>
              </a:rPr>
              <a:t>Mentor Learning Session</a:t>
            </a:r>
            <a:endParaRPr sz="6596" b="1" dirty="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8"/>
          <p:cNvPicPr preferRelativeResize="0"/>
          <p:nvPr/>
        </p:nvPicPr>
        <p:blipFill rotWithShape="1">
          <a:blip r:embed="rId3">
            <a:alphaModFix/>
          </a:blip>
          <a:srcRect/>
          <a:stretch/>
        </p:blipFill>
        <p:spPr>
          <a:xfrm>
            <a:off x="0" y="912"/>
            <a:ext cx="20104100" cy="11575864"/>
          </a:xfrm>
          <a:prstGeom prst="rect">
            <a:avLst/>
          </a:prstGeom>
          <a:noFill/>
          <a:ln>
            <a:noFill/>
          </a:ln>
        </p:spPr>
      </p:pic>
      <p:sp>
        <p:nvSpPr>
          <p:cNvPr id="107" name="Google Shape;107;p8"/>
          <p:cNvSpPr txBox="1"/>
          <p:nvPr/>
        </p:nvSpPr>
        <p:spPr>
          <a:xfrm>
            <a:off x="-539750" y="1560195"/>
            <a:ext cx="13749160" cy="8028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To predict when can an employee resign  </a:t>
            </a:r>
            <a:endParaRPr/>
          </a:p>
        </p:txBody>
      </p:sp>
      <p:pic>
        <p:nvPicPr>
          <p:cNvPr id="108" name="Google Shape;108;p8"/>
          <p:cNvPicPr preferRelativeResize="0"/>
          <p:nvPr/>
        </p:nvPicPr>
        <p:blipFill rotWithShape="1">
          <a:blip r:embed="rId4">
            <a:alphaModFix/>
          </a:blip>
          <a:srcRect/>
          <a:stretch/>
        </p:blipFill>
        <p:spPr>
          <a:xfrm>
            <a:off x="1212850" y="3140075"/>
            <a:ext cx="4876800" cy="7086600"/>
          </a:xfrm>
          <a:prstGeom prst="rect">
            <a:avLst/>
          </a:prstGeom>
          <a:noFill/>
          <a:ln>
            <a:noFill/>
          </a:ln>
        </p:spPr>
      </p:pic>
      <p:sp>
        <p:nvSpPr>
          <p:cNvPr id="109" name="Google Shape;109;p8"/>
          <p:cNvSpPr txBox="1"/>
          <p:nvPr/>
        </p:nvSpPr>
        <p:spPr>
          <a:xfrm>
            <a:off x="6366580" y="3892481"/>
            <a:ext cx="9453600" cy="4420500"/>
          </a:xfrm>
          <a:prstGeom prst="rect">
            <a:avLst/>
          </a:prstGeom>
          <a:noFill/>
          <a:ln>
            <a:noFill/>
          </a:ln>
        </p:spPr>
        <p:txBody>
          <a:bodyPr spcFirstLastPara="1" wrap="square" lIns="91425" tIns="45700" rIns="91425" bIns="45700" anchor="t" anchorCtr="0">
            <a:spAutoFit/>
          </a:bodyPr>
          <a:lstStyle/>
          <a:p>
            <a:pPr marL="20942" marR="0" lvl="0" indent="0" algn="just" rtl="0">
              <a:spcBef>
                <a:spcPts val="165"/>
              </a:spcBef>
              <a:spcAft>
                <a:spcPts val="0"/>
              </a:spcAft>
              <a:buNone/>
            </a:pPr>
            <a:endParaRPr sz="3958">
              <a:solidFill>
                <a:schemeClr val="dk1"/>
              </a:solidFill>
              <a:latin typeface="Times New Roman"/>
              <a:ea typeface="Times New Roman"/>
              <a:cs typeface="Times New Roman"/>
              <a:sym typeface="Times New Roman"/>
            </a:endParaRPr>
          </a:p>
          <a:p>
            <a:pPr marL="20942" marR="0" lvl="0" indent="0" algn="l" rtl="0">
              <a:spcBef>
                <a:spcPts val="165"/>
              </a:spcBef>
              <a:spcAft>
                <a:spcPts val="0"/>
              </a:spcAft>
              <a:buNone/>
            </a:pPr>
            <a:r>
              <a:rPr lang="en-US" sz="3958">
                <a:solidFill>
                  <a:schemeClr val="dk1"/>
                </a:solidFill>
                <a:latin typeface="Times New Roman"/>
                <a:ea typeface="Times New Roman"/>
                <a:cs typeface="Times New Roman"/>
                <a:sym typeface="Times New Roman"/>
              </a:rPr>
              <a:t>What type of information do we need to make an informed decision ?</a:t>
            </a:r>
            <a:endParaRPr/>
          </a:p>
          <a:p>
            <a:pPr marL="20942" marR="0" lvl="0" indent="0" algn="just" rtl="0">
              <a:spcBef>
                <a:spcPts val="165"/>
              </a:spcBef>
              <a:spcAft>
                <a:spcPts val="0"/>
              </a:spcAft>
              <a:buNone/>
            </a:pPr>
            <a:endParaRPr sz="3958">
              <a:solidFill>
                <a:schemeClr val="dk1"/>
              </a:solidFill>
              <a:latin typeface="Times New Roman"/>
              <a:ea typeface="Times New Roman"/>
              <a:cs typeface="Times New Roman"/>
              <a:sym typeface="Times New Roman"/>
            </a:endParaRPr>
          </a:p>
          <a:p>
            <a:pPr marL="20942" marR="0" lvl="0" indent="0" algn="l" rtl="0">
              <a:spcBef>
                <a:spcPts val="165"/>
              </a:spcBef>
              <a:spcAft>
                <a:spcPts val="0"/>
              </a:spcAft>
              <a:buNone/>
            </a:pPr>
            <a:r>
              <a:rPr lang="en-US" sz="3958">
                <a:solidFill>
                  <a:schemeClr val="dk1"/>
                </a:solidFill>
                <a:latin typeface="Times New Roman"/>
                <a:ea typeface="Times New Roman"/>
                <a:cs typeface="Times New Roman"/>
                <a:sym typeface="Times New Roman"/>
              </a:rPr>
              <a:t>If my company is a 40-50 years old company, should one use all the available data to proceed with this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9"/>
          <p:cNvPicPr preferRelativeResize="0"/>
          <p:nvPr/>
        </p:nvPicPr>
        <p:blipFill rotWithShape="1">
          <a:blip r:embed="rId3">
            <a:alphaModFix/>
          </a:blip>
          <a:srcRect/>
          <a:stretch/>
        </p:blipFill>
        <p:spPr>
          <a:xfrm>
            <a:off x="0" y="0"/>
            <a:ext cx="20104100" cy="11575864"/>
          </a:xfrm>
          <a:prstGeom prst="rect">
            <a:avLst/>
          </a:prstGeom>
          <a:noFill/>
          <a:ln>
            <a:noFill/>
          </a:ln>
        </p:spPr>
      </p:pic>
      <p:sp>
        <p:nvSpPr>
          <p:cNvPr id="115" name="Google Shape;115;p9"/>
          <p:cNvSpPr txBox="1"/>
          <p:nvPr/>
        </p:nvSpPr>
        <p:spPr>
          <a:xfrm>
            <a:off x="-539750" y="1560195"/>
            <a:ext cx="13749160" cy="8028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Who will win next Cricket World Cup?</a:t>
            </a:r>
            <a:endParaRPr/>
          </a:p>
        </p:txBody>
      </p:sp>
      <p:pic>
        <p:nvPicPr>
          <p:cNvPr id="116" name="Google Shape;116;p9"/>
          <p:cNvPicPr preferRelativeResize="0"/>
          <p:nvPr/>
        </p:nvPicPr>
        <p:blipFill rotWithShape="1">
          <a:blip r:embed="rId4">
            <a:alphaModFix/>
          </a:blip>
          <a:srcRect/>
          <a:stretch/>
        </p:blipFill>
        <p:spPr>
          <a:xfrm>
            <a:off x="1060450" y="2556405"/>
            <a:ext cx="4572000" cy="6336632"/>
          </a:xfrm>
          <a:prstGeom prst="rect">
            <a:avLst/>
          </a:prstGeom>
          <a:noFill/>
          <a:ln>
            <a:noFill/>
          </a:ln>
        </p:spPr>
      </p:pic>
      <p:sp>
        <p:nvSpPr>
          <p:cNvPr id="117" name="Google Shape;117;p9"/>
          <p:cNvSpPr txBox="1"/>
          <p:nvPr/>
        </p:nvSpPr>
        <p:spPr>
          <a:xfrm>
            <a:off x="6351340" y="3800027"/>
            <a:ext cx="10462260" cy="3849387"/>
          </a:xfrm>
          <a:prstGeom prst="rect">
            <a:avLst/>
          </a:prstGeom>
          <a:noFill/>
          <a:ln>
            <a:noFill/>
          </a:ln>
        </p:spPr>
        <p:txBody>
          <a:bodyPr spcFirstLastPara="1" wrap="square" lIns="91425" tIns="45700" rIns="91425" bIns="45700" anchor="t" anchorCtr="0">
            <a:spAutoFit/>
          </a:bodyPr>
          <a:lstStyle/>
          <a:p>
            <a:pPr marL="20942" marR="0" lvl="0" indent="0" algn="l" rtl="0">
              <a:spcBef>
                <a:spcPts val="0"/>
              </a:spcBef>
              <a:spcAft>
                <a:spcPts val="0"/>
              </a:spcAft>
              <a:buNone/>
            </a:pPr>
            <a:r>
              <a:rPr lang="en-US" sz="3958">
                <a:solidFill>
                  <a:schemeClr val="dk1"/>
                </a:solidFill>
                <a:latin typeface="Times New Roman"/>
                <a:ea typeface="Times New Roman"/>
                <a:cs typeface="Times New Roman"/>
                <a:sym typeface="Times New Roman"/>
              </a:rPr>
              <a:t>Can you guess?</a:t>
            </a:r>
            <a:endParaRPr/>
          </a:p>
          <a:p>
            <a:pPr marL="20942" marR="0" lvl="0" indent="0" algn="just" rtl="0">
              <a:spcBef>
                <a:spcPts val="165"/>
              </a:spcBef>
              <a:spcAft>
                <a:spcPts val="0"/>
              </a:spcAft>
              <a:buNone/>
            </a:pPr>
            <a:endParaRPr sz="3958">
              <a:solidFill>
                <a:schemeClr val="dk1"/>
              </a:solidFill>
              <a:latin typeface="Times New Roman"/>
              <a:ea typeface="Times New Roman"/>
              <a:cs typeface="Times New Roman"/>
              <a:sym typeface="Times New Roman"/>
            </a:endParaRPr>
          </a:p>
          <a:p>
            <a:pPr marL="20942" marR="0" lvl="0" indent="0" algn="l" rtl="0">
              <a:spcBef>
                <a:spcPts val="165"/>
              </a:spcBef>
              <a:spcAft>
                <a:spcPts val="0"/>
              </a:spcAft>
              <a:buNone/>
            </a:pPr>
            <a:r>
              <a:rPr lang="en-US" sz="3958">
                <a:solidFill>
                  <a:schemeClr val="dk1"/>
                </a:solidFill>
                <a:latin typeface="Times New Roman"/>
                <a:ea typeface="Times New Roman"/>
                <a:cs typeface="Times New Roman"/>
                <a:sym typeface="Times New Roman"/>
              </a:rPr>
              <a:t>Your guess is based on?</a:t>
            </a:r>
            <a:endParaRPr/>
          </a:p>
          <a:p>
            <a:pPr marL="20942" marR="0" lvl="0" indent="0" algn="just" rtl="0">
              <a:spcBef>
                <a:spcPts val="165"/>
              </a:spcBef>
              <a:spcAft>
                <a:spcPts val="0"/>
              </a:spcAft>
              <a:buNone/>
            </a:pPr>
            <a:endParaRPr sz="3958">
              <a:solidFill>
                <a:schemeClr val="dk1"/>
              </a:solidFill>
              <a:latin typeface="Times New Roman"/>
              <a:ea typeface="Times New Roman"/>
              <a:cs typeface="Times New Roman"/>
              <a:sym typeface="Times New Roman"/>
            </a:endParaRPr>
          </a:p>
          <a:p>
            <a:pPr marL="20942" marR="0" lvl="0" indent="0" algn="l" rtl="0">
              <a:spcBef>
                <a:spcPts val="165"/>
              </a:spcBef>
              <a:spcAft>
                <a:spcPts val="0"/>
              </a:spcAft>
              <a:buNone/>
            </a:pPr>
            <a:r>
              <a:rPr lang="en-US" sz="3958">
                <a:solidFill>
                  <a:schemeClr val="dk1"/>
                </a:solidFill>
                <a:latin typeface="Times New Roman"/>
                <a:ea typeface="Times New Roman"/>
                <a:cs typeface="Times New Roman"/>
                <a:sym typeface="Times New Roman"/>
              </a:rPr>
              <a:t>Do you think any past information will help better in getting results?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0"/>
          <p:cNvPicPr preferRelativeResize="0"/>
          <p:nvPr/>
        </p:nvPicPr>
        <p:blipFill rotWithShape="1">
          <a:blip r:embed="rId3">
            <a:alphaModFix/>
          </a:blip>
          <a:srcRect/>
          <a:stretch/>
        </p:blipFill>
        <p:spPr>
          <a:xfrm>
            <a:off x="0" y="0"/>
            <a:ext cx="20104100" cy="11575864"/>
          </a:xfrm>
          <a:prstGeom prst="rect">
            <a:avLst/>
          </a:prstGeom>
          <a:noFill/>
          <a:ln>
            <a:noFill/>
          </a:ln>
        </p:spPr>
      </p:pic>
      <p:sp>
        <p:nvSpPr>
          <p:cNvPr id="123" name="Google Shape;123;p10"/>
          <p:cNvSpPr txBox="1"/>
          <p:nvPr/>
        </p:nvSpPr>
        <p:spPr>
          <a:xfrm>
            <a:off x="-539750" y="1560195"/>
            <a:ext cx="13749160" cy="8028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What is python?</a:t>
            </a:r>
            <a:endParaRPr/>
          </a:p>
        </p:txBody>
      </p:sp>
      <p:sp>
        <p:nvSpPr>
          <p:cNvPr id="124" name="Google Shape;124;p10"/>
          <p:cNvSpPr txBox="1"/>
          <p:nvPr/>
        </p:nvSpPr>
        <p:spPr>
          <a:xfrm>
            <a:off x="6436630" y="3509815"/>
            <a:ext cx="10462200" cy="8748600"/>
          </a:xfrm>
          <a:prstGeom prst="rect">
            <a:avLst/>
          </a:prstGeom>
          <a:noFill/>
          <a:ln>
            <a:noFill/>
          </a:ln>
        </p:spPr>
        <p:txBody>
          <a:bodyPr spcFirstLastPara="1" wrap="square" lIns="91425" tIns="45700" rIns="91425" bIns="45700" anchor="t" anchorCtr="0">
            <a:spAutoFit/>
          </a:bodyPr>
          <a:lstStyle/>
          <a:p>
            <a:pPr marL="20942" marR="0" lvl="0" indent="0" algn="l" rtl="0">
              <a:spcBef>
                <a:spcPts val="0"/>
              </a:spcBef>
              <a:spcAft>
                <a:spcPts val="0"/>
              </a:spcAft>
              <a:buNone/>
            </a:pPr>
            <a:r>
              <a:rPr lang="en-US" sz="3958">
                <a:solidFill>
                  <a:schemeClr val="dk1"/>
                </a:solidFill>
                <a:latin typeface="Times New Roman"/>
                <a:ea typeface="Times New Roman"/>
                <a:cs typeface="Times New Roman"/>
                <a:sym typeface="Times New Roman"/>
              </a:rPr>
              <a:t>Python is considered a popular programming language for beginners.</a:t>
            </a:r>
            <a:endParaRPr/>
          </a:p>
          <a:p>
            <a:pPr marL="20942" marR="0" lvl="0" indent="0" algn="l" rtl="0">
              <a:spcBef>
                <a:spcPts val="165"/>
              </a:spcBef>
              <a:spcAft>
                <a:spcPts val="0"/>
              </a:spcAft>
              <a:buNone/>
            </a:pPr>
            <a:endParaRPr sz="3958">
              <a:solidFill>
                <a:schemeClr val="dk1"/>
              </a:solidFill>
              <a:latin typeface="Times New Roman"/>
              <a:ea typeface="Times New Roman"/>
              <a:cs typeface="Times New Roman"/>
              <a:sym typeface="Times New Roman"/>
            </a:endParaRPr>
          </a:p>
          <a:p>
            <a:pPr marL="20942" marR="0" lvl="0" indent="0" algn="l" rtl="0">
              <a:spcBef>
                <a:spcPts val="165"/>
              </a:spcBef>
              <a:spcAft>
                <a:spcPts val="0"/>
              </a:spcAft>
              <a:buNone/>
            </a:pPr>
            <a:r>
              <a:rPr lang="en-US" sz="3958">
                <a:solidFill>
                  <a:schemeClr val="dk1"/>
                </a:solidFill>
                <a:latin typeface="Times New Roman"/>
                <a:ea typeface="Times New Roman"/>
                <a:cs typeface="Times New Roman"/>
                <a:sym typeface="Times New Roman"/>
              </a:rPr>
              <a:t>As a powerful and extremely versatile programming language, it is used almost in every industry now and for many different types of coding projects as it is rich in libraries. </a:t>
            </a:r>
            <a:endParaRPr sz="3958">
              <a:solidFill>
                <a:schemeClr val="dk1"/>
              </a:solidFill>
              <a:latin typeface="Times New Roman"/>
              <a:ea typeface="Times New Roman"/>
              <a:cs typeface="Times New Roman"/>
              <a:sym typeface="Times New Roman"/>
            </a:endParaRPr>
          </a:p>
          <a:p>
            <a:pPr marL="20942" marR="0" lvl="0" indent="0" algn="l" rtl="0">
              <a:spcBef>
                <a:spcPts val="165"/>
              </a:spcBef>
              <a:spcAft>
                <a:spcPts val="0"/>
              </a:spcAft>
              <a:buNone/>
            </a:pPr>
            <a:endParaRPr sz="3958">
              <a:solidFill>
                <a:schemeClr val="dk1"/>
              </a:solidFill>
              <a:latin typeface="Times New Roman"/>
              <a:ea typeface="Times New Roman"/>
              <a:cs typeface="Times New Roman"/>
              <a:sym typeface="Times New Roman"/>
            </a:endParaRPr>
          </a:p>
          <a:p>
            <a:pPr marL="20942" marR="0" lvl="0" indent="0" algn="l" rtl="0">
              <a:spcBef>
                <a:spcPts val="165"/>
              </a:spcBef>
              <a:spcAft>
                <a:spcPts val="0"/>
              </a:spcAft>
              <a:buNone/>
            </a:pPr>
            <a:r>
              <a:rPr lang="en-US" sz="3958">
                <a:solidFill>
                  <a:schemeClr val="dk1"/>
                </a:solidFill>
                <a:latin typeface="Times New Roman"/>
                <a:ea typeface="Times New Roman"/>
                <a:cs typeface="Times New Roman"/>
                <a:sym typeface="Times New Roman"/>
              </a:rPr>
              <a:t>In this course we will only focus on Numpy, Pandas along with seaborn, matplotlib which are the most important libraries from Data Science point of you.</a:t>
            </a:r>
            <a:endParaRPr sz="3958">
              <a:solidFill>
                <a:schemeClr val="dk1"/>
              </a:solidFill>
              <a:latin typeface="Times New Roman"/>
              <a:ea typeface="Times New Roman"/>
              <a:cs typeface="Times New Roman"/>
              <a:sym typeface="Times New Roman"/>
            </a:endParaRPr>
          </a:p>
          <a:p>
            <a:pPr marL="20942" marR="0" lvl="0" indent="0" algn="just" rtl="0">
              <a:spcBef>
                <a:spcPts val="165"/>
              </a:spcBef>
              <a:spcAft>
                <a:spcPts val="0"/>
              </a:spcAft>
              <a:buNone/>
            </a:pPr>
            <a:endParaRPr sz="3958">
              <a:solidFill>
                <a:schemeClr val="dk1"/>
              </a:solidFill>
              <a:latin typeface="Times New Roman"/>
              <a:ea typeface="Times New Roman"/>
              <a:cs typeface="Times New Roman"/>
              <a:sym typeface="Times New Roman"/>
            </a:endParaRPr>
          </a:p>
          <a:p>
            <a:pPr marL="20942" marR="0" lvl="0" indent="0" algn="just" rtl="0">
              <a:spcBef>
                <a:spcPts val="165"/>
              </a:spcBef>
              <a:spcAft>
                <a:spcPts val="0"/>
              </a:spcAft>
              <a:buNone/>
            </a:pPr>
            <a:endParaRPr sz="3958">
              <a:solidFill>
                <a:schemeClr val="dk1"/>
              </a:solidFill>
              <a:latin typeface="Times New Roman"/>
              <a:ea typeface="Times New Roman"/>
              <a:cs typeface="Times New Roman"/>
              <a:sym typeface="Times New Roman"/>
            </a:endParaRPr>
          </a:p>
        </p:txBody>
      </p:sp>
      <p:pic>
        <p:nvPicPr>
          <p:cNvPr id="125" name="Google Shape;125;p10"/>
          <p:cNvPicPr preferRelativeResize="0"/>
          <p:nvPr/>
        </p:nvPicPr>
        <p:blipFill rotWithShape="1">
          <a:blip r:embed="rId4">
            <a:alphaModFix/>
          </a:blip>
          <a:srcRect/>
          <a:stretch/>
        </p:blipFill>
        <p:spPr>
          <a:xfrm>
            <a:off x="454461" y="3521075"/>
            <a:ext cx="5442419" cy="5350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1"/>
          <p:cNvPicPr preferRelativeResize="0"/>
          <p:nvPr/>
        </p:nvPicPr>
        <p:blipFill rotWithShape="1">
          <a:blip r:embed="rId3">
            <a:alphaModFix/>
          </a:blip>
          <a:srcRect/>
          <a:stretch/>
        </p:blipFill>
        <p:spPr>
          <a:xfrm>
            <a:off x="0" y="-252226"/>
            <a:ext cx="20104100" cy="11575864"/>
          </a:xfrm>
          <a:prstGeom prst="rect">
            <a:avLst/>
          </a:prstGeom>
          <a:noFill/>
          <a:ln>
            <a:noFill/>
          </a:ln>
        </p:spPr>
      </p:pic>
      <p:sp>
        <p:nvSpPr>
          <p:cNvPr id="131" name="Google Shape;131;p11"/>
          <p:cNvSpPr txBox="1"/>
          <p:nvPr/>
        </p:nvSpPr>
        <p:spPr>
          <a:xfrm>
            <a:off x="-539750" y="1560195"/>
            <a:ext cx="13749160" cy="8028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Use Google colab or Jupyter notebook </a:t>
            </a:r>
            <a:endParaRPr/>
          </a:p>
        </p:txBody>
      </p:sp>
      <p:sp>
        <p:nvSpPr>
          <p:cNvPr id="132" name="Google Shape;132;p11"/>
          <p:cNvSpPr txBox="1"/>
          <p:nvPr/>
        </p:nvSpPr>
        <p:spPr>
          <a:xfrm>
            <a:off x="6089650" y="3437812"/>
            <a:ext cx="10462260" cy="6285695"/>
          </a:xfrm>
          <a:prstGeom prst="rect">
            <a:avLst/>
          </a:prstGeom>
          <a:noFill/>
          <a:ln>
            <a:noFill/>
          </a:ln>
        </p:spPr>
        <p:txBody>
          <a:bodyPr spcFirstLastPara="1" wrap="square" lIns="91425" tIns="45700" rIns="91425" bIns="45700" anchor="t" anchorCtr="0">
            <a:spAutoFit/>
          </a:bodyPr>
          <a:lstStyle/>
          <a:p>
            <a:pPr marL="20942" marR="0" lvl="0" indent="0" algn="l" rtl="0">
              <a:spcBef>
                <a:spcPts val="0"/>
              </a:spcBef>
              <a:spcAft>
                <a:spcPts val="0"/>
              </a:spcAft>
              <a:buNone/>
            </a:pPr>
            <a:r>
              <a:rPr lang="en-US" sz="3958" dirty="0">
                <a:solidFill>
                  <a:schemeClr val="dk1"/>
                </a:solidFill>
                <a:latin typeface="Times New Roman"/>
                <a:ea typeface="Times New Roman"/>
                <a:cs typeface="Times New Roman"/>
                <a:sym typeface="Times New Roman"/>
              </a:rPr>
              <a:t>For writing python codes, there are 2 platforms in this program:</a:t>
            </a:r>
            <a:endParaRPr dirty="0"/>
          </a:p>
          <a:p>
            <a:pPr marL="20942" marR="0" lvl="0" indent="0" algn="l" rtl="0">
              <a:spcBef>
                <a:spcPts val="165"/>
              </a:spcBef>
              <a:spcAft>
                <a:spcPts val="0"/>
              </a:spcAft>
              <a:buNone/>
            </a:pPr>
            <a:endParaRPr sz="3958" dirty="0">
              <a:solidFill>
                <a:schemeClr val="dk1"/>
              </a:solidFill>
              <a:latin typeface="Times New Roman"/>
              <a:ea typeface="Times New Roman"/>
              <a:cs typeface="Times New Roman"/>
              <a:sym typeface="Times New Roman"/>
            </a:endParaRPr>
          </a:p>
          <a:p>
            <a:pPr marL="20942" marR="0" lvl="0" indent="0" algn="l" rtl="0">
              <a:spcBef>
                <a:spcPts val="165"/>
              </a:spcBef>
              <a:spcAft>
                <a:spcPts val="0"/>
              </a:spcAft>
              <a:buNone/>
            </a:pPr>
            <a:r>
              <a:rPr lang="en-US" sz="3958" dirty="0">
                <a:solidFill>
                  <a:schemeClr val="dk1"/>
                </a:solidFill>
                <a:latin typeface="Times New Roman"/>
                <a:ea typeface="Times New Roman"/>
                <a:cs typeface="Times New Roman"/>
                <a:sym typeface="Times New Roman"/>
              </a:rPr>
              <a:t>Either Download install Anaconda and then launch </a:t>
            </a:r>
            <a:r>
              <a:rPr lang="en-US" sz="3958" b="1" dirty="0" err="1">
                <a:solidFill>
                  <a:schemeClr val="dk1"/>
                </a:solidFill>
                <a:highlight>
                  <a:srgbClr val="FFFF00"/>
                </a:highlight>
                <a:latin typeface="Times New Roman"/>
                <a:ea typeface="Times New Roman"/>
                <a:cs typeface="Times New Roman"/>
                <a:sym typeface="Times New Roman"/>
              </a:rPr>
              <a:t>Jupyter</a:t>
            </a:r>
            <a:r>
              <a:rPr lang="en-US" sz="3958" b="1" dirty="0">
                <a:solidFill>
                  <a:schemeClr val="dk1"/>
                </a:solidFill>
                <a:highlight>
                  <a:srgbClr val="FFFF00"/>
                </a:highlight>
                <a:latin typeface="Times New Roman"/>
                <a:ea typeface="Times New Roman"/>
                <a:cs typeface="Times New Roman"/>
                <a:sym typeface="Times New Roman"/>
              </a:rPr>
              <a:t> notebook</a:t>
            </a:r>
            <a:endParaRPr dirty="0"/>
          </a:p>
          <a:p>
            <a:pPr marL="20942" marR="0" lvl="0" indent="0" algn="l" rtl="0">
              <a:spcBef>
                <a:spcPts val="165"/>
              </a:spcBef>
              <a:spcAft>
                <a:spcPts val="0"/>
              </a:spcAft>
              <a:buNone/>
            </a:pPr>
            <a:r>
              <a:rPr lang="en-US" sz="3958" b="1" dirty="0">
                <a:solidFill>
                  <a:schemeClr val="dk1"/>
                </a:solidFill>
                <a:latin typeface="Times New Roman"/>
                <a:ea typeface="Times New Roman"/>
                <a:cs typeface="Times New Roman"/>
                <a:sym typeface="Times New Roman"/>
              </a:rPr>
              <a:t>Or</a:t>
            </a:r>
            <a:endParaRPr dirty="0"/>
          </a:p>
          <a:p>
            <a:pPr marL="20942" marR="0" lvl="0" indent="0" algn="l" rtl="0">
              <a:spcBef>
                <a:spcPts val="165"/>
              </a:spcBef>
              <a:spcAft>
                <a:spcPts val="0"/>
              </a:spcAft>
              <a:buNone/>
            </a:pPr>
            <a:r>
              <a:rPr lang="en-US" sz="3958" dirty="0">
                <a:solidFill>
                  <a:schemeClr val="dk1"/>
                </a:solidFill>
                <a:latin typeface="Times New Roman"/>
                <a:ea typeface="Times New Roman"/>
                <a:cs typeface="Times New Roman"/>
                <a:sym typeface="Times New Roman"/>
              </a:rPr>
              <a:t>Just visit </a:t>
            </a:r>
            <a:r>
              <a:rPr lang="en-US" sz="3958" b="1" dirty="0">
                <a:solidFill>
                  <a:schemeClr val="dk1"/>
                </a:solidFill>
                <a:highlight>
                  <a:srgbClr val="FFFF00"/>
                </a:highlight>
                <a:latin typeface="Times New Roman"/>
                <a:ea typeface="Times New Roman"/>
                <a:cs typeface="Times New Roman"/>
                <a:sym typeface="Times New Roman"/>
              </a:rPr>
              <a:t>google </a:t>
            </a:r>
            <a:r>
              <a:rPr lang="en-US" sz="3958" b="1" dirty="0" err="1">
                <a:solidFill>
                  <a:schemeClr val="dk1"/>
                </a:solidFill>
                <a:highlight>
                  <a:srgbClr val="FFFF00"/>
                </a:highlight>
                <a:latin typeface="Times New Roman"/>
                <a:ea typeface="Times New Roman"/>
                <a:cs typeface="Times New Roman"/>
                <a:sym typeface="Times New Roman"/>
              </a:rPr>
              <a:t>colab</a:t>
            </a:r>
            <a:r>
              <a:rPr lang="en-US" sz="3958" dirty="0">
                <a:solidFill>
                  <a:schemeClr val="dk1"/>
                </a:solidFill>
                <a:latin typeface="Times New Roman"/>
                <a:ea typeface="Times New Roman"/>
                <a:cs typeface="Times New Roman"/>
                <a:sym typeface="Times New Roman"/>
              </a:rPr>
              <a:t> : </a:t>
            </a:r>
            <a:r>
              <a:rPr lang="en-US" sz="3958" u="sng" dirty="0">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https://colab.research.google.com/</a:t>
            </a:r>
            <a:r>
              <a:rPr lang="en-US" sz="3958" dirty="0">
                <a:solidFill>
                  <a:schemeClr val="dk1"/>
                </a:solidFill>
                <a:latin typeface="Times New Roman"/>
                <a:ea typeface="Times New Roman"/>
                <a:cs typeface="Times New Roman"/>
                <a:sym typeface="Times New Roman"/>
              </a:rPr>
              <a:t> and start writing your python codes without any hassle. (no downloading required)</a:t>
            </a:r>
            <a:endParaRPr dirty="0"/>
          </a:p>
        </p:txBody>
      </p:sp>
      <p:pic>
        <p:nvPicPr>
          <p:cNvPr id="133" name="Google Shape;133;p11"/>
          <p:cNvPicPr preferRelativeResize="0"/>
          <p:nvPr/>
        </p:nvPicPr>
        <p:blipFill rotWithShape="1">
          <a:blip r:embed="rId5">
            <a:alphaModFix/>
          </a:blip>
          <a:srcRect/>
          <a:stretch/>
        </p:blipFill>
        <p:spPr>
          <a:xfrm>
            <a:off x="454461" y="3521075"/>
            <a:ext cx="5442419" cy="5350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2"/>
          <p:cNvPicPr preferRelativeResize="0"/>
          <p:nvPr/>
        </p:nvPicPr>
        <p:blipFill rotWithShape="1">
          <a:blip r:embed="rId3">
            <a:alphaModFix/>
          </a:blip>
          <a:srcRect/>
          <a:stretch/>
        </p:blipFill>
        <p:spPr>
          <a:xfrm>
            <a:off x="0" y="398"/>
            <a:ext cx="20104100" cy="11575864"/>
          </a:xfrm>
          <a:prstGeom prst="rect">
            <a:avLst/>
          </a:prstGeom>
          <a:noFill/>
          <a:ln>
            <a:noFill/>
          </a:ln>
        </p:spPr>
      </p:pic>
      <p:sp>
        <p:nvSpPr>
          <p:cNvPr id="139" name="Google Shape;139;p12"/>
          <p:cNvSpPr txBox="1"/>
          <p:nvPr/>
        </p:nvSpPr>
        <p:spPr>
          <a:xfrm>
            <a:off x="1348915" y="1258198"/>
            <a:ext cx="8535726" cy="19194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1873">
              <a:solidFill>
                <a:schemeClr val="dk1"/>
              </a:solidFill>
              <a:latin typeface="Times New Roman"/>
              <a:ea typeface="Times New Roman"/>
              <a:cs typeface="Times New Roman"/>
              <a:sym typeface="Times New Roman"/>
            </a:endParaRPr>
          </a:p>
        </p:txBody>
      </p:sp>
      <p:sp>
        <p:nvSpPr>
          <p:cNvPr id="140" name="Google Shape;140;p12"/>
          <p:cNvSpPr txBox="1"/>
          <p:nvPr/>
        </p:nvSpPr>
        <p:spPr>
          <a:xfrm>
            <a:off x="908536" y="1795923"/>
            <a:ext cx="13749160" cy="8028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Installation guidelines</a:t>
            </a:r>
            <a:endParaRPr sz="4617" b="1">
              <a:solidFill>
                <a:srgbClr val="31859B"/>
              </a:solidFill>
              <a:latin typeface="Times New Roman"/>
              <a:ea typeface="Times New Roman"/>
              <a:cs typeface="Times New Roman"/>
              <a:sym typeface="Times New Roman"/>
            </a:endParaRPr>
          </a:p>
        </p:txBody>
      </p:sp>
      <p:sp>
        <p:nvSpPr>
          <p:cNvPr id="141" name="Google Shape;141;p12"/>
          <p:cNvSpPr/>
          <p:nvPr/>
        </p:nvSpPr>
        <p:spPr>
          <a:xfrm>
            <a:off x="349637" y="2875809"/>
            <a:ext cx="17307008" cy="9464579"/>
          </a:xfrm>
          <a:prstGeom prst="rect">
            <a:avLst/>
          </a:prstGeom>
          <a:noFill/>
          <a:ln>
            <a:noFill/>
          </a:ln>
        </p:spPr>
        <p:txBody>
          <a:bodyPr spcFirstLastPara="1" wrap="square" lIns="91425" tIns="45700" rIns="91425" bIns="45700" anchor="t" anchorCtr="0">
            <a:spAutoFit/>
          </a:bodyPr>
          <a:lstStyle/>
          <a:p>
            <a:pPr marL="20942" marR="1169627" lvl="0" indent="0" algn="l" rtl="0">
              <a:lnSpc>
                <a:spcPct val="101499"/>
              </a:lnSpc>
              <a:spcBef>
                <a:spcPts val="0"/>
              </a:spcBef>
              <a:spcAft>
                <a:spcPts val="0"/>
              </a:spcAft>
              <a:buNone/>
            </a:pPr>
            <a:r>
              <a:rPr lang="en-US" sz="3958" b="1">
                <a:solidFill>
                  <a:schemeClr val="dk1"/>
                </a:solidFill>
                <a:highlight>
                  <a:srgbClr val="FFFF00"/>
                </a:highlight>
                <a:latin typeface="Times New Roman"/>
                <a:ea typeface="Times New Roman"/>
                <a:cs typeface="Times New Roman"/>
                <a:sym typeface="Times New Roman"/>
              </a:rPr>
              <a:t>Have you installed jupyter notebook or working on google colab?</a:t>
            </a:r>
            <a:endParaRPr/>
          </a:p>
          <a:p>
            <a:pPr marL="20942" marR="1169627" lvl="0" indent="0" algn="l" rtl="0">
              <a:lnSpc>
                <a:spcPct val="101499"/>
              </a:lnSpc>
              <a:spcBef>
                <a:spcPts val="148"/>
              </a:spcBef>
              <a:spcAft>
                <a:spcPts val="0"/>
              </a:spcAft>
              <a:buNone/>
            </a:pPr>
            <a:endParaRPr sz="3958">
              <a:solidFill>
                <a:schemeClr val="dk1"/>
              </a:solidFill>
              <a:latin typeface="Times New Roman"/>
              <a:ea typeface="Times New Roman"/>
              <a:cs typeface="Times New Roman"/>
              <a:sym typeface="Times New Roman"/>
            </a:endParaRPr>
          </a:p>
          <a:p>
            <a:pPr marL="20942" marR="1169627" lvl="0" indent="0" algn="l" rtl="0">
              <a:lnSpc>
                <a:spcPct val="101499"/>
              </a:lnSpc>
              <a:spcBef>
                <a:spcPts val="148"/>
              </a:spcBef>
              <a:spcAft>
                <a:spcPts val="0"/>
              </a:spcAft>
              <a:buNone/>
            </a:pPr>
            <a:r>
              <a:rPr lang="en-US" sz="3958">
                <a:solidFill>
                  <a:schemeClr val="dk1"/>
                </a:solidFill>
                <a:latin typeface="Times New Roman"/>
                <a:ea typeface="Times New Roman"/>
                <a:cs typeface="Times New Roman"/>
                <a:sym typeface="Times New Roman"/>
              </a:rPr>
              <a:t>Install Python 3.6 or higher version</a:t>
            </a:r>
            <a:endParaRPr/>
          </a:p>
          <a:p>
            <a:pPr marL="20942" marR="1169627" lvl="0" indent="0" algn="l" rtl="0">
              <a:lnSpc>
                <a:spcPct val="101499"/>
              </a:lnSpc>
              <a:spcBef>
                <a:spcPts val="148"/>
              </a:spcBef>
              <a:spcAft>
                <a:spcPts val="0"/>
              </a:spcAft>
              <a:buNone/>
            </a:pPr>
            <a:r>
              <a:rPr lang="en-US" sz="3958">
                <a:solidFill>
                  <a:schemeClr val="dk1"/>
                </a:solidFill>
                <a:latin typeface="Times New Roman"/>
                <a:ea typeface="Times New Roman"/>
                <a:cs typeface="Times New Roman"/>
                <a:sym typeface="Times New Roman"/>
              </a:rPr>
              <a:t>1) Anaconda 5.2 For Linux Installer</a:t>
            </a:r>
            <a:endParaRPr/>
          </a:p>
          <a:p>
            <a:pPr marL="20942" marR="1169627" lvl="0" indent="0" algn="l" rtl="0">
              <a:lnSpc>
                <a:spcPct val="101499"/>
              </a:lnSpc>
              <a:spcBef>
                <a:spcPts val="148"/>
              </a:spcBef>
              <a:spcAft>
                <a:spcPts val="0"/>
              </a:spcAft>
              <a:buNone/>
            </a:pPr>
            <a:r>
              <a:rPr lang="en-US" sz="3958"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https://www.anaconda.com/download/#linux</a:t>
            </a:r>
            <a:endParaRPr sz="3958">
              <a:solidFill>
                <a:schemeClr val="dk1"/>
              </a:solidFill>
              <a:latin typeface="Times New Roman"/>
              <a:ea typeface="Times New Roman"/>
              <a:cs typeface="Times New Roman"/>
              <a:sym typeface="Times New Roman"/>
            </a:endParaRPr>
          </a:p>
          <a:p>
            <a:pPr marL="20942" marR="1169627" lvl="0" indent="0" algn="l" rtl="0">
              <a:lnSpc>
                <a:spcPct val="101499"/>
              </a:lnSpc>
              <a:spcBef>
                <a:spcPts val="148"/>
              </a:spcBef>
              <a:spcAft>
                <a:spcPts val="0"/>
              </a:spcAft>
              <a:buNone/>
            </a:pPr>
            <a:endParaRPr sz="3958">
              <a:solidFill>
                <a:schemeClr val="dk1"/>
              </a:solidFill>
              <a:latin typeface="Times New Roman"/>
              <a:ea typeface="Times New Roman"/>
              <a:cs typeface="Times New Roman"/>
              <a:sym typeface="Times New Roman"/>
            </a:endParaRPr>
          </a:p>
          <a:p>
            <a:pPr marL="20942" marR="1169627" lvl="0" indent="0" algn="l" rtl="0">
              <a:lnSpc>
                <a:spcPct val="101499"/>
              </a:lnSpc>
              <a:spcBef>
                <a:spcPts val="148"/>
              </a:spcBef>
              <a:spcAft>
                <a:spcPts val="0"/>
              </a:spcAft>
              <a:buNone/>
            </a:pPr>
            <a:r>
              <a:rPr lang="en-US" sz="3958">
                <a:solidFill>
                  <a:schemeClr val="dk1"/>
                </a:solidFill>
                <a:latin typeface="Times New Roman"/>
                <a:ea typeface="Times New Roman"/>
                <a:cs typeface="Times New Roman"/>
                <a:sym typeface="Times New Roman"/>
              </a:rPr>
              <a:t>2) Anaconda 5.2 For macOS Installer</a:t>
            </a:r>
            <a:endParaRPr/>
          </a:p>
          <a:p>
            <a:pPr marL="20942" marR="1169627" lvl="0" indent="0" algn="l" rtl="0">
              <a:lnSpc>
                <a:spcPct val="101499"/>
              </a:lnSpc>
              <a:spcBef>
                <a:spcPts val="148"/>
              </a:spcBef>
              <a:spcAft>
                <a:spcPts val="0"/>
              </a:spcAft>
              <a:buNone/>
            </a:pPr>
            <a:r>
              <a:rPr lang="en-US" sz="3958" u="sng">
                <a:solidFill>
                  <a:schemeClr val="dk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https://www.anaconda.com/download/#macos</a:t>
            </a:r>
            <a:endParaRPr sz="3958">
              <a:solidFill>
                <a:schemeClr val="dk1"/>
              </a:solidFill>
              <a:latin typeface="Times New Roman"/>
              <a:ea typeface="Times New Roman"/>
              <a:cs typeface="Times New Roman"/>
              <a:sym typeface="Times New Roman"/>
            </a:endParaRPr>
          </a:p>
          <a:p>
            <a:pPr marL="20942" marR="1169627" lvl="0" indent="0" algn="l" rtl="0">
              <a:lnSpc>
                <a:spcPct val="101499"/>
              </a:lnSpc>
              <a:spcBef>
                <a:spcPts val="148"/>
              </a:spcBef>
              <a:spcAft>
                <a:spcPts val="0"/>
              </a:spcAft>
              <a:buNone/>
            </a:pPr>
            <a:endParaRPr sz="3958">
              <a:solidFill>
                <a:schemeClr val="dk1"/>
              </a:solidFill>
              <a:latin typeface="Times New Roman"/>
              <a:ea typeface="Times New Roman"/>
              <a:cs typeface="Times New Roman"/>
              <a:sym typeface="Times New Roman"/>
            </a:endParaRPr>
          </a:p>
          <a:p>
            <a:pPr marL="20942" marR="1169627" lvl="0" indent="0" algn="l" rtl="0">
              <a:lnSpc>
                <a:spcPct val="101499"/>
              </a:lnSpc>
              <a:spcBef>
                <a:spcPts val="148"/>
              </a:spcBef>
              <a:spcAft>
                <a:spcPts val="0"/>
              </a:spcAft>
              <a:buNone/>
            </a:pPr>
            <a:r>
              <a:rPr lang="en-US" sz="3958">
                <a:solidFill>
                  <a:schemeClr val="dk1"/>
                </a:solidFill>
                <a:latin typeface="Times New Roman"/>
                <a:ea typeface="Times New Roman"/>
                <a:cs typeface="Times New Roman"/>
                <a:sym typeface="Times New Roman"/>
              </a:rPr>
              <a:t>3) Anaconda 5.2 For Windows Installer</a:t>
            </a:r>
            <a:endParaRPr/>
          </a:p>
          <a:p>
            <a:pPr marL="20942" marR="1169627" lvl="0" indent="0" algn="l" rtl="0">
              <a:lnSpc>
                <a:spcPct val="101499"/>
              </a:lnSpc>
              <a:spcBef>
                <a:spcPts val="148"/>
              </a:spcBef>
              <a:spcAft>
                <a:spcPts val="0"/>
              </a:spcAft>
              <a:buNone/>
            </a:pPr>
            <a:r>
              <a:rPr lang="en-US" sz="3958" u="sng">
                <a:solidFill>
                  <a:schemeClr val="dk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https://www.anaconda.com/download/#windows</a:t>
            </a:r>
            <a:endParaRPr sz="3958">
              <a:solidFill>
                <a:schemeClr val="dk1"/>
              </a:solidFill>
              <a:latin typeface="Times New Roman"/>
              <a:ea typeface="Times New Roman"/>
              <a:cs typeface="Times New Roman"/>
              <a:sym typeface="Times New Roman"/>
            </a:endParaRPr>
          </a:p>
          <a:p>
            <a:pPr marL="20942" marR="1169627" lvl="0" indent="0" algn="l" rtl="0">
              <a:lnSpc>
                <a:spcPct val="101499"/>
              </a:lnSpc>
              <a:spcBef>
                <a:spcPts val="148"/>
              </a:spcBef>
              <a:spcAft>
                <a:spcPts val="0"/>
              </a:spcAft>
              <a:buNone/>
            </a:pPr>
            <a:endParaRPr sz="3958">
              <a:solidFill>
                <a:schemeClr val="dk1"/>
              </a:solidFill>
              <a:latin typeface="Times New Roman"/>
              <a:ea typeface="Times New Roman"/>
              <a:cs typeface="Times New Roman"/>
              <a:sym typeface="Times New Roman"/>
            </a:endParaRPr>
          </a:p>
          <a:p>
            <a:pPr marL="20942" marR="1169627" lvl="0" indent="0" algn="l" rtl="0">
              <a:lnSpc>
                <a:spcPct val="101499"/>
              </a:lnSpc>
              <a:spcBef>
                <a:spcPts val="148"/>
              </a:spcBef>
              <a:spcAft>
                <a:spcPts val="0"/>
              </a:spcAft>
              <a:buNone/>
            </a:pPr>
            <a:r>
              <a:rPr lang="en-US" sz="3958">
                <a:solidFill>
                  <a:schemeClr val="dk1"/>
                </a:solidFill>
                <a:latin typeface="Times New Roman"/>
                <a:ea typeface="Times New Roman"/>
                <a:cs typeface="Times New Roman"/>
                <a:sym typeface="Times New Roman"/>
              </a:rPr>
              <a:t>Launch Jupyter </a:t>
            </a:r>
            <a:endParaRPr/>
          </a:p>
          <a:p>
            <a:pPr marL="20942" marR="1169627" lvl="0" indent="0" algn="l" rtl="0">
              <a:lnSpc>
                <a:spcPct val="101499"/>
              </a:lnSpc>
              <a:spcBef>
                <a:spcPts val="148"/>
              </a:spcBef>
              <a:spcAft>
                <a:spcPts val="0"/>
              </a:spcAft>
              <a:buNone/>
            </a:pPr>
            <a:endParaRPr sz="3958">
              <a:solidFill>
                <a:schemeClr val="dk1"/>
              </a:solidFill>
              <a:latin typeface="Times New Roman"/>
              <a:ea typeface="Times New Roman"/>
              <a:cs typeface="Times New Roman"/>
              <a:sym typeface="Times New Roman"/>
            </a:endParaRPr>
          </a:p>
          <a:p>
            <a:pPr marL="20942" marR="1169627" lvl="0" indent="0" algn="l" rtl="0">
              <a:lnSpc>
                <a:spcPct val="101499"/>
              </a:lnSpc>
              <a:spcBef>
                <a:spcPts val="148"/>
              </a:spcBef>
              <a:spcAft>
                <a:spcPts val="0"/>
              </a:spcAft>
              <a:buNone/>
            </a:pPr>
            <a:endParaRPr sz="3958">
              <a:solidFill>
                <a:schemeClr val="dk1"/>
              </a:solidFill>
              <a:latin typeface="Times New Roman"/>
              <a:ea typeface="Times New Roman"/>
              <a:cs typeface="Times New Roman"/>
              <a:sym typeface="Times New Roman"/>
            </a:endParaRPr>
          </a:p>
        </p:txBody>
      </p:sp>
      <p:pic>
        <p:nvPicPr>
          <p:cNvPr id="142" name="Google Shape;142;p12"/>
          <p:cNvPicPr preferRelativeResize="0"/>
          <p:nvPr/>
        </p:nvPicPr>
        <p:blipFill rotWithShape="1">
          <a:blip r:embed="rId7">
            <a:alphaModFix/>
          </a:blip>
          <a:srcRect/>
          <a:stretch/>
        </p:blipFill>
        <p:spPr>
          <a:xfrm>
            <a:off x="1533417" y="963366"/>
            <a:ext cx="2247029" cy="1979293"/>
          </a:xfrm>
          <a:prstGeom prst="rect">
            <a:avLst/>
          </a:prstGeom>
          <a:noFill/>
          <a:ln>
            <a:noFill/>
          </a:ln>
        </p:spPr>
      </p:pic>
      <p:sp>
        <p:nvSpPr>
          <p:cNvPr id="143" name="Google Shape;143;p12"/>
          <p:cNvSpPr/>
          <p:nvPr/>
        </p:nvSpPr>
        <p:spPr>
          <a:xfrm>
            <a:off x="13176250" y="3337870"/>
            <a:ext cx="6178803" cy="5696624"/>
          </a:xfrm>
          <a:custGeom>
            <a:avLst/>
            <a:gdLst/>
            <a:ahLst/>
            <a:cxnLst/>
            <a:rect l="l" t="t" r="r" b="b"/>
            <a:pathLst>
              <a:path w="5888990" h="5880100" extrusionOk="0">
                <a:moveTo>
                  <a:pt x="3135718" y="206"/>
                </a:moveTo>
                <a:lnTo>
                  <a:pt x="2752315" y="206"/>
                </a:lnTo>
                <a:lnTo>
                  <a:pt x="2704818" y="12905"/>
                </a:lnTo>
                <a:lnTo>
                  <a:pt x="2610713" y="12905"/>
                </a:lnTo>
                <a:lnTo>
                  <a:pt x="2563851" y="25605"/>
                </a:lnTo>
                <a:lnTo>
                  <a:pt x="2517371" y="25605"/>
                </a:lnTo>
                <a:lnTo>
                  <a:pt x="2471017" y="38305"/>
                </a:lnTo>
                <a:lnTo>
                  <a:pt x="2424917" y="38305"/>
                </a:lnTo>
                <a:lnTo>
                  <a:pt x="2288268" y="76404"/>
                </a:lnTo>
                <a:lnTo>
                  <a:pt x="2243184" y="76404"/>
                </a:lnTo>
                <a:lnTo>
                  <a:pt x="2022083" y="139902"/>
                </a:lnTo>
                <a:lnTo>
                  <a:pt x="1978777" y="165301"/>
                </a:lnTo>
                <a:lnTo>
                  <a:pt x="1850510" y="203400"/>
                </a:lnTo>
                <a:lnTo>
                  <a:pt x="1808474" y="228800"/>
                </a:lnTo>
                <a:lnTo>
                  <a:pt x="1766566" y="241499"/>
                </a:lnTo>
                <a:lnTo>
                  <a:pt x="1725165" y="266899"/>
                </a:lnTo>
                <a:lnTo>
                  <a:pt x="1684018" y="279599"/>
                </a:lnTo>
                <a:lnTo>
                  <a:pt x="1643252" y="304998"/>
                </a:lnTo>
                <a:lnTo>
                  <a:pt x="1602994" y="317698"/>
                </a:lnTo>
                <a:lnTo>
                  <a:pt x="1562863" y="343097"/>
                </a:lnTo>
                <a:lnTo>
                  <a:pt x="1523113" y="355797"/>
                </a:lnTo>
                <a:lnTo>
                  <a:pt x="1483871" y="381196"/>
                </a:lnTo>
                <a:lnTo>
                  <a:pt x="1368177" y="457394"/>
                </a:lnTo>
                <a:lnTo>
                  <a:pt x="1293121" y="508193"/>
                </a:lnTo>
                <a:lnTo>
                  <a:pt x="1219590" y="558991"/>
                </a:lnTo>
                <a:lnTo>
                  <a:pt x="1147710" y="609790"/>
                </a:lnTo>
                <a:lnTo>
                  <a:pt x="1077608" y="660589"/>
                </a:lnTo>
                <a:lnTo>
                  <a:pt x="1043192" y="698688"/>
                </a:lnTo>
                <a:lnTo>
                  <a:pt x="1009157" y="723960"/>
                </a:lnTo>
                <a:lnTo>
                  <a:pt x="975630" y="749360"/>
                </a:lnTo>
                <a:lnTo>
                  <a:pt x="942610" y="787459"/>
                </a:lnTo>
                <a:lnTo>
                  <a:pt x="909972" y="812858"/>
                </a:lnTo>
                <a:lnTo>
                  <a:pt x="877842" y="838257"/>
                </a:lnTo>
                <a:lnTo>
                  <a:pt x="846220" y="876356"/>
                </a:lnTo>
                <a:lnTo>
                  <a:pt x="815106" y="901756"/>
                </a:lnTo>
                <a:lnTo>
                  <a:pt x="784372" y="939855"/>
                </a:lnTo>
                <a:lnTo>
                  <a:pt x="754147" y="977954"/>
                </a:lnTo>
                <a:lnTo>
                  <a:pt x="724430" y="1003353"/>
                </a:lnTo>
                <a:lnTo>
                  <a:pt x="695348" y="1041452"/>
                </a:lnTo>
                <a:lnTo>
                  <a:pt x="666646" y="1079551"/>
                </a:lnTo>
                <a:lnTo>
                  <a:pt x="638453" y="1104951"/>
                </a:lnTo>
                <a:lnTo>
                  <a:pt x="610895" y="1143050"/>
                </a:lnTo>
                <a:lnTo>
                  <a:pt x="583717" y="1181149"/>
                </a:lnTo>
                <a:lnTo>
                  <a:pt x="557175" y="1219248"/>
                </a:lnTo>
                <a:lnTo>
                  <a:pt x="531141" y="1257347"/>
                </a:lnTo>
                <a:lnTo>
                  <a:pt x="505614" y="1295446"/>
                </a:lnTo>
                <a:lnTo>
                  <a:pt x="480723" y="1333545"/>
                </a:lnTo>
                <a:lnTo>
                  <a:pt x="456340" y="1371644"/>
                </a:lnTo>
                <a:lnTo>
                  <a:pt x="432464" y="1409743"/>
                </a:lnTo>
                <a:lnTo>
                  <a:pt x="409224" y="1447842"/>
                </a:lnTo>
                <a:lnTo>
                  <a:pt x="386618" y="1485941"/>
                </a:lnTo>
                <a:lnTo>
                  <a:pt x="364521" y="1524040"/>
                </a:lnTo>
                <a:lnTo>
                  <a:pt x="342932" y="1562139"/>
                </a:lnTo>
                <a:lnTo>
                  <a:pt x="322104" y="1600238"/>
                </a:lnTo>
                <a:lnTo>
                  <a:pt x="301785" y="1638337"/>
                </a:lnTo>
                <a:lnTo>
                  <a:pt x="282100" y="1676436"/>
                </a:lnTo>
                <a:lnTo>
                  <a:pt x="262924" y="1727235"/>
                </a:lnTo>
                <a:lnTo>
                  <a:pt x="244509" y="1765334"/>
                </a:lnTo>
                <a:lnTo>
                  <a:pt x="226602" y="1803433"/>
                </a:lnTo>
                <a:lnTo>
                  <a:pt x="209331" y="1854232"/>
                </a:lnTo>
                <a:lnTo>
                  <a:pt x="192821" y="1892331"/>
                </a:lnTo>
                <a:lnTo>
                  <a:pt x="176820" y="1930430"/>
                </a:lnTo>
                <a:lnTo>
                  <a:pt x="161580" y="1981229"/>
                </a:lnTo>
                <a:lnTo>
                  <a:pt x="146848" y="2019328"/>
                </a:lnTo>
                <a:lnTo>
                  <a:pt x="132879" y="2057427"/>
                </a:lnTo>
                <a:lnTo>
                  <a:pt x="119544" y="2108225"/>
                </a:lnTo>
                <a:lnTo>
                  <a:pt x="106844" y="2146324"/>
                </a:lnTo>
                <a:lnTo>
                  <a:pt x="94907" y="2196996"/>
                </a:lnTo>
                <a:lnTo>
                  <a:pt x="83604" y="2235095"/>
                </a:lnTo>
                <a:lnTo>
                  <a:pt x="72936" y="2285894"/>
                </a:lnTo>
                <a:lnTo>
                  <a:pt x="63031" y="2336693"/>
                </a:lnTo>
                <a:lnTo>
                  <a:pt x="53760" y="2374792"/>
                </a:lnTo>
                <a:lnTo>
                  <a:pt x="45251" y="2425590"/>
                </a:lnTo>
                <a:lnTo>
                  <a:pt x="37504" y="2463689"/>
                </a:lnTo>
                <a:lnTo>
                  <a:pt x="30392" y="2514488"/>
                </a:lnTo>
                <a:lnTo>
                  <a:pt x="23916" y="2565287"/>
                </a:lnTo>
                <a:lnTo>
                  <a:pt x="18328" y="2603386"/>
                </a:lnTo>
                <a:lnTo>
                  <a:pt x="13375" y="2654185"/>
                </a:lnTo>
                <a:lnTo>
                  <a:pt x="9184" y="2704983"/>
                </a:lnTo>
                <a:lnTo>
                  <a:pt x="3088" y="2793881"/>
                </a:lnTo>
                <a:lnTo>
                  <a:pt x="1183" y="2844680"/>
                </a:lnTo>
                <a:lnTo>
                  <a:pt x="40" y="2895478"/>
                </a:lnTo>
                <a:lnTo>
                  <a:pt x="-340" y="2946277"/>
                </a:lnTo>
                <a:lnTo>
                  <a:pt x="40" y="2984376"/>
                </a:lnTo>
                <a:lnTo>
                  <a:pt x="1183" y="3035175"/>
                </a:lnTo>
                <a:lnTo>
                  <a:pt x="3088" y="3085974"/>
                </a:lnTo>
                <a:lnTo>
                  <a:pt x="5755" y="3136772"/>
                </a:lnTo>
                <a:lnTo>
                  <a:pt x="9184" y="3174871"/>
                </a:lnTo>
                <a:lnTo>
                  <a:pt x="13375" y="3225670"/>
                </a:lnTo>
                <a:lnTo>
                  <a:pt x="18328" y="3276469"/>
                </a:lnTo>
                <a:lnTo>
                  <a:pt x="23916" y="3327268"/>
                </a:lnTo>
                <a:lnTo>
                  <a:pt x="30392" y="3365367"/>
                </a:lnTo>
                <a:lnTo>
                  <a:pt x="37504" y="3416165"/>
                </a:lnTo>
                <a:lnTo>
                  <a:pt x="45251" y="3466964"/>
                </a:lnTo>
                <a:lnTo>
                  <a:pt x="53760" y="3505063"/>
                </a:lnTo>
                <a:lnTo>
                  <a:pt x="63031" y="3555862"/>
                </a:lnTo>
                <a:lnTo>
                  <a:pt x="72936" y="3593961"/>
                </a:lnTo>
                <a:lnTo>
                  <a:pt x="83604" y="3644759"/>
                </a:lnTo>
                <a:lnTo>
                  <a:pt x="94907" y="3682732"/>
                </a:lnTo>
                <a:lnTo>
                  <a:pt x="106844" y="3733530"/>
                </a:lnTo>
                <a:lnTo>
                  <a:pt x="119544" y="3771629"/>
                </a:lnTo>
                <a:lnTo>
                  <a:pt x="132879" y="3822428"/>
                </a:lnTo>
                <a:lnTo>
                  <a:pt x="146848" y="3860527"/>
                </a:lnTo>
                <a:lnTo>
                  <a:pt x="161580" y="3911326"/>
                </a:lnTo>
                <a:lnTo>
                  <a:pt x="176820" y="3949425"/>
                </a:lnTo>
                <a:lnTo>
                  <a:pt x="192821" y="3987524"/>
                </a:lnTo>
                <a:lnTo>
                  <a:pt x="209331" y="4038323"/>
                </a:lnTo>
                <a:lnTo>
                  <a:pt x="226602" y="4076422"/>
                </a:lnTo>
                <a:lnTo>
                  <a:pt x="244509" y="4114521"/>
                </a:lnTo>
                <a:lnTo>
                  <a:pt x="262924" y="4165319"/>
                </a:lnTo>
                <a:lnTo>
                  <a:pt x="282100" y="4203418"/>
                </a:lnTo>
                <a:lnTo>
                  <a:pt x="301785" y="4241517"/>
                </a:lnTo>
                <a:lnTo>
                  <a:pt x="322104" y="4279616"/>
                </a:lnTo>
                <a:lnTo>
                  <a:pt x="342932" y="4317715"/>
                </a:lnTo>
                <a:lnTo>
                  <a:pt x="364521" y="4368514"/>
                </a:lnTo>
                <a:lnTo>
                  <a:pt x="386618" y="4406613"/>
                </a:lnTo>
                <a:lnTo>
                  <a:pt x="409224" y="4444712"/>
                </a:lnTo>
                <a:lnTo>
                  <a:pt x="432464" y="4482811"/>
                </a:lnTo>
                <a:lnTo>
                  <a:pt x="456340" y="4520910"/>
                </a:lnTo>
                <a:lnTo>
                  <a:pt x="480723" y="4559009"/>
                </a:lnTo>
                <a:lnTo>
                  <a:pt x="505614" y="4597108"/>
                </a:lnTo>
                <a:lnTo>
                  <a:pt x="531141" y="4635207"/>
                </a:lnTo>
                <a:lnTo>
                  <a:pt x="557175" y="4660607"/>
                </a:lnTo>
                <a:lnTo>
                  <a:pt x="583717" y="4698706"/>
                </a:lnTo>
                <a:lnTo>
                  <a:pt x="610895" y="4736805"/>
                </a:lnTo>
                <a:lnTo>
                  <a:pt x="638453" y="4774904"/>
                </a:lnTo>
                <a:lnTo>
                  <a:pt x="666646" y="4813003"/>
                </a:lnTo>
                <a:lnTo>
                  <a:pt x="695348" y="4838402"/>
                </a:lnTo>
                <a:lnTo>
                  <a:pt x="724430" y="4876501"/>
                </a:lnTo>
                <a:lnTo>
                  <a:pt x="754147" y="4914600"/>
                </a:lnTo>
                <a:lnTo>
                  <a:pt x="784372" y="4940000"/>
                </a:lnTo>
                <a:lnTo>
                  <a:pt x="815106" y="4978099"/>
                </a:lnTo>
                <a:lnTo>
                  <a:pt x="846220" y="5003498"/>
                </a:lnTo>
                <a:lnTo>
                  <a:pt x="877842" y="5041597"/>
                </a:lnTo>
                <a:lnTo>
                  <a:pt x="909972" y="5066997"/>
                </a:lnTo>
                <a:lnTo>
                  <a:pt x="942610" y="5105096"/>
                </a:lnTo>
                <a:lnTo>
                  <a:pt x="1009157" y="5155767"/>
                </a:lnTo>
                <a:lnTo>
                  <a:pt x="1043192" y="5193866"/>
                </a:lnTo>
                <a:lnTo>
                  <a:pt x="1077608" y="5219266"/>
                </a:lnTo>
                <a:lnTo>
                  <a:pt x="1147710" y="5270064"/>
                </a:lnTo>
                <a:lnTo>
                  <a:pt x="1183396" y="5308163"/>
                </a:lnTo>
                <a:lnTo>
                  <a:pt x="1219590" y="5333563"/>
                </a:lnTo>
                <a:lnTo>
                  <a:pt x="1293121" y="5384362"/>
                </a:lnTo>
                <a:lnTo>
                  <a:pt x="1368177" y="5435160"/>
                </a:lnTo>
                <a:lnTo>
                  <a:pt x="1406403" y="5447860"/>
                </a:lnTo>
                <a:lnTo>
                  <a:pt x="1523113" y="5524058"/>
                </a:lnTo>
                <a:lnTo>
                  <a:pt x="1562863" y="5536758"/>
                </a:lnTo>
                <a:lnTo>
                  <a:pt x="1643252" y="5587556"/>
                </a:lnTo>
                <a:lnTo>
                  <a:pt x="1684018" y="5600256"/>
                </a:lnTo>
                <a:lnTo>
                  <a:pt x="1725165" y="5625655"/>
                </a:lnTo>
                <a:lnTo>
                  <a:pt x="1766566" y="5638355"/>
                </a:lnTo>
                <a:lnTo>
                  <a:pt x="1808474" y="5663754"/>
                </a:lnTo>
                <a:lnTo>
                  <a:pt x="1892927" y="5689154"/>
                </a:lnTo>
                <a:lnTo>
                  <a:pt x="1935725" y="5714553"/>
                </a:lnTo>
                <a:lnTo>
                  <a:pt x="2333606" y="5828850"/>
                </a:lnTo>
                <a:lnTo>
                  <a:pt x="2379071" y="5828850"/>
                </a:lnTo>
                <a:lnTo>
                  <a:pt x="2471017" y="5854250"/>
                </a:lnTo>
                <a:lnTo>
                  <a:pt x="2517371" y="5854250"/>
                </a:lnTo>
                <a:lnTo>
                  <a:pt x="2563851" y="5866949"/>
                </a:lnTo>
                <a:lnTo>
                  <a:pt x="2657702" y="5866949"/>
                </a:lnTo>
                <a:lnTo>
                  <a:pt x="2704818" y="5879649"/>
                </a:lnTo>
                <a:lnTo>
                  <a:pt x="3183088" y="5879649"/>
                </a:lnTo>
                <a:lnTo>
                  <a:pt x="3230331" y="5866949"/>
                </a:lnTo>
                <a:lnTo>
                  <a:pt x="3324054" y="5866949"/>
                </a:lnTo>
                <a:lnTo>
                  <a:pt x="3370662" y="5854250"/>
                </a:lnTo>
                <a:lnTo>
                  <a:pt x="3416889" y="5854250"/>
                </a:lnTo>
                <a:lnTo>
                  <a:pt x="3508834" y="5828850"/>
                </a:lnTo>
                <a:lnTo>
                  <a:pt x="3554426" y="5828850"/>
                </a:lnTo>
                <a:lnTo>
                  <a:pt x="3952307" y="5714553"/>
                </a:lnTo>
                <a:lnTo>
                  <a:pt x="3994978" y="5689154"/>
                </a:lnTo>
                <a:lnTo>
                  <a:pt x="4079558" y="5663754"/>
                </a:lnTo>
                <a:lnTo>
                  <a:pt x="4121213" y="5638355"/>
                </a:lnTo>
                <a:lnTo>
                  <a:pt x="4162741" y="5625655"/>
                </a:lnTo>
                <a:lnTo>
                  <a:pt x="4203761" y="5600256"/>
                </a:lnTo>
                <a:lnTo>
                  <a:pt x="4244527" y="5587556"/>
                </a:lnTo>
                <a:lnTo>
                  <a:pt x="4325043" y="5536758"/>
                </a:lnTo>
                <a:lnTo>
                  <a:pt x="4364666" y="5524058"/>
                </a:lnTo>
                <a:lnTo>
                  <a:pt x="4481503" y="5447860"/>
                </a:lnTo>
                <a:lnTo>
                  <a:pt x="4519602" y="5435160"/>
                </a:lnTo>
                <a:lnTo>
                  <a:pt x="4594784" y="5384362"/>
                </a:lnTo>
                <a:lnTo>
                  <a:pt x="4668315" y="5333563"/>
                </a:lnTo>
                <a:lnTo>
                  <a:pt x="4704382" y="5308163"/>
                </a:lnTo>
                <a:lnTo>
                  <a:pt x="4740068" y="5270064"/>
                </a:lnTo>
                <a:lnTo>
                  <a:pt x="4810298" y="5219266"/>
                </a:lnTo>
                <a:lnTo>
                  <a:pt x="4844714" y="5193866"/>
                </a:lnTo>
                <a:lnTo>
                  <a:pt x="4878622" y="5155767"/>
                </a:lnTo>
                <a:lnTo>
                  <a:pt x="4945295" y="5105096"/>
                </a:lnTo>
                <a:lnTo>
                  <a:pt x="4977933" y="5066997"/>
                </a:lnTo>
                <a:lnTo>
                  <a:pt x="5010064" y="5041597"/>
                </a:lnTo>
                <a:lnTo>
                  <a:pt x="5041686" y="5003498"/>
                </a:lnTo>
                <a:lnTo>
                  <a:pt x="5072927" y="4978099"/>
                </a:lnTo>
                <a:lnTo>
                  <a:pt x="5103533" y="4940000"/>
                </a:lnTo>
                <a:lnTo>
                  <a:pt x="5133631" y="4914600"/>
                </a:lnTo>
                <a:lnTo>
                  <a:pt x="5163476" y="4876501"/>
                </a:lnTo>
                <a:lnTo>
                  <a:pt x="5192685" y="4838402"/>
                </a:lnTo>
                <a:lnTo>
                  <a:pt x="5221259" y="4813003"/>
                </a:lnTo>
                <a:lnTo>
                  <a:pt x="5249453" y="4774904"/>
                </a:lnTo>
                <a:lnTo>
                  <a:pt x="5277138" y="4736805"/>
                </a:lnTo>
                <a:lnTo>
                  <a:pt x="5304188" y="4698706"/>
                </a:lnTo>
                <a:lnTo>
                  <a:pt x="5330730" y="4660607"/>
                </a:lnTo>
                <a:lnTo>
                  <a:pt x="5356765" y="4635207"/>
                </a:lnTo>
                <a:lnTo>
                  <a:pt x="5382291" y="4597108"/>
                </a:lnTo>
                <a:lnTo>
                  <a:pt x="5407310" y="4559009"/>
                </a:lnTo>
                <a:lnTo>
                  <a:pt x="5431693" y="4520910"/>
                </a:lnTo>
                <a:lnTo>
                  <a:pt x="5455441" y="4482811"/>
                </a:lnTo>
                <a:lnTo>
                  <a:pt x="5478682" y="4444712"/>
                </a:lnTo>
                <a:lnTo>
                  <a:pt x="5501414" y="4406613"/>
                </a:lnTo>
                <a:lnTo>
                  <a:pt x="5523512" y="4368514"/>
                </a:lnTo>
                <a:lnTo>
                  <a:pt x="5544974" y="4317715"/>
                </a:lnTo>
                <a:lnTo>
                  <a:pt x="5565929" y="4279616"/>
                </a:lnTo>
                <a:lnTo>
                  <a:pt x="5586121" y="4241517"/>
                </a:lnTo>
                <a:lnTo>
                  <a:pt x="5605932" y="4203418"/>
                </a:lnTo>
                <a:lnTo>
                  <a:pt x="5624982" y="4165319"/>
                </a:lnTo>
                <a:lnTo>
                  <a:pt x="5643524" y="4114521"/>
                </a:lnTo>
                <a:lnTo>
                  <a:pt x="5661303" y="4076422"/>
                </a:lnTo>
                <a:lnTo>
                  <a:pt x="5678575" y="4038323"/>
                </a:lnTo>
                <a:lnTo>
                  <a:pt x="5695084" y="3987524"/>
                </a:lnTo>
                <a:lnTo>
                  <a:pt x="5711086" y="3949425"/>
                </a:lnTo>
                <a:lnTo>
                  <a:pt x="5726452" y="3911326"/>
                </a:lnTo>
                <a:lnTo>
                  <a:pt x="5741057" y="3860527"/>
                </a:lnTo>
                <a:lnTo>
                  <a:pt x="5755027" y="3822428"/>
                </a:lnTo>
                <a:lnTo>
                  <a:pt x="5768361" y="3771629"/>
                </a:lnTo>
                <a:lnTo>
                  <a:pt x="5781061" y="3733530"/>
                </a:lnTo>
                <a:lnTo>
                  <a:pt x="5792999" y="3682732"/>
                </a:lnTo>
                <a:lnTo>
                  <a:pt x="5804428" y="3644759"/>
                </a:lnTo>
                <a:lnTo>
                  <a:pt x="5814969" y="3593961"/>
                </a:lnTo>
                <a:lnTo>
                  <a:pt x="5824875" y="3555862"/>
                </a:lnTo>
                <a:lnTo>
                  <a:pt x="5834146" y="3505063"/>
                </a:lnTo>
                <a:lnTo>
                  <a:pt x="5842655" y="3466964"/>
                </a:lnTo>
                <a:lnTo>
                  <a:pt x="5850528" y="3416165"/>
                </a:lnTo>
                <a:lnTo>
                  <a:pt x="5857640" y="3365367"/>
                </a:lnTo>
                <a:lnTo>
                  <a:pt x="5863990" y="3327268"/>
                </a:lnTo>
                <a:lnTo>
                  <a:pt x="5869578" y="3276469"/>
                </a:lnTo>
                <a:lnTo>
                  <a:pt x="5874531" y="3225670"/>
                </a:lnTo>
                <a:lnTo>
                  <a:pt x="5878722" y="3174871"/>
                </a:lnTo>
                <a:lnTo>
                  <a:pt x="5882151" y="3136772"/>
                </a:lnTo>
                <a:lnTo>
                  <a:pt x="5884817" y="3085974"/>
                </a:lnTo>
                <a:lnTo>
                  <a:pt x="5886722" y="3035175"/>
                </a:lnTo>
                <a:lnTo>
                  <a:pt x="5887865" y="2984376"/>
                </a:lnTo>
                <a:lnTo>
                  <a:pt x="5888246" y="2946277"/>
                </a:lnTo>
                <a:lnTo>
                  <a:pt x="5887865" y="2895478"/>
                </a:lnTo>
                <a:lnTo>
                  <a:pt x="5886722" y="2844680"/>
                </a:lnTo>
                <a:lnTo>
                  <a:pt x="5884817" y="2793881"/>
                </a:lnTo>
                <a:lnTo>
                  <a:pt x="5878722" y="2704983"/>
                </a:lnTo>
                <a:lnTo>
                  <a:pt x="5874531" y="2654185"/>
                </a:lnTo>
                <a:lnTo>
                  <a:pt x="5869578" y="2603386"/>
                </a:lnTo>
                <a:lnTo>
                  <a:pt x="5863990" y="2565287"/>
                </a:lnTo>
                <a:lnTo>
                  <a:pt x="5857640" y="2514488"/>
                </a:lnTo>
                <a:lnTo>
                  <a:pt x="5850528" y="2463689"/>
                </a:lnTo>
                <a:lnTo>
                  <a:pt x="5842655" y="2425590"/>
                </a:lnTo>
                <a:lnTo>
                  <a:pt x="5834146" y="2374792"/>
                </a:lnTo>
                <a:lnTo>
                  <a:pt x="5824875" y="2336693"/>
                </a:lnTo>
                <a:lnTo>
                  <a:pt x="5814969" y="2285894"/>
                </a:lnTo>
                <a:lnTo>
                  <a:pt x="5804428" y="2235095"/>
                </a:lnTo>
                <a:lnTo>
                  <a:pt x="5792999" y="2196996"/>
                </a:lnTo>
                <a:lnTo>
                  <a:pt x="5781061" y="2146324"/>
                </a:lnTo>
                <a:lnTo>
                  <a:pt x="5768361" y="2108225"/>
                </a:lnTo>
                <a:lnTo>
                  <a:pt x="5755027" y="2057427"/>
                </a:lnTo>
                <a:lnTo>
                  <a:pt x="5741057" y="2019328"/>
                </a:lnTo>
                <a:lnTo>
                  <a:pt x="5726452" y="1981229"/>
                </a:lnTo>
                <a:lnTo>
                  <a:pt x="5711086" y="1930430"/>
                </a:lnTo>
                <a:lnTo>
                  <a:pt x="5695084" y="1892331"/>
                </a:lnTo>
                <a:lnTo>
                  <a:pt x="5678575" y="1854232"/>
                </a:lnTo>
                <a:lnTo>
                  <a:pt x="5661303" y="1803433"/>
                </a:lnTo>
                <a:lnTo>
                  <a:pt x="5643524" y="1765334"/>
                </a:lnTo>
                <a:lnTo>
                  <a:pt x="5624982" y="1727235"/>
                </a:lnTo>
                <a:lnTo>
                  <a:pt x="5605932" y="1676436"/>
                </a:lnTo>
                <a:lnTo>
                  <a:pt x="5586121" y="1638337"/>
                </a:lnTo>
                <a:lnTo>
                  <a:pt x="5565929" y="1600238"/>
                </a:lnTo>
                <a:lnTo>
                  <a:pt x="5544974" y="1562139"/>
                </a:lnTo>
                <a:lnTo>
                  <a:pt x="5523512" y="1524040"/>
                </a:lnTo>
                <a:lnTo>
                  <a:pt x="5501414" y="1485941"/>
                </a:lnTo>
                <a:lnTo>
                  <a:pt x="5478682" y="1447842"/>
                </a:lnTo>
                <a:lnTo>
                  <a:pt x="5455441" y="1409743"/>
                </a:lnTo>
                <a:lnTo>
                  <a:pt x="5431693" y="1371644"/>
                </a:lnTo>
                <a:lnTo>
                  <a:pt x="5407310" y="1333545"/>
                </a:lnTo>
                <a:lnTo>
                  <a:pt x="5382291" y="1295446"/>
                </a:lnTo>
                <a:lnTo>
                  <a:pt x="5356765" y="1257347"/>
                </a:lnTo>
                <a:lnTo>
                  <a:pt x="5330730" y="1219248"/>
                </a:lnTo>
                <a:lnTo>
                  <a:pt x="5304188" y="1181149"/>
                </a:lnTo>
                <a:lnTo>
                  <a:pt x="5277138" y="1143050"/>
                </a:lnTo>
                <a:lnTo>
                  <a:pt x="5249453" y="1104951"/>
                </a:lnTo>
                <a:lnTo>
                  <a:pt x="5221259" y="1079551"/>
                </a:lnTo>
                <a:lnTo>
                  <a:pt x="5192685" y="1041452"/>
                </a:lnTo>
                <a:lnTo>
                  <a:pt x="5163476" y="1003353"/>
                </a:lnTo>
                <a:lnTo>
                  <a:pt x="5133631" y="977954"/>
                </a:lnTo>
                <a:lnTo>
                  <a:pt x="5103533" y="939855"/>
                </a:lnTo>
                <a:lnTo>
                  <a:pt x="5072927" y="901756"/>
                </a:lnTo>
                <a:lnTo>
                  <a:pt x="5041686" y="876356"/>
                </a:lnTo>
                <a:lnTo>
                  <a:pt x="5010064" y="838257"/>
                </a:lnTo>
                <a:lnTo>
                  <a:pt x="4977933" y="812858"/>
                </a:lnTo>
                <a:lnTo>
                  <a:pt x="4945295" y="787459"/>
                </a:lnTo>
                <a:lnTo>
                  <a:pt x="4912276" y="749360"/>
                </a:lnTo>
                <a:lnTo>
                  <a:pt x="4844714" y="698688"/>
                </a:lnTo>
                <a:lnTo>
                  <a:pt x="4810298" y="660589"/>
                </a:lnTo>
                <a:lnTo>
                  <a:pt x="4740068" y="609790"/>
                </a:lnTo>
                <a:lnTo>
                  <a:pt x="4668315" y="558991"/>
                </a:lnTo>
                <a:lnTo>
                  <a:pt x="4594784" y="508193"/>
                </a:lnTo>
                <a:lnTo>
                  <a:pt x="4519602" y="457394"/>
                </a:lnTo>
                <a:lnTo>
                  <a:pt x="4403908" y="381196"/>
                </a:lnTo>
                <a:lnTo>
                  <a:pt x="4364666" y="355797"/>
                </a:lnTo>
                <a:lnTo>
                  <a:pt x="4325043" y="343097"/>
                </a:lnTo>
                <a:lnTo>
                  <a:pt x="4284912" y="317698"/>
                </a:lnTo>
                <a:lnTo>
                  <a:pt x="4244527" y="304998"/>
                </a:lnTo>
                <a:lnTo>
                  <a:pt x="4203761" y="279599"/>
                </a:lnTo>
                <a:lnTo>
                  <a:pt x="4162741" y="266899"/>
                </a:lnTo>
                <a:lnTo>
                  <a:pt x="4121213" y="241499"/>
                </a:lnTo>
                <a:lnTo>
                  <a:pt x="4079558" y="228800"/>
                </a:lnTo>
                <a:lnTo>
                  <a:pt x="4037395" y="203400"/>
                </a:lnTo>
                <a:lnTo>
                  <a:pt x="3909255" y="165301"/>
                </a:lnTo>
                <a:lnTo>
                  <a:pt x="3865822" y="139902"/>
                </a:lnTo>
                <a:lnTo>
                  <a:pt x="3644721" y="76404"/>
                </a:lnTo>
                <a:lnTo>
                  <a:pt x="3599764" y="76404"/>
                </a:lnTo>
                <a:lnTo>
                  <a:pt x="3462989" y="38305"/>
                </a:lnTo>
                <a:lnTo>
                  <a:pt x="3416889" y="38305"/>
                </a:lnTo>
                <a:lnTo>
                  <a:pt x="3370662" y="25605"/>
                </a:lnTo>
                <a:lnTo>
                  <a:pt x="3324054" y="25605"/>
                </a:lnTo>
                <a:lnTo>
                  <a:pt x="3277319" y="12905"/>
                </a:lnTo>
                <a:lnTo>
                  <a:pt x="3183088" y="12905"/>
                </a:lnTo>
                <a:lnTo>
                  <a:pt x="3135718" y="206"/>
                </a:lnTo>
                <a:close/>
              </a:path>
            </a:pathLst>
          </a:custGeom>
          <a:solidFill>
            <a:srgbClr val="366092">
              <a:alpha val="17254"/>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2"/>
          <p:cNvSpPr txBox="1"/>
          <p:nvPr/>
        </p:nvSpPr>
        <p:spPr>
          <a:xfrm>
            <a:off x="13862050" y="4643581"/>
            <a:ext cx="5264403"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a:solidFill>
                  <a:schemeClr val="dk1"/>
                </a:solidFill>
                <a:latin typeface="Calibri"/>
                <a:ea typeface="Calibri"/>
                <a:cs typeface="Calibri"/>
                <a:sym typeface="Calibri"/>
              </a:rPr>
              <a:t>download the  version compatible  with your OS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3"/>
          <p:cNvPicPr preferRelativeResize="0"/>
          <p:nvPr/>
        </p:nvPicPr>
        <p:blipFill rotWithShape="1">
          <a:blip r:embed="rId3">
            <a:alphaModFix/>
          </a:blip>
          <a:srcRect/>
          <a:stretch/>
        </p:blipFill>
        <p:spPr>
          <a:xfrm>
            <a:off x="0" y="398"/>
            <a:ext cx="20104100" cy="11575864"/>
          </a:xfrm>
          <a:prstGeom prst="rect">
            <a:avLst/>
          </a:prstGeom>
          <a:noFill/>
          <a:ln>
            <a:noFill/>
          </a:ln>
        </p:spPr>
      </p:pic>
      <p:sp>
        <p:nvSpPr>
          <p:cNvPr id="150" name="Google Shape;150;p13"/>
          <p:cNvSpPr txBox="1"/>
          <p:nvPr/>
        </p:nvSpPr>
        <p:spPr>
          <a:xfrm>
            <a:off x="2203450" y="2372351"/>
            <a:ext cx="10210800" cy="8032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20" b="1">
                <a:solidFill>
                  <a:srgbClr val="31859B"/>
                </a:solidFill>
                <a:latin typeface="Times New Roman"/>
                <a:ea typeface="Times New Roman"/>
                <a:cs typeface="Times New Roman"/>
                <a:sym typeface="Times New Roman"/>
              </a:rPr>
              <a:t>ANACONDA NAVIGATOR</a:t>
            </a:r>
            <a:endParaRPr sz="4620" b="1">
              <a:solidFill>
                <a:srgbClr val="31859B"/>
              </a:solidFill>
              <a:latin typeface="Times New Roman"/>
              <a:ea typeface="Times New Roman"/>
              <a:cs typeface="Times New Roman"/>
              <a:sym typeface="Times New Roman"/>
            </a:endParaRPr>
          </a:p>
        </p:txBody>
      </p:sp>
      <p:pic>
        <p:nvPicPr>
          <p:cNvPr id="151" name="Google Shape;151;p13"/>
          <p:cNvPicPr preferRelativeResize="0"/>
          <p:nvPr/>
        </p:nvPicPr>
        <p:blipFill rotWithShape="1">
          <a:blip r:embed="rId4">
            <a:alphaModFix/>
          </a:blip>
          <a:srcRect/>
          <a:stretch/>
        </p:blipFill>
        <p:spPr>
          <a:xfrm>
            <a:off x="527050" y="3521075"/>
            <a:ext cx="14706600" cy="7343365"/>
          </a:xfrm>
          <a:prstGeom prst="rect">
            <a:avLst/>
          </a:prstGeom>
          <a:noFill/>
          <a:ln>
            <a:noFill/>
          </a:ln>
        </p:spPr>
      </p:pic>
      <p:cxnSp>
        <p:nvCxnSpPr>
          <p:cNvPr id="152" name="Google Shape;152;p13"/>
          <p:cNvCxnSpPr/>
          <p:nvPr/>
        </p:nvCxnSpPr>
        <p:spPr>
          <a:xfrm flipH="1">
            <a:off x="7680325" y="2744154"/>
            <a:ext cx="4800600" cy="3815724"/>
          </a:xfrm>
          <a:prstGeom prst="straightConnector1">
            <a:avLst/>
          </a:prstGeom>
          <a:noFill/>
          <a:ln w="38100" cap="flat" cmpd="sng">
            <a:solidFill>
              <a:srgbClr val="244061"/>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4"/>
          <p:cNvPicPr preferRelativeResize="0"/>
          <p:nvPr/>
        </p:nvPicPr>
        <p:blipFill rotWithShape="1">
          <a:blip r:embed="rId3">
            <a:alphaModFix/>
          </a:blip>
          <a:srcRect/>
          <a:stretch/>
        </p:blipFill>
        <p:spPr>
          <a:xfrm>
            <a:off x="0" y="15875"/>
            <a:ext cx="20104100" cy="11575864"/>
          </a:xfrm>
          <a:prstGeom prst="rect">
            <a:avLst/>
          </a:prstGeom>
          <a:noFill/>
          <a:ln>
            <a:noFill/>
          </a:ln>
        </p:spPr>
      </p:pic>
      <p:sp>
        <p:nvSpPr>
          <p:cNvPr id="158" name="Google Shape;158;p14"/>
          <p:cNvSpPr txBox="1"/>
          <p:nvPr/>
        </p:nvSpPr>
        <p:spPr>
          <a:xfrm>
            <a:off x="1365250" y="2136626"/>
            <a:ext cx="10210800" cy="22529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20" b="1">
                <a:solidFill>
                  <a:srgbClr val="31859B"/>
                </a:solidFill>
                <a:latin typeface="Times New Roman"/>
                <a:ea typeface="Times New Roman"/>
                <a:cs typeface="Times New Roman"/>
                <a:sym typeface="Times New Roman"/>
              </a:rPr>
              <a:t>Google colab</a:t>
            </a:r>
            <a:endParaRPr sz="4620" b="1">
              <a:solidFill>
                <a:srgbClr val="31859B"/>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800"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https://colab.research.google.com/</a:t>
            </a:r>
            <a:endParaRPr sz="4620" b="1">
              <a:solidFill>
                <a:srgbClr val="31859B"/>
              </a:solidFill>
              <a:latin typeface="Times New Roman"/>
              <a:ea typeface="Times New Roman"/>
              <a:cs typeface="Times New Roman"/>
              <a:sym typeface="Times New Roman"/>
            </a:endParaRPr>
          </a:p>
          <a:p>
            <a:pPr marL="0" marR="0" lvl="0" indent="0" algn="ctr" rtl="0">
              <a:spcBef>
                <a:spcPts val="0"/>
              </a:spcBef>
              <a:spcAft>
                <a:spcPts val="0"/>
              </a:spcAft>
              <a:buNone/>
            </a:pPr>
            <a:endParaRPr sz="4620" b="1">
              <a:solidFill>
                <a:srgbClr val="31859B"/>
              </a:solidFill>
              <a:latin typeface="Times New Roman"/>
              <a:ea typeface="Times New Roman"/>
              <a:cs typeface="Times New Roman"/>
              <a:sym typeface="Times New Roman"/>
            </a:endParaRPr>
          </a:p>
        </p:txBody>
      </p:sp>
      <p:pic>
        <p:nvPicPr>
          <p:cNvPr id="159" name="Google Shape;159;p14"/>
          <p:cNvPicPr preferRelativeResize="0"/>
          <p:nvPr/>
        </p:nvPicPr>
        <p:blipFill rotWithShape="1">
          <a:blip r:embed="rId5">
            <a:alphaModFix/>
          </a:blip>
          <a:srcRect/>
          <a:stretch/>
        </p:blipFill>
        <p:spPr>
          <a:xfrm>
            <a:off x="603250" y="4389550"/>
            <a:ext cx="14901863" cy="5943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5"/>
          <p:cNvSpPr txBox="1">
            <a:spLocks noGrp="1"/>
          </p:cNvSpPr>
          <p:nvPr>
            <p:ph type="body" idx="1"/>
          </p:nvPr>
        </p:nvSpPr>
        <p:spPr>
          <a:xfrm>
            <a:off x="263525" y="1650573"/>
            <a:ext cx="19577050" cy="947951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dk1"/>
                </a:solidFill>
                <a:highlight>
                  <a:srgbClr val="FFFF00"/>
                </a:highlight>
              </a:rPr>
              <a:t>User defined function:</a:t>
            </a: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US" dirty="0">
                <a:solidFill>
                  <a:schemeClr val="dk1"/>
                </a:solidFill>
              </a:rPr>
              <a:t>Check if the number is prime or not;</a:t>
            </a:r>
            <a:endParaRPr dirty="0"/>
          </a:p>
          <a:p>
            <a:pPr marL="0" lvl="0" indent="0" algn="l" rtl="0">
              <a:spcBef>
                <a:spcPts val="0"/>
              </a:spcBef>
              <a:spcAft>
                <a:spcPts val="0"/>
              </a:spcAft>
              <a:buNone/>
            </a:pPr>
            <a:r>
              <a:rPr lang="en-US" dirty="0">
                <a:solidFill>
                  <a:schemeClr val="dk1"/>
                </a:solidFill>
              </a:rPr>
              <a:t>Count all the prime numbers in a list; </a:t>
            </a:r>
            <a:endParaRPr dirty="0"/>
          </a:p>
          <a:p>
            <a:pPr marL="0" lvl="0" indent="0" algn="l" rtl="0">
              <a:spcBef>
                <a:spcPts val="0"/>
              </a:spcBef>
              <a:spcAft>
                <a:spcPts val="0"/>
              </a:spcAft>
              <a:buNone/>
            </a:pPr>
            <a:r>
              <a:rPr lang="en-US" dirty="0">
                <a:solidFill>
                  <a:schemeClr val="dk1"/>
                </a:solidFill>
              </a:rPr>
              <a:t>Reversing a list ; </a:t>
            </a:r>
            <a:endParaRPr dirty="0"/>
          </a:p>
          <a:p>
            <a:pPr marL="0" lvl="0" indent="0" algn="l" rtl="0">
              <a:spcBef>
                <a:spcPts val="0"/>
              </a:spcBef>
              <a:spcAft>
                <a:spcPts val="0"/>
              </a:spcAft>
              <a:buNone/>
            </a:pPr>
            <a:r>
              <a:rPr lang="en-US" dirty="0">
                <a:solidFill>
                  <a:schemeClr val="dk1"/>
                </a:solidFill>
              </a:rPr>
              <a:t>return unique elements from a list.</a:t>
            </a:r>
            <a:endParaRPr dirty="0"/>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US" dirty="0">
                <a:solidFill>
                  <a:schemeClr val="dk1"/>
                </a:solidFill>
                <a:highlight>
                  <a:srgbClr val="FFFF00"/>
                </a:highlight>
              </a:rPr>
              <a:t>Conditional statement: </a:t>
            </a:r>
            <a:endParaRPr dirty="0"/>
          </a:p>
          <a:p>
            <a:pPr marL="0" lvl="0" indent="0" algn="l" rtl="0">
              <a:spcBef>
                <a:spcPts val="0"/>
              </a:spcBef>
              <a:spcAft>
                <a:spcPts val="0"/>
              </a:spcAft>
              <a:buNone/>
            </a:pPr>
            <a:r>
              <a:rPr lang="en-US" dirty="0">
                <a:solidFill>
                  <a:schemeClr val="dk1"/>
                </a:solidFill>
              </a:rPr>
              <a:t>Have you played Paper, Stone, Scissor game?</a:t>
            </a:r>
            <a:endParaRPr dirty="0">
              <a:solidFill>
                <a:schemeClr val="dk1"/>
              </a:solidFill>
            </a:endParaRPr>
          </a:p>
          <a:p>
            <a:pPr marL="0" lvl="0" indent="0" algn="l" rtl="0">
              <a:spcBef>
                <a:spcPts val="0"/>
              </a:spcBef>
              <a:spcAft>
                <a:spcPts val="0"/>
              </a:spcAft>
              <a:buNone/>
            </a:pPr>
            <a:r>
              <a:rPr lang="en-US" i="1" dirty="0">
                <a:solidFill>
                  <a:srgbClr val="00B050"/>
                </a:solidFill>
              </a:rPr>
              <a:t>Let’s try these games on python now.</a:t>
            </a:r>
            <a:endParaRPr dirty="0"/>
          </a:p>
          <a:p>
            <a:pPr marL="0" lvl="0" indent="0" algn="l" rtl="0">
              <a:spcBef>
                <a:spcPts val="0"/>
              </a:spcBef>
              <a:spcAft>
                <a:spcPts val="0"/>
              </a:spcAft>
              <a:buNone/>
            </a:pPr>
            <a:endParaRPr i="1" dirty="0">
              <a:solidFill>
                <a:srgbClr val="00B050"/>
              </a:solidFill>
            </a:endParaRPr>
          </a:p>
          <a:p>
            <a:pPr marL="0" lvl="0" indent="0" algn="l" rtl="0">
              <a:spcBef>
                <a:spcPts val="0"/>
              </a:spcBef>
              <a:spcAft>
                <a:spcPts val="0"/>
              </a:spcAft>
              <a:buNone/>
            </a:pPr>
            <a:r>
              <a:rPr lang="en-US" dirty="0">
                <a:solidFill>
                  <a:schemeClr val="dk1"/>
                </a:solidFill>
                <a:highlight>
                  <a:srgbClr val="FFFF00"/>
                </a:highlight>
              </a:rPr>
              <a:t>While and for loop</a:t>
            </a:r>
            <a:endParaRPr dirty="0"/>
          </a:p>
          <a:p>
            <a:pPr marL="0" lvl="0" indent="0" algn="l" rtl="0">
              <a:spcBef>
                <a:spcPts val="0"/>
              </a:spcBef>
              <a:spcAft>
                <a:spcPts val="0"/>
              </a:spcAft>
              <a:buNone/>
            </a:pPr>
            <a:r>
              <a:rPr lang="en-US" dirty="0">
                <a:solidFill>
                  <a:schemeClr val="dk1"/>
                </a:solidFill>
              </a:rPr>
              <a:t>Get the square of even numbers.</a:t>
            </a:r>
            <a:endParaRPr dirty="0"/>
          </a:p>
          <a:p>
            <a:pPr marL="0" lvl="0" indent="0" algn="l" rtl="0">
              <a:spcBef>
                <a:spcPts val="0"/>
              </a:spcBef>
              <a:spcAft>
                <a:spcPts val="0"/>
              </a:spcAft>
              <a:buNone/>
            </a:pPr>
            <a:r>
              <a:rPr lang="en-US" dirty="0">
                <a:solidFill>
                  <a:schemeClr val="dk1"/>
                </a:solidFill>
              </a:rPr>
              <a:t>Calculate </a:t>
            </a:r>
            <a:r>
              <a:rPr lang="en-US" dirty="0" err="1">
                <a:solidFill>
                  <a:schemeClr val="dk1"/>
                </a:solidFill>
              </a:rPr>
              <a:t>gst</a:t>
            </a:r>
            <a:r>
              <a:rPr lang="en-US" dirty="0">
                <a:solidFill>
                  <a:schemeClr val="dk1"/>
                </a:solidFill>
              </a:rPr>
              <a:t> amount &amp; net price for a local shopkeepers.</a:t>
            </a:r>
            <a:endParaRPr dirty="0"/>
          </a:p>
        </p:txBody>
      </p:sp>
      <p:sp>
        <p:nvSpPr>
          <p:cNvPr id="165" name="Google Shape;165;p15"/>
          <p:cNvSpPr txBox="1"/>
          <p:nvPr/>
        </p:nvSpPr>
        <p:spPr>
          <a:xfrm>
            <a:off x="1212850" y="625475"/>
            <a:ext cx="1374916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1A75B3"/>
                </a:solidFill>
                <a:latin typeface="Times New Roman"/>
                <a:ea typeface="Times New Roman"/>
                <a:cs typeface="Times New Roman"/>
                <a:sym typeface="Times New Roman"/>
              </a:rPr>
              <a:t>Hands-on Exercise</a:t>
            </a:r>
            <a:endParaRPr sz="4800" b="1">
              <a:solidFill>
                <a:srgbClr val="1A75B3"/>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16"/>
          <p:cNvPicPr preferRelativeResize="0"/>
          <p:nvPr/>
        </p:nvPicPr>
        <p:blipFill rotWithShape="1">
          <a:blip r:embed="rId3">
            <a:alphaModFix/>
          </a:blip>
          <a:srcRect/>
          <a:stretch/>
        </p:blipFill>
        <p:spPr>
          <a:xfrm>
            <a:off x="0" y="398"/>
            <a:ext cx="20104100" cy="11575864"/>
          </a:xfrm>
          <a:prstGeom prst="rect">
            <a:avLst/>
          </a:prstGeom>
          <a:noFill/>
          <a:ln>
            <a:noFill/>
          </a:ln>
        </p:spPr>
      </p:pic>
      <p:sp>
        <p:nvSpPr>
          <p:cNvPr id="171" name="Google Shape;171;p16"/>
          <p:cNvSpPr txBox="1"/>
          <p:nvPr/>
        </p:nvSpPr>
        <p:spPr>
          <a:xfrm>
            <a:off x="1348915" y="1258198"/>
            <a:ext cx="8535726" cy="19194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1873">
              <a:solidFill>
                <a:schemeClr val="dk1"/>
              </a:solidFill>
              <a:latin typeface="Times New Roman"/>
              <a:ea typeface="Times New Roman"/>
              <a:cs typeface="Times New Roman"/>
              <a:sym typeface="Times New Roman"/>
            </a:endParaRPr>
          </a:p>
        </p:txBody>
      </p:sp>
      <p:sp>
        <p:nvSpPr>
          <p:cNvPr id="172" name="Google Shape;172;p16"/>
          <p:cNvSpPr txBox="1"/>
          <p:nvPr/>
        </p:nvSpPr>
        <p:spPr>
          <a:xfrm>
            <a:off x="908536" y="1795923"/>
            <a:ext cx="13749160" cy="8028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How to debug your code?</a:t>
            </a:r>
            <a:endParaRPr sz="4617" b="1">
              <a:solidFill>
                <a:srgbClr val="31859B"/>
              </a:solidFill>
              <a:latin typeface="Times New Roman"/>
              <a:ea typeface="Times New Roman"/>
              <a:cs typeface="Times New Roman"/>
              <a:sym typeface="Times New Roman"/>
            </a:endParaRPr>
          </a:p>
        </p:txBody>
      </p:sp>
      <p:sp>
        <p:nvSpPr>
          <p:cNvPr id="173" name="Google Shape;173;p16"/>
          <p:cNvSpPr/>
          <p:nvPr/>
        </p:nvSpPr>
        <p:spPr>
          <a:xfrm>
            <a:off x="349637" y="2875809"/>
            <a:ext cx="17307008" cy="8133252"/>
          </a:xfrm>
          <a:prstGeom prst="rect">
            <a:avLst/>
          </a:prstGeom>
          <a:noFill/>
          <a:ln>
            <a:noFill/>
          </a:ln>
        </p:spPr>
        <p:txBody>
          <a:bodyPr spcFirstLastPara="1" wrap="square" lIns="91425" tIns="45700" rIns="91425" bIns="45700" anchor="t" anchorCtr="0">
            <a:spAutoFit/>
          </a:bodyPr>
          <a:lstStyle/>
          <a:p>
            <a:pPr marL="20942" marR="1169627" lvl="0" indent="-251333" algn="l" rtl="0">
              <a:lnSpc>
                <a:spcPct val="101499"/>
              </a:lnSpc>
              <a:spcBef>
                <a:spcPts val="0"/>
              </a:spcBef>
              <a:spcAft>
                <a:spcPts val="0"/>
              </a:spcAft>
              <a:buClr>
                <a:schemeClr val="dk1"/>
              </a:buClr>
              <a:buSzPts val="3958"/>
              <a:buFont typeface="Times New Roman"/>
              <a:buAutoNum type="arabicParenR"/>
            </a:pPr>
            <a:r>
              <a:rPr lang="en-US" sz="3958">
                <a:solidFill>
                  <a:schemeClr val="dk1"/>
                </a:solidFill>
                <a:latin typeface="Times New Roman"/>
                <a:ea typeface="Times New Roman"/>
                <a:cs typeface="Times New Roman"/>
                <a:sym typeface="Times New Roman"/>
              </a:rPr>
              <a:t>Try to debug on your own by </a:t>
            </a:r>
            <a:r>
              <a:rPr lang="en-US" sz="3958">
                <a:solidFill>
                  <a:schemeClr val="dk1"/>
                </a:solidFill>
                <a:highlight>
                  <a:srgbClr val="FFFF00"/>
                </a:highlight>
                <a:latin typeface="Times New Roman"/>
                <a:ea typeface="Times New Roman"/>
                <a:cs typeface="Times New Roman"/>
                <a:sym typeface="Times New Roman"/>
              </a:rPr>
              <a:t>reading &amp; understanding the error</a:t>
            </a:r>
            <a:endParaRPr/>
          </a:p>
          <a:p>
            <a:pPr marL="20942" marR="1169627" lvl="0" indent="0" algn="l" rtl="0">
              <a:lnSpc>
                <a:spcPct val="101499"/>
              </a:lnSpc>
              <a:spcBef>
                <a:spcPts val="148"/>
              </a:spcBef>
              <a:spcAft>
                <a:spcPts val="0"/>
              </a:spcAft>
              <a:buNone/>
            </a:pPr>
            <a:r>
              <a:rPr lang="en-US" sz="3958">
                <a:solidFill>
                  <a:schemeClr val="dk1"/>
                </a:solidFill>
                <a:highlight>
                  <a:srgbClr val="FFFF00"/>
                </a:highlight>
                <a:latin typeface="Times New Roman"/>
                <a:ea typeface="Times New Roman"/>
                <a:cs typeface="Times New Roman"/>
                <a:sym typeface="Times New Roman"/>
              </a:rPr>
              <a:t>message</a:t>
            </a:r>
            <a:r>
              <a:rPr lang="en-US" sz="3958">
                <a:solidFill>
                  <a:schemeClr val="dk1"/>
                </a:solidFill>
                <a:latin typeface="Times New Roman"/>
                <a:ea typeface="Times New Roman"/>
                <a:cs typeface="Times New Roman"/>
                <a:sym typeface="Times New Roman"/>
              </a:rPr>
              <a:t>- This is an essential step in the learning process.</a:t>
            </a:r>
            <a:endParaRPr/>
          </a:p>
          <a:p>
            <a:pPr marL="20942" marR="1169627" lvl="0" indent="0" algn="l" rtl="0">
              <a:lnSpc>
                <a:spcPct val="101499"/>
              </a:lnSpc>
              <a:spcBef>
                <a:spcPts val="148"/>
              </a:spcBef>
              <a:spcAft>
                <a:spcPts val="0"/>
              </a:spcAft>
              <a:buClr>
                <a:schemeClr val="dk1"/>
              </a:buClr>
              <a:buSzPts val="3958"/>
              <a:buFont typeface="Calibri"/>
              <a:buNone/>
            </a:pPr>
            <a:endParaRPr sz="3958">
              <a:solidFill>
                <a:schemeClr val="dk1"/>
              </a:solidFill>
              <a:latin typeface="Times New Roman"/>
              <a:ea typeface="Times New Roman"/>
              <a:cs typeface="Times New Roman"/>
              <a:sym typeface="Times New Roman"/>
            </a:endParaRPr>
          </a:p>
          <a:p>
            <a:pPr marL="20942" marR="1169627" lvl="0" indent="-251333" algn="l" rtl="0">
              <a:lnSpc>
                <a:spcPct val="101499"/>
              </a:lnSpc>
              <a:spcBef>
                <a:spcPts val="148"/>
              </a:spcBef>
              <a:spcAft>
                <a:spcPts val="0"/>
              </a:spcAft>
              <a:buClr>
                <a:schemeClr val="dk1"/>
              </a:buClr>
              <a:buSzPts val="3958"/>
              <a:buFont typeface="Times New Roman"/>
              <a:buAutoNum type="arabicParenR"/>
            </a:pPr>
            <a:r>
              <a:rPr lang="en-US" sz="3958">
                <a:solidFill>
                  <a:schemeClr val="dk1"/>
                </a:solidFill>
                <a:highlight>
                  <a:srgbClr val="FFFF00"/>
                </a:highlight>
                <a:latin typeface="Times New Roman"/>
                <a:ea typeface="Times New Roman"/>
                <a:cs typeface="Times New Roman"/>
                <a:sym typeface="Times New Roman"/>
              </a:rPr>
              <a:t>Refer to Python Codebooks</a:t>
            </a:r>
            <a:r>
              <a:rPr lang="en-US" sz="3958">
                <a:solidFill>
                  <a:schemeClr val="dk1"/>
                </a:solidFill>
                <a:latin typeface="Times New Roman"/>
                <a:ea typeface="Times New Roman"/>
                <a:cs typeface="Times New Roman"/>
                <a:sym typeface="Times New Roman"/>
              </a:rPr>
              <a:t> shared in the Program Overview course.</a:t>
            </a:r>
            <a:endParaRPr sz="3958">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3958"/>
              <a:buFont typeface="Calibri"/>
              <a:buNone/>
            </a:pPr>
            <a:endParaRPr sz="3958">
              <a:solidFill>
                <a:schemeClr val="dk1"/>
              </a:solidFill>
              <a:latin typeface="Times New Roman"/>
              <a:ea typeface="Times New Roman"/>
              <a:cs typeface="Times New Roman"/>
              <a:sym typeface="Times New Roman"/>
            </a:endParaRPr>
          </a:p>
          <a:p>
            <a:pPr marL="20942" marR="372773" lvl="0" indent="-251333" algn="l" rtl="0">
              <a:lnSpc>
                <a:spcPct val="101499"/>
              </a:lnSpc>
              <a:spcBef>
                <a:spcPts val="8"/>
              </a:spcBef>
              <a:spcAft>
                <a:spcPts val="0"/>
              </a:spcAft>
              <a:buClr>
                <a:schemeClr val="dk1"/>
              </a:buClr>
              <a:buSzPts val="3958"/>
              <a:buFont typeface="Times New Roman"/>
              <a:buAutoNum type="arabicParenR"/>
            </a:pPr>
            <a:r>
              <a:rPr lang="en-US" sz="3958">
                <a:solidFill>
                  <a:schemeClr val="dk1"/>
                </a:solidFill>
                <a:latin typeface="Times New Roman"/>
                <a:ea typeface="Times New Roman"/>
                <a:cs typeface="Times New Roman"/>
                <a:sym typeface="Times New Roman"/>
              </a:rPr>
              <a:t> Discuss it with the Peers over </a:t>
            </a:r>
            <a:r>
              <a:rPr lang="en-US" sz="3958">
                <a:solidFill>
                  <a:schemeClr val="dk1"/>
                </a:solidFill>
                <a:highlight>
                  <a:srgbClr val="FFFF00"/>
                </a:highlight>
                <a:latin typeface="Times New Roman"/>
                <a:ea typeface="Times New Roman"/>
                <a:cs typeface="Times New Roman"/>
                <a:sym typeface="Times New Roman"/>
              </a:rPr>
              <a:t>WhatsApp groups</a:t>
            </a:r>
            <a:r>
              <a:rPr lang="en-US" sz="3958">
                <a:solidFill>
                  <a:schemeClr val="dk1"/>
                </a:solidFill>
                <a:latin typeface="Times New Roman"/>
                <a:ea typeface="Times New Roman"/>
                <a:cs typeface="Times New Roman"/>
                <a:sym typeface="Times New Roman"/>
              </a:rPr>
              <a:t>. It will help others in the group to understand various nuances of coding.</a:t>
            </a:r>
            <a:endParaRPr sz="3958">
              <a:solidFill>
                <a:schemeClr val="dk1"/>
              </a:solidFill>
              <a:latin typeface="Times New Roman"/>
              <a:ea typeface="Times New Roman"/>
              <a:cs typeface="Times New Roman"/>
              <a:sym typeface="Times New Roman"/>
            </a:endParaRPr>
          </a:p>
          <a:p>
            <a:pPr marL="0" marR="0" lvl="0" indent="0" algn="just" rtl="0">
              <a:spcBef>
                <a:spcPts val="8"/>
              </a:spcBef>
              <a:spcAft>
                <a:spcPts val="0"/>
              </a:spcAft>
              <a:buClr>
                <a:schemeClr val="dk1"/>
              </a:buClr>
              <a:buSzPts val="3958"/>
              <a:buFont typeface="Calibri"/>
              <a:buNone/>
            </a:pPr>
            <a:endParaRPr sz="3958">
              <a:solidFill>
                <a:schemeClr val="dk1"/>
              </a:solidFill>
              <a:latin typeface="Times New Roman"/>
              <a:ea typeface="Times New Roman"/>
              <a:cs typeface="Times New Roman"/>
              <a:sym typeface="Times New Roman"/>
            </a:endParaRPr>
          </a:p>
          <a:p>
            <a:pPr marL="20942" marR="34555" lvl="0" indent="-251333" algn="l" rtl="0">
              <a:lnSpc>
                <a:spcPct val="101400"/>
              </a:lnSpc>
              <a:spcBef>
                <a:spcPts val="8"/>
              </a:spcBef>
              <a:spcAft>
                <a:spcPts val="0"/>
              </a:spcAft>
              <a:buClr>
                <a:schemeClr val="dk1"/>
              </a:buClr>
              <a:buSzPts val="3958"/>
              <a:buFont typeface="Times New Roman"/>
              <a:buAutoNum type="arabicParenR"/>
            </a:pPr>
            <a:r>
              <a:rPr lang="en-US" sz="3958">
                <a:solidFill>
                  <a:schemeClr val="dk1"/>
                </a:solidFill>
                <a:latin typeface="Times New Roman"/>
                <a:ea typeface="Times New Roman"/>
                <a:cs typeface="Times New Roman"/>
                <a:sym typeface="Times New Roman"/>
              </a:rPr>
              <a:t> Search your problem on </a:t>
            </a:r>
            <a:r>
              <a:rPr lang="en-US" sz="3958">
                <a:solidFill>
                  <a:schemeClr val="dk1"/>
                </a:solidFill>
                <a:highlight>
                  <a:srgbClr val="FFFF00"/>
                </a:highlight>
                <a:latin typeface="Times New Roman"/>
                <a:ea typeface="Times New Roman"/>
                <a:cs typeface="Times New Roman"/>
                <a:sym typeface="Times New Roman"/>
              </a:rPr>
              <a:t>GL Community</a:t>
            </a:r>
            <a:r>
              <a:rPr lang="en-US" sz="3958">
                <a:solidFill>
                  <a:schemeClr val="dk1"/>
                </a:solidFill>
                <a:latin typeface="Times New Roman"/>
                <a:ea typeface="Times New Roman"/>
                <a:cs typeface="Times New Roman"/>
                <a:sym typeface="Times New Roman"/>
              </a:rPr>
              <a:t>. It takes time to build competency in Python. Even the experts regularly search for help on platforms like StackOverflow.</a:t>
            </a:r>
            <a:endParaRPr sz="3958">
              <a:solidFill>
                <a:schemeClr val="dk1"/>
              </a:solidFill>
              <a:latin typeface="Times New Roman"/>
              <a:ea typeface="Times New Roman"/>
              <a:cs typeface="Times New Roman"/>
              <a:sym typeface="Times New Roman"/>
            </a:endParaRPr>
          </a:p>
          <a:p>
            <a:pPr marL="0" marR="0" lvl="0" indent="0" algn="just" rtl="0">
              <a:spcBef>
                <a:spcPts val="66"/>
              </a:spcBef>
              <a:spcAft>
                <a:spcPts val="0"/>
              </a:spcAft>
              <a:buClr>
                <a:schemeClr val="dk1"/>
              </a:buClr>
              <a:buSzPts val="3958"/>
              <a:buFont typeface="Calibri"/>
              <a:buNone/>
            </a:pPr>
            <a:endParaRPr sz="3958">
              <a:solidFill>
                <a:schemeClr val="dk1"/>
              </a:solidFill>
              <a:latin typeface="Times New Roman"/>
              <a:ea typeface="Times New Roman"/>
              <a:cs typeface="Times New Roman"/>
              <a:sym typeface="Times New Roman"/>
            </a:endParaRPr>
          </a:p>
          <a:p>
            <a:pPr marL="20942" marR="1384284" lvl="0" indent="-251333" algn="l" rtl="0">
              <a:lnSpc>
                <a:spcPct val="126654"/>
              </a:lnSpc>
              <a:spcBef>
                <a:spcPts val="0"/>
              </a:spcBef>
              <a:spcAft>
                <a:spcPts val="0"/>
              </a:spcAft>
              <a:buClr>
                <a:schemeClr val="dk1"/>
              </a:buClr>
              <a:buSzPts val="3958"/>
              <a:buFont typeface="Times New Roman"/>
              <a:buAutoNum type="arabicParenR"/>
            </a:pPr>
            <a:r>
              <a:rPr lang="en-US" sz="3958">
                <a:solidFill>
                  <a:schemeClr val="dk1"/>
                </a:solidFill>
                <a:latin typeface="Times New Roman"/>
                <a:ea typeface="Times New Roman"/>
                <a:cs typeface="Times New Roman"/>
                <a:sym typeface="Times New Roman"/>
              </a:rPr>
              <a:t>Get your query resolved in the </a:t>
            </a:r>
            <a:r>
              <a:rPr lang="en-US" sz="3958">
                <a:solidFill>
                  <a:schemeClr val="dk1"/>
                </a:solidFill>
                <a:highlight>
                  <a:srgbClr val="FFFF00"/>
                </a:highlight>
                <a:latin typeface="Times New Roman"/>
                <a:ea typeface="Times New Roman"/>
                <a:cs typeface="Times New Roman"/>
                <a:sym typeface="Times New Roman"/>
              </a:rPr>
              <a:t>Mentor Sessions </a:t>
            </a:r>
            <a:r>
              <a:rPr lang="en-US" sz="3958">
                <a:solidFill>
                  <a:schemeClr val="dk1"/>
                </a:solidFill>
                <a:latin typeface="Times New Roman"/>
                <a:ea typeface="Times New Roman"/>
                <a:cs typeface="Times New Roman"/>
                <a:sym typeface="Times New Roman"/>
              </a:rPr>
              <a:t>or via </a:t>
            </a:r>
            <a:r>
              <a:rPr lang="en-US" sz="3958">
                <a:solidFill>
                  <a:schemeClr val="dk1"/>
                </a:solidFill>
                <a:highlight>
                  <a:srgbClr val="FFFF00"/>
                </a:highlight>
                <a:latin typeface="Times New Roman"/>
                <a:ea typeface="Times New Roman"/>
                <a:cs typeface="Times New Roman"/>
                <a:sym typeface="Times New Roman"/>
              </a:rPr>
              <a:t>Program Support </a:t>
            </a:r>
            <a:r>
              <a:rPr lang="en-US" sz="3958">
                <a:solidFill>
                  <a:schemeClr val="dk1"/>
                </a:solidFill>
                <a:latin typeface="Times New Roman"/>
                <a:ea typeface="Times New Roman"/>
                <a:cs typeface="Times New Roman"/>
                <a:sym typeface="Times New Roman"/>
              </a:rPr>
              <a:t>feature available in Olympus.</a:t>
            </a:r>
            <a:endParaRPr sz="3958">
              <a:solidFill>
                <a:schemeClr val="dk1"/>
              </a:solidFill>
              <a:latin typeface="Times New Roman"/>
              <a:ea typeface="Times New Roman"/>
              <a:cs typeface="Times New Roman"/>
              <a:sym typeface="Times New Roman"/>
            </a:endParaRPr>
          </a:p>
        </p:txBody>
      </p:sp>
      <p:pic>
        <p:nvPicPr>
          <p:cNvPr id="174" name="Google Shape;174;p16"/>
          <p:cNvPicPr preferRelativeResize="0"/>
          <p:nvPr/>
        </p:nvPicPr>
        <p:blipFill rotWithShape="1">
          <a:blip r:embed="rId4">
            <a:alphaModFix/>
          </a:blip>
          <a:srcRect/>
          <a:stretch/>
        </p:blipFill>
        <p:spPr>
          <a:xfrm>
            <a:off x="1533417" y="963366"/>
            <a:ext cx="2247029" cy="19792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17"/>
          <p:cNvPicPr preferRelativeResize="0"/>
          <p:nvPr/>
        </p:nvPicPr>
        <p:blipFill rotWithShape="1">
          <a:blip r:embed="rId3">
            <a:alphaModFix/>
          </a:blip>
          <a:srcRect/>
          <a:stretch/>
        </p:blipFill>
        <p:spPr>
          <a:xfrm>
            <a:off x="0" y="398"/>
            <a:ext cx="20104100" cy="11575864"/>
          </a:xfrm>
          <a:prstGeom prst="rect">
            <a:avLst/>
          </a:prstGeom>
          <a:noFill/>
          <a:ln>
            <a:noFill/>
          </a:ln>
        </p:spPr>
      </p:pic>
      <p:sp>
        <p:nvSpPr>
          <p:cNvPr id="180" name="Google Shape;180;p17"/>
          <p:cNvSpPr txBox="1"/>
          <p:nvPr/>
        </p:nvSpPr>
        <p:spPr>
          <a:xfrm>
            <a:off x="5085655" y="5060496"/>
            <a:ext cx="8535726" cy="19194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873">
                <a:solidFill>
                  <a:srgbClr val="366092"/>
                </a:solidFill>
                <a:latin typeface="Times New Roman"/>
                <a:ea typeface="Times New Roman"/>
                <a:cs typeface="Times New Roman"/>
                <a:sym typeface="Times New Roman"/>
              </a:rPr>
              <a:t>Any Doubts?</a:t>
            </a:r>
            <a:endParaRPr sz="11873">
              <a:solidFill>
                <a:srgbClr val="366092"/>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2"/>
          <p:cNvPicPr preferRelativeResize="0"/>
          <p:nvPr/>
        </p:nvPicPr>
        <p:blipFill rotWithShape="1">
          <a:blip r:embed="rId3">
            <a:alphaModFix/>
          </a:blip>
          <a:srcRect/>
          <a:stretch/>
        </p:blipFill>
        <p:spPr>
          <a:xfrm>
            <a:off x="0" y="31115"/>
            <a:ext cx="20104100" cy="11575864"/>
          </a:xfrm>
          <a:prstGeom prst="rect">
            <a:avLst/>
          </a:prstGeom>
          <a:noFill/>
          <a:ln>
            <a:noFill/>
          </a:ln>
        </p:spPr>
      </p:pic>
      <p:sp>
        <p:nvSpPr>
          <p:cNvPr id="61" name="Google Shape;61;p2"/>
          <p:cNvSpPr txBox="1"/>
          <p:nvPr/>
        </p:nvSpPr>
        <p:spPr>
          <a:xfrm>
            <a:off x="851868" y="1940246"/>
            <a:ext cx="1374916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1A75B3"/>
                </a:solidFill>
                <a:latin typeface="Times New Roman"/>
                <a:ea typeface="Times New Roman"/>
                <a:cs typeface="Times New Roman"/>
                <a:sym typeface="Times New Roman"/>
              </a:rPr>
              <a:t>Expectation Setting</a:t>
            </a:r>
            <a:endParaRPr sz="4800" b="1">
              <a:solidFill>
                <a:srgbClr val="1A75B3"/>
              </a:solidFill>
              <a:latin typeface="Times New Roman"/>
              <a:ea typeface="Times New Roman"/>
              <a:cs typeface="Times New Roman"/>
              <a:sym typeface="Times New Roman"/>
            </a:endParaRPr>
          </a:p>
        </p:txBody>
      </p:sp>
      <p:sp>
        <p:nvSpPr>
          <p:cNvPr id="62" name="Google Shape;62;p2"/>
          <p:cNvSpPr txBox="1"/>
          <p:nvPr/>
        </p:nvSpPr>
        <p:spPr>
          <a:xfrm>
            <a:off x="0" y="3561193"/>
            <a:ext cx="15563700" cy="7199100"/>
          </a:xfrm>
          <a:prstGeom prst="rect">
            <a:avLst/>
          </a:prstGeom>
          <a:noFill/>
          <a:ln>
            <a:noFill/>
          </a:ln>
        </p:spPr>
        <p:txBody>
          <a:bodyPr spcFirstLastPara="1" wrap="square" lIns="91425" tIns="45700" rIns="91425" bIns="45700" anchor="t" anchorCtr="0">
            <a:spAutoFit/>
          </a:bodyPr>
          <a:lstStyle/>
          <a:p>
            <a:pPr marL="471202" marR="0" lvl="0" indent="-471202" algn="just" rtl="0">
              <a:spcBef>
                <a:spcPts val="0"/>
              </a:spcBef>
              <a:spcAft>
                <a:spcPts val="0"/>
              </a:spcAft>
              <a:buClr>
                <a:schemeClr val="dk1"/>
              </a:buClr>
              <a:buSzPts val="4617"/>
              <a:buFont typeface="Arial"/>
              <a:buChar char="•"/>
            </a:pPr>
            <a:r>
              <a:rPr lang="en-US" sz="4617">
                <a:solidFill>
                  <a:schemeClr val="dk1"/>
                </a:solidFill>
                <a:latin typeface="Times New Roman"/>
                <a:ea typeface="Times New Roman"/>
                <a:cs typeface="Times New Roman"/>
                <a:sym typeface="Times New Roman"/>
              </a:rPr>
              <a:t>Make sure you watch all the videos and understand the concept thoroughly before joining the Mentor Learning Session.</a:t>
            </a:r>
            <a:endParaRPr/>
          </a:p>
          <a:p>
            <a:pPr marL="471202" marR="0" lvl="0" indent="-178022" algn="just" rtl="0">
              <a:spcBef>
                <a:spcPts val="0"/>
              </a:spcBef>
              <a:spcAft>
                <a:spcPts val="0"/>
              </a:spcAft>
              <a:buClr>
                <a:schemeClr val="dk1"/>
              </a:buClr>
              <a:buSzPts val="4617"/>
              <a:buFont typeface="Arial"/>
              <a:buNone/>
            </a:pPr>
            <a:endParaRPr sz="4617">
              <a:solidFill>
                <a:schemeClr val="dk1"/>
              </a:solidFill>
              <a:latin typeface="Times New Roman"/>
              <a:ea typeface="Times New Roman"/>
              <a:cs typeface="Times New Roman"/>
              <a:sym typeface="Times New Roman"/>
            </a:endParaRPr>
          </a:p>
          <a:p>
            <a:pPr marL="471202" marR="0" lvl="0" indent="-471202" algn="just" rtl="0">
              <a:spcBef>
                <a:spcPts val="0"/>
              </a:spcBef>
              <a:spcAft>
                <a:spcPts val="0"/>
              </a:spcAft>
              <a:buClr>
                <a:schemeClr val="dk1"/>
              </a:buClr>
              <a:buSzPts val="4617"/>
              <a:buFont typeface="Arial"/>
              <a:buChar char="•"/>
            </a:pPr>
            <a:r>
              <a:rPr lang="en-US" sz="4617">
                <a:solidFill>
                  <a:schemeClr val="dk1"/>
                </a:solidFill>
                <a:latin typeface="Times New Roman"/>
                <a:ea typeface="Times New Roman"/>
                <a:cs typeface="Times New Roman"/>
                <a:sym typeface="Times New Roman"/>
              </a:rPr>
              <a:t>Mentor Learning Sessions are not walkthrough of what is already covered in the videos. It will focus more on application. Case Study will be discussed to indicate how best knowledge can be applied in various real situations.</a:t>
            </a:r>
            <a:endParaRPr/>
          </a:p>
          <a:p>
            <a:pPr marL="471202" marR="0" lvl="0" indent="-178022" algn="just" rtl="0">
              <a:spcBef>
                <a:spcPts val="0"/>
              </a:spcBef>
              <a:spcAft>
                <a:spcPts val="0"/>
              </a:spcAft>
              <a:buClr>
                <a:schemeClr val="dk1"/>
              </a:buClr>
              <a:buSzPts val="4617"/>
              <a:buFont typeface="Arial"/>
              <a:buNone/>
            </a:pPr>
            <a:endParaRPr sz="4617">
              <a:solidFill>
                <a:schemeClr val="dk1"/>
              </a:solidFill>
              <a:latin typeface="Times New Roman"/>
              <a:ea typeface="Times New Roman"/>
              <a:cs typeface="Times New Roman"/>
              <a:sym typeface="Times New Roman"/>
            </a:endParaRPr>
          </a:p>
          <a:p>
            <a:pPr marL="471202" marR="0" lvl="0" indent="-471202" algn="just" rtl="0">
              <a:spcBef>
                <a:spcPts val="0"/>
              </a:spcBef>
              <a:spcAft>
                <a:spcPts val="0"/>
              </a:spcAft>
              <a:buClr>
                <a:schemeClr val="dk1"/>
              </a:buClr>
              <a:buSzPts val="4617"/>
              <a:buFont typeface="Arial"/>
              <a:buChar char="•"/>
            </a:pPr>
            <a:r>
              <a:rPr lang="en-US" sz="4617">
                <a:solidFill>
                  <a:schemeClr val="dk1"/>
                </a:solidFill>
                <a:latin typeface="Times New Roman"/>
                <a:ea typeface="Times New Roman"/>
                <a:cs typeface="Times New Roman"/>
                <a:sym typeface="Times New Roman"/>
              </a:rPr>
              <a:t>Be Punctual and try to login on time to get the best learning experience.</a:t>
            </a:r>
            <a:endParaRPr/>
          </a:p>
        </p:txBody>
      </p:sp>
      <p:sp>
        <p:nvSpPr>
          <p:cNvPr id="63" name="Google Shape;63;p2"/>
          <p:cNvSpPr/>
          <p:nvPr/>
        </p:nvSpPr>
        <p:spPr>
          <a:xfrm>
            <a:off x="527050" y="1387476"/>
            <a:ext cx="3995687" cy="173097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18"/>
          <p:cNvPicPr preferRelativeResize="0"/>
          <p:nvPr/>
        </p:nvPicPr>
        <p:blipFill rotWithShape="1">
          <a:blip r:embed="rId3">
            <a:alphaModFix/>
          </a:blip>
          <a:srcRect/>
          <a:stretch/>
        </p:blipFill>
        <p:spPr>
          <a:xfrm>
            <a:off x="0" y="174811"/>
            <a:ext cx="20104100" cy="11575864"/>
          </a:xfrm>
          <a:prstGeom prst="rect">
            <a:avLst/>
          </a:prstGeom>
          <a:noFill/>
          <a:ln>
            <a:noFill/>
          </a:ln>
        </p:spPr>
      </p:pic>
      <p:pic>
        <p:nvPicPr>
          <p:cNvPr id="186" name="Google Shape;186;p18"/>
          <p:cNvPicPr preferRelativeResize="0"/>
          <p:nvPr/>
        </p:nvPicPr>
        <p:blipFill rotWithShape="1">
          <a:blip r:embed="rId4">
            <a:alphaModFix/>
          </a:blip>
          <a:srcRect/>
          <a:stretch/>
        </p:blipFill>
        <p:spPr>
          <a:xfrm>
            <a:off x="4718050" y="2361839"/>
            <a:ext cx="6134010" cy="8261060"/>
          </a:xfrm>
          <a:prstGeom prst="rect">
            <a:avLst/>
          </a:prstGeom>
          <a:noFill/>
          <a:ln>
            <a:noFill/>
          </a:ln>
        </p:spPr>
      </p:pic>
      <p:sp>
        <p:nvSpPr>
          <p:cNvPr id="187" name="Google Shape;187;p18"/>
          <p:cNvSpPr/>
          <p:nvPr/>
        </p:nvSpPr>
        <p:spPr>
          <a:xfrm>
            <a:off x="3041650" y="4968875"/>
            <a:ext cx="10052050" cy="30469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9600">
                <a:solidFill>
                  <a:srgbClr val="366092"/>
                </a:solidFill>
                <a:latin typeface="Times New Roman"/>
                <a:ea typeface="Times New Roman"/>
                <a:cs typeface="Times New Roman"/>
                <a:sym typeface="Times New Roman"/>
              </a:rPr>
              <a:t>Thank You !!</a:t>
            </a:r>
            <a:endParaRPr/>
          </a:p>
          <a:p>
            <a:pPr marL="0" marR="0" lvl="0" indent="0" algn="ctr" rtl="0">
              <a:spcBef>
                <a:spcPts val="0"/>
              </a:spcBef>
              <a:spcAft>
                <a:spcPts val="0"/>
              </a:spcAft>
              <a:buNone/>
            </a:pPr>
            <a:r>
              <a:rPr lang="en-US" sz="9600">
                <a:solidFill>
                  <a:srgbClr val="366092"/>
                </a:solidFill>
                <a:latin typeface="Times New Roman"/>
                <a:ea typeface="Times New Roman"/>
                <a:cs typeface="Times New Roman"/>
                <a:sym typeface="Times New Roman"/>
              </a:rPr>
              <a:t>Happy Learning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3"/>
          <p:cNvPicPr preferRelativeResize="0"/>
          <p:nvPr/>
        </p:nvPicPr>
        <p:blipFill rotWithShape="1">
          <a:blip r:embed="rId3">
            <a:alphaModFix/>
          </a:blip>
          <a:srcRect/>
          <a:stretch/>
        </p:blipFill>
        <p:spPr>
          <a:xfrm>
            <a:off x="0" y="28974"/>
            <a:ext cx="20104100" cy="11575864"/>
          </a:xfrm>
          <a:prstGeom prst="rect">
            <a:avLst/>
          </a:prstGeom>
          <a:noFill/>
          <a:ln>
            <a:noFill/>
          </a:ln>
        </p:spPr>
      </p:pic>
      <p:sp>
        <p:nvSpPr>
          <p:cNvPr id="69" name="Google Shape;69;p3"/>
          <p:cNvSpPr txBox="1"/>
          <p:nvPr/>
        </p:nvSpPr>
        <p:spPr>
          <a:xfrm>
            <a:off x="1060575" y="1728500"/>
            <a:ext cx="13749160"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dirty="0">
                <a:solidFill>
                  <a:srgbClr val="1A75B3"/>
                </a:solidFill>
                <a:latin typeface="Times New Roman"/>
                <a:ea typeface="Times New Roman"/>
                <a:cs typeface="Times New Roman"/>
                <a:sym typeface="Times New Roman"/>
              </a:rPr>
              <a:t>DSBA Curriculum Design </a:t>
            </a:r>
            <a:endParaRPr dirty="0"/>
          </a:p>
          <a:p>
            <a:pPr marL="0" marR="0" lvl="0" indent="0" algn="ctr" rtl="0">
              <a:spcBef>
                <a:spcPts val="0"/>
              </a:spcBef>
              <a:spcAft>
                <a:spcPts val="0"/>
              </a:spcAft>
              <a:buNone/>
            </a:pPr>
            <a:r>
              <a:rPr lang="en-US" sz="4800" b="1" dirty="0">
                <a:solidFill>
                  <a:srgbClr val="1A75B3"/>
                </a:solidFill>
                <a:latin typeface="Times New Roman"/>
                <a:ea typeface="Times New Roman"/>
                <a:cs typeface="Times New Roman"/>
                <a:sym typeface="Times New Roman"/>
              </a:rPr>
              <a:t>Current status:</a:t>
            </a:r>
            <a:endParaRPr dirty="0"/>
          </a:p>
        </p:txBody>
      </p:sp>
      <p:sp>
        <p:nvSpPr>
          <p:cNvPr id="70" name="Google Shape;70;p3"/>
          <p:cNvSpPr txBox="1"/>
          <p:nvPr/>
        </p:nvSpPr>
        <p:spPr>
          <a:xfrm>
            <a:off x="178892" y="4319372"/>
            <a:ext cx="15972536" cy="650627"/>
          </a:xfrm>
          <a:prstGeom prst="rect">
            <a:avLst/>
          </a:prstGeom>
          <a:noFill/>
          <a:ln>
            <a:noFill/>
          </a:ln>
        </p:spPr>
        <p:txBody>
          <a:bodyPr spcFirstLastPara="1" wrap="square" lIns="91425" tIns="45700" rIns="91425" bIns="45700" anchor="t" anchorCtr="0">
            <a:spAutoFit/>
          </a:bodyPr>
          <a:lstStyle/>
          <a:p>
            <a:pPr marL="471202" marR="0" lvl="0" indent="-240824" algn="just" rtl="0">
              <a:spcBef>
                <a:spcPts val="0"/>
              </a:spcBef>
              <a:spcAft>
                <a:spcPts val="0"/>
              </a:spcAft>
              <a:buClr>
                <a:schemeClr val="dk1"/>
              </a:buClr>
              <a:buSzPts val="3628"/>
              <a:buFont typeface="Arial"/>
              <a:buNone/>
            </a:pPr>
            <a:endParaRPr sz="3628">
              <a:solidFill>
                <a:schemeClr val="dk1"/>
              </a:solidFill>
              <a:latin typeface="Times New Roman"/>
              <a:ea typeface="Times New Roman"/>
              <a:cs typeface="Times New Roman"/>
              <a:sym typeface="Times New Roman"/>
            </a:endParaRPr>
          </a:p>
        </p:txBody>
      </p:sp>
      <p:pic>
        <p:nvPicPr>
          <p:cNvPr id="71" name="Google Shape;71;p3"/>
          <p:cNvPicPr preferRelativeResize="0"/>
          <p:nvPr/>
        </p:nvPicPr>
        <p:blipFill rotWithShape="1">
          <a:blip r:embed="rId4">
            <a:alphaModFix/>
          </a:blip>
          <a:srcRect/>
          <a:stretch/>
        </p:blipFill>
        <p:spPr>
          <a:xfrm>
            <a:off x="2127250" y="3825874"/>
            <a:ext cx="12268200" cy="688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4"/>
          <p:cNvPicPr preferRelativeResize="0"/>
          <p:nvPr/>
        </p:nvPicPr>
        <p:blipFill rotWithShape="1">
          <a:blip r:embed="rId3">
            <a:alphaModFix/>
          </a:blip>
          <a:srcRect/>
          <a:stretch/>
        </p:blipFill>
        <p:spPr>
          <a:xfrm>
            <a:off x="0" y="0"/>
            <a:ext cx="20104100" cy="11575864"/>
          </a:xfrm>
          <a:prstGeom prst="rect">
            <a:avLst/>
          </a:prstGeom>
          <a:noFill/>
          <a:ln>
            <a:noFill/>
          </a:ln>
        </p:spPr>
      </p:pic>
      <p:sp>
        <p:nvSpPr>
          <p:cNvPr id="77" name="Google Shape;77;p4"/>
          <p:cNvSpPr txBox="1"/>
          <p:nvPr/>
        </p:nvSpPr>
        <p:spPr>
          <a:xfrm>
            <a:off x="831850" y="1758461"/>
            <a:ext cx="1374916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a:solidFill>
                  <a:srgbClr val="1A75B3"/>
                </a:solidFill>
                <a:latin typeface="Times New Roman"/>
                <a:ea typeface="Times New Roman"/>
                <a:cs typeface="Times New Roman"/>
                <a:sym typeface="Times New Roman"/>
              </a:rPr>
              <a:t>Learning objective of PDS</a:t>
            </a:r>
            <a:r>
              <a:rPr lang="en-US" sz="4617" b="1">
                <a:solidFill>
                  <a:srgbClr val="366092"/>
                </a:solidFill>
                <a:latin typeface="Times New Roman"/>
                <a:ea typeface="Times New Roman"/>
                <a:cs typeface="Times New Roman"/>
                <a:sym typeface="Times New Roman"/>
              </a:rPr>
              <a:t>  :</a:t>
            </a:r>
            <a:endParaRPr sz="4617" b="1">
              <a:solidFill>
                <a:srgbClr val="366092"/>
              </a:solidFill>
              <a:latin typeface="Times New Roman"/>
              <a:ea typeface="Times New Roman"/>
              <a:cs typeface="Times New Roman"/>
              <a:sym typeface="Times New Roman"/>
            </a:endParaRPr>
          </a:p>
        </p:txBody>
      </p:sp>
      <p:sp>
        <p:nvSpPr>
          <p:cNvPr id="78" name="Google Shape;78;p4"/>
          <p:cNvSpPr txBox="1"/>
          <p:nvPr/>
        </p:nvSpPr>
        <p:spPr>
          <a:xfrm>
            <a:off x="178892" y="4319372"/>
            <a:ext cx="15972536" cy="5065939"/>
          </a:xfrm>
          <a:prstGeom prst="rect">
            <a:avLst/>
          </a:prstGeom>
          <a:noFill/>
          <a:ln>
            <a:noFill/>
          </a:ln>
        </p:spPr>
        <p:txBody>
          <a:bodyPr spcFirstLastPara="1" wrap="square" lIns="91425" tIns="45700" rIns="91425" bIns="45700" anchor="t" anchorCtr="0">
            <a:spAutoFit/>
          </a:bodyPr>
          <a:lstStyle/>
          <a:p>
            <a:pPr marL="471202" marR="0" lvl="0" indent="-471202" algn="just" rtl="0">
              <a:spcBef>
                <a:spcPts val="0"/>
              </a:spcBef>
              <a:spcAft>
                <a:spcPts val="0"/>
              </a:spcAft>
              <a:buClr>
                <a:schemeClr val="dk1"/>
              </a:buClr>
              <a:buSzPts val="4617"/>
              <a:buFont typeface="Arial"/>
              <a:buChar char="•"/>
            </a:pPr>
            <a:r>
              <a:rPr lang="en-US" sz="4617" b="1">
                <a:solidFill>
                  <a:schemeClr val="dk1"/>
                </a:solidFill>
                <a:latin typeface="Times New Roman"/>
                <a:ea typeface="Times New Roman"/>
                <a:cs typeface="Times New Roman"/>
                <a:sym typeface="Times New Roman"/>
              </a:rPr>
              <a:t>Basics of Python (Week 1)</a:t>
            </a:r>
            <a:endParaRPr/>
          </a:p>
          <a:p>
            <a:pPr marL="471202" marR="0" lvl="0" indent="-178022" algn="just" rtl="0">
              <a:spcBef>
                <a:spcPts val="0"/>
              </a:spcBef>
              <a:spcAft>
                <a:spcPts val="0"/>
              </a:spcAft>
              <a:buClr>
                <a:schemeClr val="dk1"/>
              </a:buClr>
              <a:buSzPts val="4617"/>
              <a:buFont typeface="Arial"/>
              <a:buNone/>
            </a:pPr>
            <a:endParaRPr sz="4617" b="1">
              <a:solidFill>
                <a:schemeClr val="dk1"/>
              </a:solidFill>
              <a:latin typeface="Times New Roman"/>
              <a:ea typeface="Times New Roman"/>
              <a:cs typeface="Times New Roman"/>
              <a:sym typeface="Times New Roman"/>
            </a:endParaRPr>
          </a:p>
          <a:p>
            <a:pPr marL="471202" marR="0" lvl="0" indent="-471202" algn="just" rtl="0">
              <a:spcBef>
                <a:spcPts val="0"/>
              </a:spcBef>
              <a:spcAft>
                <a:spcPts val="0"/>
              </a:spcAft>
              <a:buClr>
                <a:schemeClr val="dk1"/>
              </a:buClr>
              <a:buSzPts val="4617"/>
              <a:buFont typeface="Arial"/>
              <a:buChar char="•"/>
            </a:pPr>
            <a:r>
              <a:rPr lang="en-US" sz="4617" b="1">
                <a:solidFill>
                  <a:schemeClr val="dk1"/>
                </a:solidFill>
                <a:latin typeface="Times New Roman"/>
                <a:ea typeface="Times New Roman"/>
                <a:cs typeface="Times New Roman"/>
                <a:sym typeface="Times New Roman"/>
              </a:rPr>
              <a:t>Numpy and Pandas -</a:t>
            </a:r>
            <a:endParaRPr/>
          </a:p>
          <a:p>
            <a:pPr marL="0" marR="0" lvl="0" indent="0" algn="just" rtl="0">
              <a:spcBef>
                <a:spcPts val="0"/>
              </a:spcBef>
              <a:spcAft>
                <a:spcPts val="0"/>
              </a:spcAft>
              <a:buNone/>
            </a:pPr>
            <a:r>
              <a:rPr lang="en-US" sz="4617" b="1">
                <a:solidFill>
                  <a:schemeClr val="dk1"/>
                </a:solidFill>
                <a:latin typeface="Times New Roman"/>
                <a:ea typeface="Times New Roman"/>
                <a:cs typeface="Times New Roman"/>
                <a:sym typeface="Times New Roman"/>
              </a:rPr>
              <a:t>   Data Manipulation using Python</a:t>
            </a:r>
            <a:endParaRPr/>
          </a:p>
          <a:p>
            <a:pPr marL="0" marR="0" lvl="0" indent="0" algn="just" rtl="0">
              <a:spcBef>
                <a:spcPts val="0"/>
              </a:spcBef>
              <a:spcAft>
                <a:spcPts val="0"/>
              </a:spcAft>
              <a:buNone/>
            </a:pPr>
            <a:r>
              <a:rPr lang="en-US" sz="4617" b="1">
                <a:solidFill>
                  <a:schemeClr val="dk1"/>
                </a:solidFill>
                <a:latin typeface="Times New Roman"/>
                <a:ea typeface="Times New Roman"/>
                <a:cs typeface="Times New Roman"/>
                <a:sym typeface="Times New Roman"/>
              </a:rPr>
              <a:t>   (Week 2)</a:t>
            </a:r>
            <a:endParaRPr/>
          </a:p>
          <a:p>
            <a:pPr marL="471202" marR="0" lvl="0" indent="-178022" algn="just" rtl="0">
              <a:spcBef>
                <a:spcPts val="0"/>
              </a:spcBef>
              <a:spcAft>
                <a:spcPts val="0"/>
              </a:spcAft>
              <a:buClr>
                <a:schemeClr val="dk1"/>
              </a:buClr>
              <a:buSzPts val="4617"/>
              <a:buFont typeface="Arial"/>
              <a:buNone/>
            </a:pPr>
            <a:endParaRPr sz="4617" b="1">
              <a:solidFill>
                <a:schemeClr val="dk1"/>
              </a:solidFill>
              <a:latin typeface="Times New Roman"/>
              <a:ea typeface="Times New Roman"/>
              <a:cs typeface="Times New Roman"/>
              <a:sym typeface="Times New Roman"/>
            </a:endParaRPr>
          </a:p>
          <a:p>
            <a:pPr marL="471202" marR="0" lvl="0" indent="-471202" algn="just" rtl="0">
              <a:spcBef>
                <a:spcPts val="0"/>
              </a:spcBef>
              <a:spcAft>
                <a:spcPts val="0"/>
              </a:spcAft>
              <a:buClr>
                <a:schemeClr val="dk1"/>
              </a:buClr>
              <a:buSzPts val="4617"/>
              <a:buFont typeface="Arial"/>
              <a:buChar char="•"/>
            </a:pPr>
            <a:r>
              <a:rPr lang="en-US" sz="4617" b="1">
                <a:solidFill>
                  <a:schemeClr val="dk1"/>
                </a:solidFill>
                <a:latin typeface="Times New Roman"/>
                <a:ea typeface="Times New Roman"/>
                <a:cs typeface="Times New Roman"/>
                <a:sym typeface="Times New Roman"/>
              </a:rPr>
              <a:t>Data Visualization using Python (Week 3)</a:t>
            </a:r>
            <a:endParaRPr/>
          </a:p>
        </p:txBody>
      </p:sp>
      <p:pic>
        <p:nvPicPr>
          <p:cNvPr id="79" name="Google Shape;79;p4"/>
          <p:cNvPicPr preferRelativeResize="0"/>
          <p:nvPr/>
        </p:nvPicPr>
        <p:blipFill rotWithShape="1">
          <a:blip r:embed="rId4">
            <a:alphaModFix/>
          </a:blip>
          <a:srcRect/>
          <a:stretch/>
        </p:blipFill>
        <p:spPr>
          <a:xfrm>
            <a:off x="10938030" y="1463675"/>
            <a:ext cx="9129240" cy="9507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5"/>
          <p:cNvPicPr preferRelativeResize="0"/>
          <p:nvPr/>
        </p:nvPicPr>
        <p:blipFill rotWithShape="1">
          <a:blip r:embed="rId3">
            <a:alphaModFix/>
          </a:blip>
          <a:srcRect/>
          <a:stretch/>
        </p:blipFill>
        <p:spPr>
          <a:xfrm>
            <a:off x="0" y="-29845"/>
            <a:ext cx="20104100" cy="11575864"/>
          </a:xfrm>
          <a:prstGeom prst="rect">
            <a:avLst/>
          </a:prstGeom>
          <a:noFill/>
          <a:ln>
            <a:noFill/>
          </a:ln>
        </p:spPr>
      </p:pic>
      <p:sp>
        <p:nvSpPr>
          <p:cNvPr id="85" name="Google Shape;85;p5"/>
          <p:cNvSpPr txBox="1"/>
          <p:nvPr/>
        </p:nvSpPr>
        <p:spPr>
          <a:xfrm>
            <a:off x="0" y="1935150"/>
            <a:ext cx="15768600" cy="831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1A75B3"/>
                </a:solidFill>
                <a:latin typeface="Times New Roman"/>
                <a:ea typeface="Times New Roman"/>
                <a:cs typeface="Times New Roman"/>
                <a:sym typeface="Times New Roman"/>
              </a:rPr>
              <a:t>Learning objective of current Mentor Learning Session</a:t>
            </a:r>
            <a:endParaRPr/>
          </a:p>
        </p:txBody>
      </p:sp>
      <p:sp>
        <p:nvSpPr>
          <p:cNvPr id="86" name="Google Shape;86;p5"/>
          <p:cNvSpPr txBox="1"/>
          <p:nvPr/>
        </p:nvSpPr>
        <p:spPr>
          <a:xfrm>
            <a:off x="527050" y="3140075"/>
            <a:ext cx="17582569" cy="76041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chemeClr val="dk1"/>
                </a:solidFill>
                <a:latin typeface="Times New Roman"/>
                <a:ea typeface="Times New Roman"/>
                <a:cs typeface="Times New Roman"/>
                <a:sym typeface="Times New Roman"/>
              </a:rPr>
              <a:t>Basics of Python (Week 1)</a:t>
            </a:r>
            <a:endParaRPr/>
          </a:p>
          <a:p>
            <a:pPr marL="0" marR="0" lvl="0" indent="0" algn="ctr" rtl="0">
              <a:spcBef>
                <a:spcPts val="0"/>
              </a:spcBef>
              <a:spcAft>
                <a:spcPts val="0"/>
              </a:spcAft>
              <a:buNone/>
            </a:pPr>
            <a:endParaRPr sz="4617" b="1">
              <a:solidFill>
                <a:schemeClr val="dk1"/>
              </a:solidFill>
              <a:latin typeface="Times New Roman"/>
              <a:ea typeface="Times New Roman"/>
              <a:cs typeface="Times New Roman"/>
              <a:sym typeface="Times New Roman"/>
            </a:endParaRPr>
          </a:p>
          <a:p>
            <a:pPr marL="565442" marR="0" lvl="0" indent="-565442" algn="just" rtl="0">
              <a:spcBef>
                <a:spcPts val="0"/>
              </a:spcBef>
              <a:spcAft>
                <a:spcPts val="0"/>
              </a:spcAft>
              <a:buClr>
                <a:schemeClr val="dk1"/>
              </a:buClr>
              <a:buSzPts val="3958"/>
              <a:buFont typeface="Arial"/>
              <a:buChar char="•"/>
            </a:pPr>
            <a:r>
              <a:rPr lang="en-US" sz="3958">
                <a:solidFill>
                  <a:schemeClr val="dk1"/>
                </a:solidFill>
                <a:latin typeface="Times New Roman"/>
                <a:ea typeface="Times New Roman"/>
                <a:cs typeface="Times New Roman"/>
                <a:sym typeface="Times New Roman"/>
              </a:rPr>
              <a:t>What is Data Science?</a:t>
            </a:r>
            <a:endParaRPr/>
          </a:p>
          <a:p>
            <a:pPr marL="565442" marR="0" lvl="0" indent="-314108" algn="just" rtl="0">
              <a:spcBef>
                <a:spcPts val="0"/>
              </a:spcBef>
              <a:spcAft>
                <a:spcPts val="0"/>
              </a:spcAft>
              <a:buClr>
                <a:schemeClr val="dk1"/>
              </a:buClr>
              <a:buSzPts val="3958"/>
              <a:buFont typeface="Arial"/>
              <a:buNone/>
            </a:pPr>
            <a:endParaRPr sz="3958">
              <a:solidFill>
                <a:schemeClr val="dk1"/>
              </a:solidFill>
              <a:latin typeface="Times New Roman"/>
              <a:ea typeface="Times New Roman"/>
              <a:cs typeface="Times New Roman"/>
              <a:sym typeface="Times New Roman"/>
            </a:endParaRPr>
          </a:p>
          <a:p>
            <a:pPr marL="565442" marR="0" lvl="0" indent="-565442" algn="just" rtl="0">
              <a:spcBef>
                <a:spcPts val="0"/>
              </a:spcBef>
              <a:spcAft>
                <a:spcPts val="0"/>
              </a:spcAft>
              <a:buClr>
                <a:schemeClr val="dk1"/>
              </a:buClr>
              <a:buSzPts val="3958"/>
              <a:buFont typeface="Arial"/>
              <a:buChar char="•"/>
            </a:pPr>
            <a:r>
              <a:rPr lang="en-US" sz="3958">
                <a:solidFill>
                  <a:schemeClr val="dk1"/>
                </a:solidFill>
                <a:latin typeface="Times New Roman"/>
                <a:ea typeface="Times New Roman"/>
                <a:cs typeface="Times New Roman"/>
                <a:sym typeface="Times New Roman"/>
              </a:rPr>
              <a:t>A few read world examples where Data Science is applied</a:t>
            </a:r>
            <a:endParaRPr/>
          </a:p>
          <a:p>
            <a:pPr marL="565442" marR="0" lvl="0" indent="-314108" algn="just" rtl="0">
              <a:spcBef>
                <a:spcPts val="0"/>
              </a:spcBef>
              <a:spcAft>
                <a:spcPts val="0"/>
              </a:spcAft>
              <a:buClr>
                <a:schemeClr val="dk1"/>
              </a:buClr>
              <a:buSzPts val="3958"/>
              <a:buFont typeface="Arial"/>
              <a:buNone/>
            </a:pPr>
            <a:endParaRPr sz="3958">
              <a:solidFill>
                <a:schemeClr val="dk1"/>
              </a:solidFill>
              <a:latin typeface="Times New Roman"/>
              <a:ea typeface="Times New Roman"/>
              <a:cs typeface="Times New Roman"/>
              <a:sym typeface="Times New Roman"/>
            </a:endParaRPr>
          </a:p>
          <a:p>
            <a:pPr marL="565442" marR="0" lvl="0" indent="-565442" algn="just" rtl="0">
              <a:spcBef>
                <a:spcPts val="0"/>
              </a:spcBef>
              <a:spcAft>
                <a:spcPts val="0"/>
              </a:spcAft>
              <a:buClr>
                <a:schemeClr val="dk1"/>
              </a:buClr>
              <a:buSzPts val="3958"/>
              <a:buFont typeface="Arial"/>
              <a:buChar char="•"/>
            </a:pPr>
            <a:r>
              <a:rPr lang="en-US" sz="3958">
                <a:solidFill>
                  <a:schemeClr val="dk1"/>
                </a:solidFill>
                <a:latin typeface="Times New Roman"/>
                <a:ea typeface="Times New Roman"/>
                <a:cs typeface="Times New Roman"/>
                <a:sym typeface="Times New Roman"/>
              </a:rPr>
              <a:t>What is Python?</a:t>
            </a:r>
            <a:endParaRPr/>
          </a:p>
          <a:p>
            <a:pPr marL="565442" marR="0" lvl="0" indent="-314108" algn="just" rtl="0">
              <a:spcBef>
                <a:spcPts val="0"/>
              </a:spcBef>
              <a:spcAft>
                <a:spcPts val="0"/>
              </a:spcAft>
              <a:buClr>
                <a:schemeClr val="dk1"/>
              </a:buClr>
              <a:buSzPts val="3958"/>
              <a:buFont typeface="Arial"/>
              <a:buNone/>
            </a:pPr>
            <a:endParaRPr sz="3958">
              <a:solidFill>
                <a:schemeClr val="dk1"/>
              </a:solidFill>
              <a:latin typeface="Times New Roman"/>
              <a:ea typeface="Times New Roman"/>
              <a:cs typeface="Times New Roman"/>
              <a:sym typeface="Times New Roman"/>
            </a:endParaRPr>
          </a:p>
          <a:p>
            <a:pPr marL="565442" marR="0" lvl="0" indent="-565442" algn="just" rtl="0">
              <a:spcBef>
                <a:spcPts val="0"/>
              </a:spcBef>
              <a:spcAft>
                <a:spcPts val="0"/>
              </a:spcAft>
              <a:buClr>
                <a:schemeClr val="dk1"/>
              </a:buClr>
              <a:buSzPts val="3958"/>
              <a:buFont typeface="Arial"/>
              <a:buChar char="•"/>
            </a:pPr>
            <a:r>
              <a:rPr lang="en-US" sz="3958">
                <a:solidFill>
                  <a:schemeClr val="dk1"/>
                </a:solidFill>
                <a:latin typeface="Times New Roman"/>
                <a:ea typeface="Times New Roman"/>
                <a:cs typeface="Times New Roman"/>
                <a:sym typeface="Times New Roman"/>
              </a:rPr>
              <a:t>Interesting Hands-on exercise : </a:t>
            </a:r>
            <a:endParaRPr/>
          </a:p>
          <a:p>
            <a:pPr marL="0" marR="0" lvl="0" indent="0" algn="just" rtl="0">
              <a:spcBef>
                <a:spcPts val="0"/>
              </a:spcBef>
              <a:spcAft>
                <a:spcPts val="0"/>
              </a:spcAft>
              <a:buNone/>
            </a:pPr>
            <a:r>
              <a:rPr lang="en-US" sz="3958">
                <a:solidFill>
                  <a:schemeClr val="dk1"/>
                </a:solidFill>
                <a:latin typeface="Times New Roman"/>
                <a:ea typeface="Times New Roman"/>
                <a:cs typeface="Times New Roman"/>
                <a:sym typeface="Times New Roman"/>
              </a:rPr>
              <a:t>	User defined functions </a:t>
            </a:r>
            <a:endParaRPr/>
          </a:p>
          <a:p>
            <a:pPr marL="0" marR="0" lvl="0" indent="0" algn="just" rtl="0">
              <a:spcBef>
                <a:spcPts val="0"/>
              </a:spcBef>
              <a:spcAft>
                <a:spcPts val="0"/>
              </a:spcAft>
              <a:buNone/>
            </a:pPr>
            <a:r>
              <a:rPr lang="en-US" sz="3958">
                <a:solidFill>
                  <a:schemeClr val="dk1"/>
                </a:solidFill>
                <a:latin typeface="Times New Roman"/>
                <a:ea typeface="Times New Roman"/>
                <a:cs typeface="Times New Roman"/>
                <a:sym typeface="Times New Roman"/>
              </a:rPr>
              <a:t>	Conditional statements to build your own game.</a:t>
            </a:r>
            <a:endParaRPr/>
          </a:p>
          <a:p>
            <a:pPr marL="0" marR="0" lvl="0" indent="0" algn="just" rtl="0">
              <a:spcBef>
                <a:spcPts val="0"/>
              </a:spcBef>
              <a:spcAft>
                <a:spcPts val="0"/>
              </a:spcAft>
              <a:buNone/>
            </a:pPr>
            <a:endParaRPr sz="3958">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77724-3CEA-E589-118A-FB321496A5D2}"/>
              </a:ext>
            </a:extLst>
          </p:cNvPr>
          <p:cNvSpPr>
            <a:spLocks noGrp="1"/>
          </p:cNvSpPr>
          <p:nvPr>
            <p:ph type="title"/>
          </p:nvPr>
        </p:nvSpPr>
        <p:spPr/>
        <p:txBody>
          <a:bodyPr/>
          <a:lstStyle/>
          <a:p>
            <a:endParaRPr lang="en-US"/>
          </a:p>
        </p:txBody>
      </p:sp>
      <p:grpSp>
        <p:nvGrpSpPr>
          <p:cNvPr id="38" name="Group 37">
            <a:extLst>
              <a:ext uri="{FF2B5EF4-FFF2-40B4-BE49-F238E27FC236}">
                <a16:creationId xmlns:a16="http://schemas.microsoft.com/office/drawing/2014/main" id="{A413BF7B-C420-A9C7-6FA3-344D6DD505C4}"/>
              </a:ext>
            </a:extLst>
          </p:cNvPr>
          <p:cNvGrpSpPr/>
          <p:nvPr/>
        </p:nvGrpSpPr>
        <p:grpSpPr>
          <a:xfrm>
            <a:off x="9973665" y="1307385"/>
            <a:ext cx="836280" cy="531720"/>
            <a:chOff x="9973665" y="1307385"/>
            <a:chExt cx="836280" cy="531720"/>
          </a:xfrm>
        </p:grpSpPr>
        <mc:AlternateContent xmlns:mc="http://schemas.openxmlformats.org/markup-compatibility/2006">
          <mc:Choice xmlns:p14="http://schemas.microsoft.com/office/powerpoint/2010/main" Requires="p14">
            <p:contentPart p14:bwMode="auto" r:id="rId2">
              <p14:nvContentPartPr>
                <p14:cNvPr id="31" name="Ink 30">
                  <a:extLst>
                    <a:ext uri="{FF2B5EF4-FFF2-40B4-BE49-F238E27FC236}">
                      <a16:creationId xmlns:a16="http://schemas.microsoft.com/office/drawing/2014/main" id="{F2750F6A-1C09-E2CB-6EAC-8008A4888828}"/>
                    </a:ext>
                  </a:extLst>
                </p14:cNvPr>
                <p14:cNvContentPartPr/>
                <p14:nvPr/>
              </p14:nvContentPartPr>
              <p14:xfrm>
                <a:off x="9973665" y="1307385"/>
                <a:ext cx="303840" cy="505800"/>
              </p14:xfrm>
            </p:contentPart>
          </mc:Choice>
          <mc:Fallback>
            <p:pic>
              <p:nvPicPr>
                <p:cNvPr id="31" name="Ink 30">
                  <a:extLst>
                    <a:ext uri="{FF2B5EF4-FFF2-40B4-BE49-F238E27FC236}">
                      <a16:creationId xmlns:a16="http://schemas.microsoft.com/office/drawing/2014/main" id="{F2750F6A-1C09-E2CB-6EAC-8008A4888828}"/>
                    </a:ext>
                  </a:extLst>
                </p:cNvPr>
                <p:cNvPicPr/>
                <p:nvPr/>
              </p:nvPicPr>
              <p:blipFill>
                <a:blip r:embed="rId3"/>
                <a:stretch>
                  <a:fillRect/>
                </a:stretch>
              </p:blipFill>
              <p:spPr>
                <a:xfrm>
                  <a:off x="9942705" y="1276785"/>
                  <a:ext cx="365040" cy="567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2" name="Ink 31">
                  <a:extLst>
                    <a:ext uri="{FF2B5EF4-FFF2-40B4-BE49-F238E27FC236}">
                      <a16:creationId xmlns:a16="http://schemas.microsoft.com/office/drawing/2014/main" id="{24D01398-DF9E-713D-4333-830A127E5609}"/>
                    </a:ext>
                  </a:extLst>
                </p14:cNvPr>
                <p14:cNvContentPartPr/>
                <p14:nvPr/>
              </p14:nvContentPartPr>
              <p14:xfrm>
                <a:off x="10580625" y="1443465"/>
                <a:ext cx="93240" cy="395640"/>
              </p14:xfrm>
            </p:contentPart>
          </mc:Choice>
          <mc:Fallback>
            <p:pic>
              <p:nvPicPr>
                <p:cNvPr id="32" name="Ink 31">
                  <a:extLst>
                    <a:ext uri="{FF2B5EF4-FFF2-40B4-BE49-F238E27FC236}">
                      <a16:creationId xmlns:a16="http://schemas.microsoft.com/office/drawing/2014/main" id="{24D01398-DF9E-713D-4333-830A127E5609}"/>
                    </a:ext>
                  </a:extLst>
                </p:cNvPr>
                <p:cNvPicPr/>
                <p:nvPr/>
              </p:nvPicPr>
              <p:blipFill>
                <a:blip r:embed="rId5"/>
                <a:stretch>
                  <a:fillRect/>
                </a:stretch>
              </p:blipFill>
              <p:spPr>
                <a:xfrm>
                  <a:off x="10550025" y="1412865"/>
                  <a:ext cx="15444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3" name="Ink 32">
                  <a:extLst>
                    <a:ext uri="{FF2B5EF4-FFF2-40B4-BE49-F238E27FC236}">
                      <a16:creationId xmlns:a16="http://schemas.microsoft.com/office/drawing/2014/main" id="{D1214D85-E7FB-00DB-CDFB-3ECAC848C97D}"/>
                    </a:ext>
                  </a:extLst>
                </p14:cNvPr>
                <p14:cNvContentPartPr/>
                <p14:nvPr/>
              </p14:nvContentPartPr>
              <p14:xfrm>
                <a:off x="10536345" y="1547505"/>
                <a:ext cx="11520" cy="59400"/>
              </p14:xfrm>
            </p:contentPart>
          </mc:Choice>
          <mc:Fallback>
            <p:pic>
              <p:nvPicPr>
                <p:cNvPr id="33" name="Ink 32">
                  <a:extLst>
                    <a:ext uri="{FF2B5EF4-FFF2-40B4-BE49-F238E27FC236}">
                      <a16:creationId xmlns:a16="http://schemas.microsoft.com/office/drawing/2014/main" id="{D1214D85-E7FB-00DB-CDFB-3ECAC848C97D}"/>
                    </a:ext>
                  </a:extLst>
                </p:cNvPr>
                <p:cNvPicPr/>
                <p:nvPr/>
              </p:nvPicPr>
              <p:blipFill>
                <a:blip r:embed="rId7"/>
                <a:stretch>
                  <a:fillRect/>
                </a:stretch>
              </p:blipFill>
              <p:spPr>
                <a:xfrm>
                  <a:off x="10505745" y="1516905"/>
                  <a:ext cx="727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4" name="Ink 33">
                  <a:extLst>
                    <a:ext uri="{FF2B5EF4-FFF2-40B4-BE49-F238E27FC236}">
                      <a16:creationId xmlns:a16="http://schemas.microsoft.com/office/drawing/2014/main" id="{782099D6-9B2C-1B7A-FB07-54E2B5A4D896}"/>
                    </a:ext>
                  </a:extLst>
                </p14:cNvPr>
                <p14:cNvContentPartPr/>
                <p14:nvPr/>
              </p14:nvContentPartPr>
              <p14:xfrm>
                <a:off x="10778985" y="1698705"/>
                <a:ext cx="30960" cy="40320"/>
              </p14:xfrm>
            </p:contentPart>
          </mc:Choice>
          <mc:Fallback>
            <p:pic>
              <p:nvPicPr>
                <p:cNvPr id="34" name="Ink 33">
                  <a:extLst>
                    <a:ext uri="{FF2B5EF4-FFF2-40B4-BE49-F238E27FC236}">
                      <a16:creationId xmlns:a16="http://schemas.microsoft.com/office/drawing/2014/main" id="{782099D6-9B2C-1B7A-FB07-54E2B5A4D896}"/>
                    </a:ext>
                  </a:extLst>
                </p:cNvPr>
                <p:cNvPicPr/>
                <p:nvPr/>
              </p:nvPicPr>
              <p:blipFill>
                <a:blip r:embed="rId9"/>
                <a:stretch>
                  <a:fillRect/>
                </a:stretch>
              </p:blipFill>
              <p:spPr>
                <a:xfrm>
                  <a:off x="10748385" y="1668105"/>
                  <a:ext cx="92160" cy="101520"/>
                </a:xfrm>
                <a:prstGeom prst="rect">
                  <a:avLst/>
                </a:prstGeom>
              </p:spPr>
            </p:pic>
          </mc:Fallback>
        </mc:AlternateContent>
      </p:grpSp>
      <p:grpSp>
        <p:nvGrpSpPr>
          <p:cNvPr id="37" name="Group 36">
            <a:extLst>
              <a:ext uri="{FF2B5EF4-FFF2-40B4-BE49-F238E27FC236}">
                <a16:creationId xmlns:a16="http://schemas.microsoft.com/office/drawing/2014/main" id="{F831D7CC-6E98-77D8-0A52-A829F5C83DD7}"/>
              </a:ext>
            </a:extLst>
          </p:cNvPr>
          <p:cNvGrpSpPr/>
          <p:nvPr/>
        </p:nvGrpSpPr>
        <p:grpSpPr>
          <a:xfrm>
            <a:off x="9882225" y="2095065"/>
            <a:ext cx="714960" cy="218880"/>
            <a:chOff x="9882225" y="2095065"/>
            <a:chExt cx="714960" cy="218880"/>
          </a:xfrm>
        </p:grpSpPr>
        <mc:AlternateContent xmlns:mc="http://schemas.openxmlformats.org/markup-compatibility/2006">
          <mc:Choice xmlns:p14="http://schemas.microsoft.com/office/powerpoint/2010/main" Requires="p14">
            <p:contentPart p14:bwMode="auto" r:id="rId10">
              <p14:nvContentPartPr>
                <p14:cNvPr id="35" name="Ink 34">
                  <a:extLst>
                    <a:ext uri="{FF2B5EF4-FFF2-40B4-BE49-F238E27FC236}">
                      <a16:creationId xmlns:a16="http://schemas.microsoft.com/office/drawing/2014/main" id="{6872CFC9-C3A1-6150-88B2-385B78FBDD84}"/>
                    </a:ext>
                  </a:extLst>
                </p14:cNvPr>
                <p14:cNvContentPartPr/>
                <p14:nvPr/>
              </p14:nvContentPartPr>
              <p14:xfrm>
                <a:off x="9882225" y="2095065"/>
                <a:ext cx="601560" cy="36360"/>
              </p14:xfrm>
            </p:contentPart>
          </mc:Choice>
          <mc:Fallback>
            <p:pic>
              <p:nvPicPr>
                <p:cNvPr id="35" name="Ink 34">
                  <a:extLst>
                    <a:ext uri="{FF2B5EF4-FFF2-40B4-BE49-F238E27FC236}">
                      <a16:creationId xmlns:a16="http://schemas.microsoft.com/office/drawing/2014/main" id="{6872CFC9-C3A1-6150-88B2-385B78FBDD84}"/>
                    </a:ext>
                  </a:extLst>
                </p:cNvPr>
                <p:cNvPicPr/>
                <p:nvPr/>
              </p:nvPicPr>
              <p:blipFill>
                <a:blip r:embed="rId11"/>
                <a:stretch>
                  <a:fillRect/>
                </a:stretch>
              </p:blipFill>
              <p:spPr>
                <a:xfrm>
                  <a:off x="9851625" y="2064465"/>
                  <a:ext cx="6627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6" name="Ink 35">
                  <a:extLst>
                    <a:ext uri="{FF2B5EF4-FFF2-40B4-BE49-F238E27FC236}">
                      <a16:creationId xmlns:a16="http://schemas.microsoft.com/office/drawing/2014/main" id="{C885DDA4-3DE6-F3DA-7079-E4CF7C2EE6D4}"/>
                    </a:ext>
                  </a:extLst>
                </p14:cNvPr>
                <p14:cNvContentPartPr/>
                <p14:nvPr/>
              </p14:nvContentPartPr>
              <p14:xfrm>
                <a:off x="9997425" y="2231865"/>
                <a:ext cx="599760" cy="82080"/>
              </p14:xfrm>
            </p:contentPart>
          </mc:Choice>
          <mc:Fallback>
            <p:pic>
              <p:nvPicPr>
                <p:cNvPr id="36" name="Ink 35">
                  <a:extLst>
                    <a:ext uri="{FF2B5EF4-FFF2-40B4-BE49-F238E27FC236}">
                      <a16:creationId xmlns:a16="http://schemas.microsoft.com/office/drawing/2014/main" id="{C885DDA4-3DE6-F3DA-7079-E4CF7C2EE6D4}"/>
                    </a:ext>
                  </a:extLst>
                </p:cNvPr>
                <p:cNvPicPr/>
                <p:nvPr/>
              </p:nvPicPr>
              <p:blipFill>
                <a:blip r:embed="rId13"/>
                <a:stretch>
                  <a:fillRect/>
                </a:stretch>
              </p:blipFill>
              <p:spPr>
                <a:xfrm>
                  <a:off x="9966825" y="2200905"/>
                  <a:ext cx="660960" cy="143280"/>
                </a:xfrm>
                <a:prstGeom prst="rect">
                  <a:avLst/>
                </a:prstGeom>
              </p:spPr>
            </p:pic>
          </mc:Fallback>
        </mc:AlternateContent>
      </p:grpSp>
      <p:grpSp>
        <p:nvGrpSpPr>
          <p:cNvPr id="58" name="Group 57">
            <a:extLst>
              <a:ext uri="{FF2B5EF4-FFF2-40B4-BE49-F238E27FC236}">
                <a16:creationId xmlns:a16="http://schemas.microsoft.com/office/drawing/2014/main" id="{8B228904-97C8-4CBF-5851-59B5D05BD4EA}"/>
              </a:ext>
            </a:extLst>
          </p:cNvPr>
          <p:cNvGrpSpPr/>
          <p:nvPr/>
        </p:nvGrpSpPr>
        <p:grpSpPr>
          <a:xfrm>
            <a:off x="415305" y="2114505"/>
            <a:ext cx="3643920" cy="644400"/>
            <a:chOff x="415305" y="2114505"/>
            <a:chExt cx="3643920" cy="644400"/>
          </a:xfrm>
        </p:grpSpPr>
        <mc:AlternateContent xmlns:mc="http://schemas.openxmlformats.org/markup-compatibility/2006">
          <mc:Choice xmlns:p14="http://schemas.microsoft.com/office/powerpoint/2010/main" Requires="p14">
            <p:contentPart p14:bwMode="auto" r:id="rId14">
              <p14:nvContentPartPr>
                <p14:cNvPr id="19" name="Ink 18">
                  <a:extLst>
                    <a:ext uri="{FF2B5EF4-FFF2-40B4-BE49-F238E27FC236}">
                      <a16:creationId xmlns:a16="http://schemas.microsoft.com/office/drawing/2014/main" id="{BE754775-78D3-22C4-8DE3-8B97E619DB3D}"/>
                    </a:ext>
                  </a:extLst>
                </p14:cNvPr>
                <p14:cNvContentPartPr/>
                <p14:nvPr/>
              </p14:nvContentPartPr>
              <p14:xfrm>
                <a:off x="2716065" y="2305305"/>
                <a:ext cx="2160" cy="15480"/>
              </p14:xfrm>
            </p:contentPart>
          </mc:Choice>
          <mc:Fallback>
            <p:pic>
              <p:nvPicPr>
                <p:cNvPr id="19" name="Ink 18">
                  <a:extLst>
                    <a:ext uri="{FF2B5EF4-FFF2-40B4-BE49-F238E27FC236}">
                      <a16:creationId xmlns:a16="http://schemas.microsoft.com/office/drawing/2014/main" id="{BE754775-78D3-22C4-8DE3-8B97E619DB3D}"/>
                    </a:ext>
                  </a:extLst>
                </p:cNvPr>
                <p:cNvPicPr/>
                <p:nvPr/>
              </p:nvPicPr>
              <p:blipFill>
                <a:blip r:embed="rId15"/>
                <a:stretch>
                  <a:fillRect/>
                </a:stretch>
              </p:blipFill>
              <p:spPr>
                <a:xfrm>
                  <a:off x="2685465" y="2274705"/>
                  <a:ext cx="637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 name="Ink 19">
                  <a:extLst>
                    <a:ext uri="{FF2B5EF4-FFF2-40B4-BE49-F238E27FC236}">
                      <a16:creationId xmlns:a16="http://schemas.microsoft.com/office/drawing/2014/main" id="{AA3F34FC-8C6D-3DB7-EB49-B87D97E54084}"/>
                    </a:ext>
                  </a:extLst>
                </p14:cNvPr>
                <p14:cNvContentPartPr/>
                <p14:nvPr/>
              </p14:nvContentPartPr>
              <p14:xfrm>
                <a:off x="415305" y="2114505"/>
                <a:ext cx="587520" cy="644400"/>
              </p14:xfrm>
            </p:contentPart>
          </mc:Choice>
          <mc:Fallback>
            <p:pic>
              <p:nvPicPr>
                <p:cNvPr id="20" name="Ink 19">
                  <a:extLst>
                    <a:ext uri="{FF2B5EF4-FFF2-40B4-BE49-F238E27FC236}">
                      <a16:creationId xmlns:a16="http://schemas.microsoft.com/office/drawing/2014/main" id="{AA3F34FC-8C6D-3DB7-EB49-B87D97E54084}"/>
                    </a:ext>
                  </a:extLst>
                </p:cNvPr>
                <p:cNvPicPr/>
                <p:nvPr/>
              </p:nvPicPr>
              <p:blipFill>
                <a:blip r:embed="rId17"/>
                <a:stretch>
                  <a:fillRect/>
                </a:stretch>
              </p:blipFill>
              <p:spPr>
                <a:xfrm>
                  <a:off x="384705" y="2083905"/>
                  <a:ext cx="649080" cy="705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0" name="Ink 39">
                  <a:extLst>
                    <a:ext uri="{FF2B5EF4-FFF2-40B4-BE49-F238E27FC236}">
                      <a16:creationId xmlns:a16="http://schemas.microsoft.com/office/drawing/2014/main" id="{0587ACD3-87F3-EEFC-9C30-F95C3440AA24}"/>
                    </a:ext>
                  </a:extLst>
                </p14:cNvPr>
                <p14:cNvContentPartPr/>
                <p14:nvPr/>
              </p14:nvContentPartPr>
              <p14:xfrm>
                <a:off x="1331145" y="2245545"/>
                <a:ext cx="248760" cy="305640"/>
              </p14:xfrm>
            </p:contentPart>
          </mc:Choice>
          <mc:Fallback>
            <p:pic>
              <p:nvPicPr>
                <p:cNvPr id="40" name="Ink 39">
                  <a:extLst>
                    <a:ext uri="{FF2B5EF4-FFF2-40B4-BE49-F238E27FC236}">
                      <a16:creationId xmlns:a16="http://schemas.microsoft.com/office/drawing/2014/main" id="{0587ACD3-87F3-EEFC-9C30-F95C3440AA24}"/>
                    </a:ext>
                  </a:extLst>
                </p:cNvPr>
                <p:cNvPicPr/>
                <p:nvPr/>
              </p:nvPicPr>
              <p:blipFill>
                <a:blip r:embed="rId19"/>
                <a:stretch>
                  <a:fillRect/>
                </a:stretch>
              </p:blipFill>
              <p:spPr>
                <a:xfrm>
                  <a:off x="1300545" y="2214585"/>
                  <a:ext cx="30996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1" name="Ink 40">
                  <a:extLst>
                    <a:ext uri="{FF2B5EF4-FFF2-40B4-BE49-F238E27FC236}">
                      <a16:creationId xmlns:a16="http://schemas.microsoft.com/office/drawing/2014/main" id="{F70188E3-F440-8399-7B37-33A8FB380360}"/>
                    </a:ext>
                  </a:extLst>
                </p14:cNvPr>
                <p14:cNvContentPartPr/>
                <p14:nvPr/>
              </p14:nvContentPartPr>
              <p14:xfrm>
                <a:off x="1640745" y="2199825"/>
                <a:ext cx="642960" cy="273240"/>
              </p14:xfrm>
            </p:contentPart>
          </mc:Choice>
          <mc:Fallback>
            <p:pic>
              <p:nvPicPr>
                <p:cNvPr id="41" name="Ink 40">
                  <a:extLst>
                    <a:ext uri="{FF2B5EF4-FFF2-40B4-BE49-F238E27FC236}">
                      <a16:creationId xmlns:a16="http://schemas.microsoft.com/office/drawing/2014/main" id="{F70188E3-F440-8399-7B37-33A8FB380360}"/>
                    </a:ext>
                  </a:extLst>
                </p:cNvPr>
                <p:cNvPicPr/>
                <p:nvPr/>
              </p:nvPicPr>
              <p:blipFill>
                <a:blip r:embed="rId21"/>
                <a:stretch>
                  <a:fillRect/>
                </a:stretch>
              </p:blipFill>
              <p:spPr>
                <a:xfrm>
                  <a:off x="1610145" y="2169225"/>
                  <a:ext cx="70416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2" name="Ink 41">
                  <a:extLst>
                    <a:ext uri="{FF2B5EF4-FFF2-40B4-BE49-F238E27FC236}">
                      <a16:creationId xmlns:a16="http://schemas.microsoft.com/office/drawing/2014/main" id="{3AF6611B-66F7-402E-C4EE-045F363185F2}"/>
                    </a:ext>
                  </a:extLst>
                </p14:cNvPr>
                <p14:cNvContentPartPr/>
                <p14:nvPr/>
              </p14:nvContentPartPr>
              <p14:xfrm>
                <a:off x="2392785" y="2267505"/>
                <a:ext cx="171000" cy="211680"/>
              </p14:xfrm>
            </p:contentPart>
          </mc:Choice>
          <mc:Fallback>
            <p:pic>
              <p:nvPicPr>
                <p:cNvPr id="42" name="Ink 41">
                  <a:extLst>
                    <a:ext uri="{FF2B5EF4-FFF2-40B4-BE49-F238E27FC236}">
                      <a16:creationId xmlns:a16="http://schemas.microsoft.com/office/drawing/2014/main" id="{3AF6611B-66F7-402E-C4EE-045F363185F2}"/>
                    </a:ext>
                  </a:extLst>
                </p:cNvPr>
                <p:cNvPicPr/>
                <p:nvPr/>
              </p:nvPicPr>
              <p:blipFill>
                <a:blip r:embed="rId23"/>
                <a:stretch>
                  <a:fillRect/>
                </a:stretch>
              </p:blipFill>
              <p:spPr>
                <a:xfrm>
                  <a:off x="2362185" y="2236905"/>
                  <a:ext cx="23256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3" name="Ink 42">
                  <a:extLst>
                    <a:ext uri="{FF2B5EF4-FFF2-40B4-BE49-F238E27FC236}">
                      <a16:creationId xmlns:a16="http://schemas.microsoft.com/office/drawing/2014/main" id="{CDEA397B-F092-8ADF-1B7E-E50B604FF357}"/>
                    </a:ext>
                  </a:extLst>
                </p14:cNvPr>
                <p14:cNvContentPartPr/>
                <p14:nvPr/>
              </p14:nvContentPartPr>
              <p14:xfrm>
                <a:off x="2900025" y="2288745"/>
                <a:ext cx="36360" cy="235440"/>
              </p14:xfrm>
            </p:contentPart>
          </mc:Choice>
          <mc:Fallback>
            <p:pic>
              <p:nvPicPr>
                <p:cNvPr id="43" name="Ink 42">
                  <a:extLst>
                    <a:ext uri="{FF2B5EF4-FFF2-40B4-BE49-F238E27FC236}">
                      <a16:creationId xmlns:a16="http://schemas.microsoft.com/office/drawing/2014/main" id="{CDEA397B-F092-8ADF-1B7E-E50B604FF357}"/>
                    </a:ext>
                  </a:extLst>
                </p:cNvPr>
                <p:cNvPicPr/>
                <p:nvPr/>
              </p:nvPicPr>
              <p:blipFill>
                <a:blip r:embed="rId25"/>
                <a:stretch>
                  <a:fillRect/>
                </a:stretch>
              </p:blipFill>
              <p:spPr>
                <a:xfrm>
                  <a:off x="2869425" y="2258145"/>
                  <a:ext cx="975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4" name="Ink 43">
                  <a:extLst>
                    <a:ext uri="{FF2B5EF4-FFF2-40B4-BE49-F238E27FC236}">
                      <a16:creationId xmlns:a16="http://schemas.microsoft.com/office/drawing/2014/main" id="{857357E3-A2DE-3CAD-314A-CC9800AF017C}"/>
                    </a:ext>
                  </a:extLst>
                </p14:cNvPr>
                <p14:cNvContentPartPr/>
                <p14:nvPr/>
              </p14:nvContentPartPr>
              <p14:xfrm>
                <a:off x="2903265" y="2186865"/>
                <a:ext cx="13320" cy="37080"/>
              </p14:xfrm>
            </p:contentPart>
          </mc:Choice>
          <mc:Fallback>
            <p:pic>
              <p:nvPicPr>
                <p:cNvPr id="44" name="Ink 43">
                  <a:extLst>
                    <a:ext uri="{FF2B5EF4-FFF2-40B4-BE49-F238E27FC236}">
                      <a16:creationId xmlns:a16="http://schemas.microsoft.com/office/drawing/2014/main" id="{857357E3-A2DE-3CAD-314A-CC9800AF017C}"/>
                    </a:ext>
                  </a:extLst>
                </p:cNvPr>
                <p:cNvPicPr/>
                <p:nvPr/>
              </p:nvPicPr>
              <p:blipFill>
                <a:blip r:embed="rId27"/>
                <a:stretch>
                  <a:fillRect/>
                </a:stretch>
              </p:blipFill>
              <p:spPr>
                <a:xfrm>
                  <a:off x="2872665" y="2156265"/>
                  <a:ext cx="748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5" name="Ink 44">
                  <a:extLst>
                    <a:ext uri="{FF2B5EF4-FFF2-40B4-BE49-F238E27FC236}">
                      <a16:creationId xmlns:a16="http://schemas.microsoft.com/office/drawing/2014/main" id="{0D32F250-A0D6-87A6-2565-5CE231D90D68}"/>
                    </a:ext>
                  </a:extLst>
                </p14:cNvPr>
                <p14:cNvContentPartPr/>
                <p14:nvPr/>
              </p14:nvContentPartPr>
              <p14:xfrm>
                <a:off x="3033225" y="2273265"/>
                <a:ext cx="91440" cy="223560"/>
              </p14:xfrm>
            </p:contentPart>
          </mc:Choice>
          <mc:Fallback>
            <p:pic>
              <p:nvPicPr>
                <p:cNvPr id="45" name="Ink 44">
                  <a:extLst>
                    <a:ext uri="{FF2B5EF4-FFF2-40B4-BE49-F238E27FC236}">
                      <a16:creationId xmlns:a16="http://schemas.microsoft.com/office/drawing/2014/main" id="{0D32F250-A0D6-87A6-2565-5CE231D90D68}"/>
                    </a:ext>
                  </a:extLst>
                </p:cNvPr>
                <p:cNvPicPr/>
                <p:nvPr/>
              </p:nvPicPr>
              <p:blipFill>
                <a:blip r:embed="rId29"/>
                <a:stretch>
                  <a:fillRect/>
                </a:stretch>
              </p:blipFill>
              <p:spPr>
                <a:xfrm>
                  <a:off x="3002265" y="2242665"/>
                  <a:ext cx="1526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6" name="Ink 45">
                  <a:extLst>
                    <a:ext uri="{FF2B5EF4-FFF2-40B4-BE49-F238E27FC236}">
                      <a16:creationId xmlns:a16="http://schemas.microsoft.com/office/drawing/2014/main" id="{3633968D-D9B2-AFC4-C8FF-59DAA9ECDD62}"/>
                    </a:ext>
                  </a:extLst>
                </p14:cNvPr>
                <p14:cNvContentPartPr/>
                <p14:nvPr/>
              </p14:nvContentPartPr>
              <p14:xfrm>
                <a:off x="3404025" y="2184345"/>
                <a:ext cx="40680" cy="397800"/>
              </p14:xfrm>
            </p:contentPart>
          </mc:Choice>
          <mc:Fallback>
            <p:pic>
              <p:nvPicPr>
                <p:cNvPr id="46" name="Ink 45">
                  <a:extLst>
                    <a:ext uri="{FF2B5EF4-FFF2-40B4-BE49-F238E27FC236}">
                      <a16:creationId xmlns:a16="http://schemas.microsoft.com/office/drawing/2014/main" id="{3633968D-D9B2-AFC4-C8FF-59DAA9ECDD62}"/>
                    </a:ext>
                  </a:extLst>
                </p:cNvPr>
                <p:cNvPicPr/>
                <p:nvPr/>
              </p:nvPicPr>
              <p:blipFill>
                <a:blip r:embed="rId31"/>
                <a:stretch>
                  <a:fillRect/>
                </a:stretch>
              </p:blipFill>
              <p:spPr>
                <a:xfrm>
                  <a:off x="3373425" y="2153745"/>
                  <a:ext cx="101880" cy="459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7" name="Ink 46">
                  <a:extLst>
                    <a:ext uri="{FF2B5EF4-FFF2-40B4-BE49-F238E27FC236}">
                      <a16:creationId xmlns:a16="http://schemas.microsoft.com/office/drawing/2014/main" id="{6037F0DE-D470-6E11-E6E0-55FD6740DC4A}"/>
                    </a:ext>
                  </a:extLst>
                </p14:cNvPr>
                <p14:cNvContentPartPr/>
                <p14:nvPr/>
              </p14:nvContentPartPr>
              <p14:xfrm>
                <a:off x="3364065" y="2411145"/>
                <a:ext cx="209520" cy="9360"/>
              </p14:xfrm>
            </p:contentPart>
          </mc:Choice>
          <mc:Fallback>
            <p:pic>
              <p:nvPicPr>
                <p:cNvPr id="47" name="Ink 46">
                  <a:extLst>
                    <a:ext uri="{FF2B5EF4-FFF2-40B4-BE49-F238E27FC236}">
                      <a16:creationId xmlns:a16="http://schemas.microsoft.com/office/drawing/2014/main" id="{6037F0DE-D470-6E11-E6E0-55FD6740DC4A}"/>
                    </a:ext>
                  </a:extLst>
                </p:cNvPr>
                <p:cNvPicPr/>
                <p:nvPr/>
              </p:nvPicPr>
              <p:blipFill>
                <a:blip r:embed="rId33"/>
                <a:stretch>
                  <a:fillRect/>
                </a:stretch>
              </p:blipFill>
              <p:spPr>
                <a:xfrm>
                  <a:off x="3333465" y="2380185"/>
                  <a:ext cx="2707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8" name="Ink 47">
                  <a:extLst>
                    <a:ext uri="{FF2B5EF4-FFF2-40B4-BE49-F238E27FC236}">
                      <a16:creationId xmlns:a16="http://schemas.microsoft.com/office/drawing/2014/main" id="{7FE5604B-8285-3639-01F9-178E4C6963EE}"/>
                    </a:ext>
                  </a:extLst>
                </p14:cNvPr>
                <p14:cNvContentPartPr/>
                <p14:nvPr/>
              </p14:nvContentPartPr>
              <p14:xfrm>
                <a:off x="3662865" y="2261385"/>
                <a:ext cx="217440" cy="291960"/>
              </p14:xfrm>
            </p:contentPart>
          </mc:Choice>
          <mc:Fallback>
            <p:pic>
              <p:nvPicPr>
                <p:cNvPr id="48" name="Ink 47">
                  <a:extLst>
                    <a:ext uri="{FF2B5EF4-FFF2-40B4-BE49-F238E27FC236}">
                      <a16:creationId xmlns:a16="http://schemas.microsoft.com/office/drawing/2014/main" id="{7FE5604B-8285-3639-01F9-178E4C6963EE}"/>
                    </a:ext>
                  </a:extLst>
                </p:cNvPr>
                <p:cNvPicPr/>
                <p:nvPr/>
              </p:nvPicPr>
              <p:blipFill>
                <a:blip r:embed="rId35"/>
                <a:stretch>
                  <a:fillRect/>
                </a:stretch>
              </p:blipFill>
              <p:spPr>
                <a:xfrm>
                  <a:off x="3632265" y="2230785"/>
                  <a:ext cx="2790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9" name="Ink 48">
                  <a:extLst>
                    <a:ext uri="{FF2B5EF4-FFF2-40B4-BE49-F238E27FC236}">
                      <a16:creationId xmlns:a16="http://schemas.microsoft.com/office/drawing/2014/main" id="{1708F73A-A08C-0515-E161-9417F1C2DCD9}"/>
                    </a:ext>
                  </a:extLst>
                </p14:cNvPr>
                <p14:cNvContentPartPr/>
                <p14:nvPr/>
              </p14:nvContentPartPr>
              <p14:xfrm>
                <a:off x="3847185" y="2385945"/>
                <a:ext cx="29880" cy="208440"/>
              </p14:xfrm>
            </p:contentPart>
          </mc:Choice>
          <mc:Fallback>
            <p:pic>
              <p:nvPicPr>
                <p:cNvPr id="49" name="Ink 48">
                  <a:extLst>
                    <a:ext uri="{FF2B5EF4-FFF2-40B4-BE49-F238E27FC236}">
                      <a16:creationId xmlns:a16="http://schemas.microsoft.com/office/drawing/2014/main" id="{1708F73A-A08C-0515-E161-9417F1C2DCD9}"/>
                    </a:ext>
                  </a:extLst>
                </p:cNvPr>
                <p:cNvPicPr/>
                <p:nvPr/>
              </p:nvPicPr>
              <p:blipFill>
                <a:blip r:embed="rId37"/>
                <a:stretch>
                  <a:fillRect/>
                </a:stretch>
              </p:blipFill>
              <p:spPr>
                <a:xfrm>
                  <a:off x="3816585" y="2355345"/>
                  <a:ext cx="910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0" name="Ink 49">
                  <a:extLst>
                    <a:ext uri="{FF2B5EF4-FFF2-40B4-BE49-F238E27FC236}">
                      <a16:creationId xmlns:a16="http://schemas.microsoft.com/office/drawing/2014/main" id="{8A3941E9-6725-F085-78C2-682E33426CEF}"/>
                    </a:ext>
                  </a:extLst>
                </p14:cNvPr>
                <p14:cNvContentPartPr/>
                <p14:nvPr/>
              </p14:nvContentPartPr>
              <p14:xfrm>
                <a:off x="3951225" y="2396745"/>
                <a:ext cx="108000" cy="168840"/>
              </p14:xfrm>
            </p:contentPart>
          </mc:Choice>
          <mc:Fallback>
            <p:pic>
              <p:nvPicPr>
                <p:cNvPr id="50" name="Ink 49">
                  <a:extLst>
                    <a:ext uri="{FF2B5EF4-FFF2-40B4-BE49-F238E27FC236}">
                      <a16:creationId xmlns:a16="http://schemas.microsoft.com/office/drawing/2014/main" id="{8A3941E9-6725-F085-78C2-682E33426CEF}"/>
                    </a:ext>
                  </a:extLst>
                </p:cNvPr>
                <p:cNvPicPr/>
                <p:nvPr/>
              </p:nvPicPr>
              <p:blipFill>
                <a:blip r:embed="rId39"/>
                <a:stretch>
                  <a:fillRect/>
                </a:stretch>
              </p:blipFill>
              <p:spPr>
                <a:xfrm>
                  <a:off x="3920625" y="2365785"/>
                  <a:ext cx="169560" cy="230400"/>
                </a:xfrm>
                <a:prstGeom prst="rect">
                  <a:avLst/>
                </a:prstGeom>
              </p:spPr>
            </p:pic>
          </mc:Fallback>
        </mc:AlternateContent>
      </p:grpSp>
      <p:grpSp>
        <p:nvGrpSpPr>
          <p:cNvPr id="57" name="Group 56">
            <a:extLst>
              <a:ext uri="{FF2B5EF4-FFF2-40B4-BE49-F238E27FC236}">
                <a16:creationId xmlns:a16="http://schemas.microsoft.com/office/drawing/2014/main" id="{7696C1D1-9B94-2A5A-B905-D381187C1068}"/>
              </a:ext>
            </a:extLst>
          </p:cNvPr>
          <p:cNvGrpSpPr/>
          <p:nvPr/>
        </p:nvGrpSpPr>
        <p:grpSpPr>
          <a:xfrm>
            <a:off x="4443345" y="2215305"/>
            <a:ext cx="1467720" cy="415800"/>
            <a:chOff x="4443345" y="2215305"/>
            <a:chExt cx="1467720" cy="415800"/>
          </a:xfrm>
        </p:grpSpPr>
        <mc:AlternateContent xmlns:mc="http://schemas.openxmlformats.org/markup-compatibility/2006">
          <mc:Choice xmlns:p14="http://schemas.microsoft.com/office/powerpoint/2010/main" Requires="p14">
            <p:contentPart p14:bwMode="auto" r:id="rId40">
              <p14:nvContentPartPr>
                <p14:cNvPr id="51" name="Ink 50">
                  <a:extLst>
                    <a:ext uri="{FF2B5EF4-FFF2-40B4-BE49-F238E27FC236}">
                      <a16:creationId xmlns:a16="http://schemas.microsoft.com/office/drawing/2014/main" id="{EE715515-6573-4F76-80D7-403E4C5D0BA9}"/>
                    </a:ext>
                  </a:extLst>
                </p14:cNvPr>
                <p14:cNvContentPartPr/>
                <p14:nvPr/>
              </p14:nvContentPartPr>
              <p14:xfrm>
                <a:off x="4534785" y="2239425"/>
                <a:ext cx="52560" cy="372600"/>
              </p14:xfrm>
            </p:contentPart>
          </mc:Choice>
          <mc:Fallback>
            <p:pic>
              <p:nvPicPr>
                <p:cNvPr id="51" name="Ink 50">
                  <a:extLst>
                    <a:ext uri="{FF2B5EF4-FFF2-40B4-BE49-F238E27FC236}">
                      <a16:creationId xmlns:a16="http://schemas.microsoft.com/office/drawing/2014/main" id="{EE715515-6573-4F76-80D7-403E4C5D0BA9}"/>
                    </a:ext>
                  </a:extLst>
                </p:cNvPr>
                <p:cNvPicPr/>
                <p:nvPr/>
              </p:nvPicPr>
              <p:blipFill>
                <a:blip r:embed="rId41"/>
                <a:stretch>
                  <a:fillRect/>
                </a:stretch>
              </p:blipFill>
              <p:spPr>
                <a:xfrm>
                  <a:off x="4504185" y="2208825"/>
                  <a:ext cx="11412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2" name="Ink 51">
                  <a:extLst>
                    <a:ext uri="{FF2B5EF4-FFF2-40B4-BE49-F238E27FC236}">
                      <a16:creationId xmlns:a16="http://schemas.microsoft.com/office/drawing/2014/main" id="{C9D5F9FC-0BBE-2B04-9D76-7872F57B3BA4}"/>
                    </a:ext>
                  </a:extLst>
                </p14:cNvPr>
                <p14:cNvContentPartPr/>
                <p14:nvPr/>
              </p14:nvContentPartPr>
              <p14:xfrm>
                <a:off x="4443345" y="2249505"/>
                <a:ext cx="941040" cy="367920"/>
              </p14:xfrm>
            </p:contentPart>
          </mc:Choice>
          <mc:Fallback>
            <p:pic>
              <p:nvPicPr>
                <p:cNvPr id="52" name="Ink 51">
                  <a:extLst>
                    <a:ext uri="{FF2B5EF4-FFF2-40B4-BE49-F238E27FC236}">
                      <a16:creationId xmlns:a16="http://schemas.microsoft.com/office/drawing/2014/main" id="{C9D5F9FC-0BBE-2B04-9D76-7872F57B3BA4}"/>
                    </a:ext>
                  </a:extLst>
                </p:cNvPr>
                <p:cNvPicPr/>
                <p:nvPr/>
              </p:nvPicPr>
              <p:blipFill>
                <a:blip r:embed="rId43"/>
                <a:stretch>
                  <a:fillRect/>
                </a:stretch>
              </p:blipFill>
              <p:spPr>
                <a:xfrm>
                  <a:off x="4412385" y="2218545"/>
                  <a:ext cx="100224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3" name="Ink 52">
                  <a:extLst>
                    <a:ext uri="{FF2B5EF4-FFF2-40B4-BE49-F238E27FC236}">
                      <a16:creationId xmlns:a16="http://schemas.microsoft.com/office/drawing/2014/main" id="{9B69C6FC-F037-7AFB-D9B2-3A7C42C6FCC7}"/>
                    </a:ext>
                  </a:extLst>
                </p14:cNvPr>
                <p14:cNvContentPartPr/>
                <p14:nvPr/>
              </p14:nvContentPartPr>
              <p14:xfrm>
                <a:off x="5270985" y="2215305"/>
                <a:ext cx="381600" cy="400680"/>
              </p14:xfrm>
            </p:contentPart>
          </mc:Choice>
          <mc:Fallback>
            <p:pic>
              <p:nvPicPr>
                <p:cNvPr id="53" name="Ink 52">
                  <a:extLst>
                    <a:ext uri="{FF2B5EF4-FFF2-40B4-BE49-F238E27FC236}">
                      <a16:creationId xmlns:a16="http://schemas.microsoft.com/office/drawing/2014/main" id="{9B69C6FC-F037-7AFB-D9B2-3A7C42C6FCC7}"/>
                    </a:ext>
                  </a:extLst>
                </p:cNvPr>
                <p:cNvPicPr/>
                <p:nvPr/>
              </p:nvPicPr>
              <p:blipFill>
                <a:blip r:embed="rId45"/>
                <a:stretch>
                  <a:fillRect/>
                </a:stretch>
              </p:blipFill>
              <p:spPr>
                <a:xfrm>
                  <a:off x="5240385" y="2184705"/>
                  <a:ext cx="44280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4" name="Ink 53">
                  <a:extLst>
                    <a:ext uri="{FF2B5EF4-FFF2-40B4-BE49-F238E27FC236}">
                      <a16:creationId xmlns:a16="http://schemas.microsoft.com/office/drawing/2014/main" id="{822FE7EA-96DD-A37B-90D3-B15FCB336589}"/>
                    </a:ext>
                  </a:extLst>
                </p14:cNvPr>
                <p14:cNvContentPartPr/>
                <p14:nvPr/>
              </p14:nvContentPartPr>
              <p14:xfrm>
                <a:off x="5461065" y="2434545"/>
                <a:ext cx="264240" cy="196560"/>
              </p14:xfrm>
            </p:contentPart>
          </mc:Choice>
          <mc:Fallback>
            <p:pic>
              <p:nvPicPr>
                <p:cNvPr id="54" name="Ink 53">
                  <a:extLst>
                    <a:ext uri="{FF2B5EF4-FFF2-40B4-BE49-F238E27FC236}">
                      <a16:creationId xmlns:a16="http://schemas.microsoft.com/office/drawing/2014/main" id="{822FE7EA-96DD-A37B-90D3-B15FCB336589}"/>
                    </a:ext>
                  </a:extLst>
                </p:cNvPr>
                <p:cNvPicPr/>
                <p:nvPr/>
              </p:nvPicPr>
              <p:blipFill>
                <a:blip r:embed="rId47"/>
                <a:stretch>
                  <a:fillRect/>
                </a:stretch>
              </p:blipFill>
              <p:spPr>
                <a:xfrm>
                  <a:off x="5430465" y="2403945"/>
                  <a:ext cx="32544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5" name="Ink 54">
                  <a:extLst>
                    <a:ext uri="{FF2B5EF4-FFF2-40B4-BE49-F238E27FC236}">
                      <a16:creationId xmlns:a16="http://schemas.microsoft.com/office/drawing/2014/main" id="{A07A4628-DC43-6191-6E85-BDE45FE8F9AD}"/>
                    </a:ext>
                  </a:extLst>
                </p14:cNvPr>
                <p14:cNvContentPartPr/>
                <p14:nvPr/>
              </p14:nvContentPartPr>
              <p14:xfrm>
                <a:off x="5743665" y="2376945"/>
                <a:ext cx="29880" cy="64800"/>
              </p14:xfrm>
            </p:contentPart>
          </mc:Choice>
          <mc:Fallback>
            <p:pic>
              <p:nvPicPr>
                <p:cNvPr id="55" name="Ink 54">
                  <a:extLst>
                    <a:ext uri="{FF2B5EF4-FFF2-40B4-BE49-F238E27FC236}">
                      <a16:creationId xmlns:a16="http://schemas.microsoft.com/office/drawing/2014/main" id="{A07A4628-DC43-6191-6E85-BDE45FE8F9AD}"/>
                    </a:ext>
                  </a:extLst>
                </p:cNvPr>
                <p:cNvPicPr/>
                <p:nvPr/>
              </p:nvPicPr>
              <p:blipFill>
                <a:blip r:embed="rId49"/>
                <a:stretch>
                  <a:fillRect/>
                </a:stretch>
              </p:blipFill>
              <p:spPr>
                <a:xfrm>
                  <a:off x="5712705" y="2346345"/>
                  <a:ext cx="914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6" name="Ink 55">
                  <a:extLst>
                    <a:ext uri="{FF2B5EF4-FFF2-40B4-BE49-F238E27FC236}">
                      <a16:creationId xmlns:a16="http://schemas.microsoft.com/office/drawing/2014/main" id="{8CC1EC46-2935-A764-948B-25B9C7BFD4DA}"/>
                    </a:ext>
                  </a:extLst>
                </p14:cNvPr>
                <p14:cNvContentPartPr/>
                <p14:nvPr/>
              </p14:nvContentPartPr>
              <p14:xfrm>
                <a:off x="5792985" y="2421225"/>
                <a:ext cx="118080" cy="168120"/>
              </p14:xfrm>
            </p:contentPart>
          </mc:Choice>
          <mc:Fallback>
            <p:pic>
              <p:nvPicPr>
                <p:cNvPr id="56" name="Ink 55">
                  <a:extLst>
                    <a:ext uri="{FF2B5EF4-FFF2-40B4-BE49-F238E27FC236}">
                      <a16:creationId xmlns:a16="http://schemas.microsoft.com/office/drawing/2014/main" id="{8CC1EC46-2935-A764-948B-25B9C7BFD4DA}"/>
                    </a:ext>
                  </a:extLst>
                </p:cNvPr>
                <p:cNvPicPr/>
                <p:nvPr/>
              </p:nvPicPr>
              <p:blipFill>
                <a:blip r:embed="rId51"/>
                <a:stretch>
                  <a:fillRect/>
                </a:stretch>
              </p:blipFill>
              <p:spPr>
                <a:xfrm>
                  <a:off x="5762385" y="2390625"/>
                  <a:ext cx="179280" cy="229680"/>
                </a:xfrm>
                <a:prstGeom prst="rect">
                  <a:avLst/>
                </a:prstGeom>
              </p:spPr>
            </p:pic>
          </mc:Fallback>
        </mc:AlternateContent>
      </p:grpSp>
      <p:grpSp>
        <p:nvGrpSpPr>
          <p:cNvPr id="67" name="Group 66">
            <a:extLst>
              <a:ext uri="{FF2B5EF4-FFF2-40B4-BE49-F238E27FC236}">
                <a16:creationId xmlns:a16="http://schemas.microsoft.com/office/drawing/2014/main" id="{1FBA6D5C-2CB9-ED49-27B9-42C4200AAE9C}"/>
              </a:ext>
            </a:extLst>
          </p:cNvPr>
          <p:cNvGrpSpPr/>
          <p:nvPr/>
        </p:nvGrpSpPr>
        <p:grpSpPr>
          <a:xfrm>
            <a:off x="6245145" y="2214585"/>
            <a:ext cx="2496960" cy="690480"/>
            <a:chOff x="6245145" y="2214585"/>
            <a:chExt cx="2496960" cy="690480"/>
          </a:xfrm>
        </p:grpSpPr>
        <mc:AlternateContent xmlns:mc="http://schemas.openxmlformats.org/markup-compatibility/2006">
          <mc:Choice xmlns:p14="http://schemas.microsoft.com/office/powerpoint/2010/main" Requires="p14">
            <p:contentPart p14:bwMode="auto" r:id="rId52">
              <p14:nvContentPartPr>
                <p14:cNvPr id="59" name="Ink 58">
                  <a:extLst>
                    <a:ext uri="{FF2B5EF4-FFF2-40B4-BE49-F238E27FC236}">
                      <a16:creationId xmlns:a16="http://schemas.microsoft.com/office/drawing/2014/main" id="{5A9D29FE-F444-8218-E167-B787555EAD56}"/>
                    </a:ext>
                  </a:extLst>
                </p14:cNvPr>
                <p14:cNvContentPartPr/>
                <p14:nvPr/>
              </p14:nvContentPartPr>
              <p14:xfrm>
                <a:off x="6245145" y="2214585"/>
                <a:ext cx="767160" cy="459360"/>
              </p14:xfrm>
            </p:contentPart>
          </mc:Choice>
          <mc:Fallback>
            <p:pic>
              <p:nvPicPr>
                <p:cNvPr id="59" name="Ink 58">
                  <a:extLst>
                    <a:ext uri="{FF2B5EF4-FFF2-40B4-BE49-F238E27FC236}">
                      <a16:creationId xmlns:a16="http://schemas.microsoft.com/office/drawing/2014/main" id="{5A9D29FE-F444-8218-E167-B787555EAD56}"/>
                    </a:ext>
                  </a:extLst>
                </p:cNvPr>
                <p:cNvPicPr/>
                <p:nvPr/>
              </p:nvPicPr>
              <p:blipFill>
                <a:blip r:embed="rId53"/>
                <a:stretch>
                  <a:fillRect/>
                </a:stretch>
              </p:blipFill>
              <p:spPr>
                <a:xfrm>
                  <a:off x="6214185" y="2183985"/>
                  <a:ext cx="828360" cy="520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0" name="Ink 59">
                  <a:extLst>
                    <a:ext uri="{FF2B5EF4-FFF2-40B4-BE49-F238E27FC236}">
                      <a16:creationId xmlns:a16="http://schemas.microsoft.com/office/drawing/2014/main" id="{8B79B055-BF1D-7BF2-1988-43F3D11E152F}"/>
                    </a:ext>
                  </a:extLst>
                </p14:cNvPr>
                <p14:cNvContentPartPr/>
                <p14:nvPr/>
              </p14:nvContentPartPr>
              <p14:xfrm>
                <a:off x="7096545" y="2361825"/>
                <a:ext cx="192600" cy="289440"/>
              </p14:xfrm>
            </p:contentPart>
          </mc:Choice>
          <mc:Fallback>
            <p:pic>
              <p:nvPicPr>
                <p:cNvPr id="60" name="Ink 59">
                  <a:extLst>
                    <a:ext uri="{FF2B5EF4-FFF2-40B4-BE49-F238E27FC236}">
                      <a16:creationId xmlns:a16="http://schemas.microsoft.com/office/drawing/2014/main" id="{8B79B055-BF1D-7BF2-1988-43F3D11E152F}"/>
                    </a:ext>
                  </a:extLst>
                </p:cNvPr>
                <p:cNvPicPr/>
                <p:nvPr/>
              </p:nvPicPr>
              <p:blipFill>
                <a:blip r:embed="rId55"/>
                <a:stretch>
                  <a:fillRect/>
                </a:stretch>
              </p:blipFill>
              <p:spPr>
                <a:xfrm>
                  <a:off x="7065945" y="2331225"/>
                  <a:ext cx="25380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1" name="Ink 60">
                  <a:extLst>
                    <a:ext uri="{FF2B5EF4-FFF2-40B4-BE49-F238E27FC236}">
                      <a16:creationId xmlns:a16="http://schemas.microsoft.com/office/drawing/2014/main" id="{E7A4778C-E4FC-DBF1-5D3F-F3B028A61666}"/>
                    </a:ext>
                  </a:extLst>
                </p14:cNvPr>
                <p14:cNvContentPartPr/>
                <p14:nvPr/>
              </p14:nvContentPartPr>
              <p14:xfrm>
                <a:off x="7361505" y="2359305"/>
                <a:ext cx="220680" cy="245160"/>
              </p14:xfrm>
            </p:contentPart>
          </mc:Choice>
          <mc:Fallback>
            <p:pic>
              <p:nvPicPr>
                <p:cNvPr id="61" name="Ink 60">
                  <a:extLst>
                    <a:ext uri="{FF2B5EF4-FFF2-40B4-BE49-F238E27FC236}">
                      <a16:creationId xmlns:a16="http://schemas.microsoft.com/office/drawing/2014/main" id="{E7A4778C-E4FC-DBF1-5D3F-F3B028A61666}"/>
                    </a:ext>
                  </a:extLst>
                </p:cNvPr>
                <p:cNvPicPr/>
                <p:nvPr/>
              </p:nvPicPr>
              <p:blipFill>
                <a:blip r:embed="rId57"/>
                <a:stretch>
                  <a:fillRect/>
                </a:stretch>
              </p:blipFill>
              <p:spPr>
                <a:xfrm>
                  <a:off x="7330905" y="2328705"/>
                  <a:ext cx="28224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2" name="Ink 61">
                  <a:extLst>
                    <a:ext uri="{FF2B5EF4-FFF2-40B4-BE49-F238E27FC236}">
                      <a16:creationId xmlns:a16="http://schemas.microsoft.com/office/drawing/2014/main" id="{CC55FA36-F720-C9AF-9E9B-044654368425}"/>
                    </a:ext>
                  </a:extLst>
                </p14:cNvPr>
                <p14:cNvContentPartPr/>
                <p14:nvPr/>
              </p14:nvContentPartPr>
              <p14:xfrm>
                <a:off x="7661745" y="2415825"/>
                <a:ext cx="43200" cy="190440"/>
              </p14:xfrm>
            </p:contentPart>
          </mc:Choice>
          <mc:Fallback>
            <p:pic>
              <p:nvPicPr>
                <p:cNvPr id="62" name="Ink 61">
                  <a:extLst>
                    <a:ext uri="{FF2B5EF4-FFF2-40B4-BE49-F238E27FC236}">
                      <a16:creationId xmlns:a16="http://schemas.microsoft.com/office/drawing/2014/main" id="{CC55FA36-F720-C9AF-9E9B-044654368425}"/>
                    </a:ext>
                  </a:extLst>
                </p:cNvPr>
                <p:cNvPicPr/>
                <p:nvPr/>
              </p:nvPicPr>
              <p:blipFill>
                <a:blip r:embed="rId59"/>
                <a:stretch>
                  <a:fillRect/>
                </a:stretch>
              </p:blipFill>
              <p:spPr>
                <a:xfrm>
                  <a:off x="7631145" y="2385225"/>
                  <a:ext cx="1044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3" name="Ink 62">
                  <a:extLst>
                    <a:ext uri="{FF2B5EF4-FFF2-40B4-BE49-F238E27FC236}">
                      <a16:creationId xmlns:a16="http://schemas.microsoft.com/office/drawing/2014/main" id="{79AD2792-355B-9748-2414-A9A2D821E30C}"/>
                    </a:ext>
                  </a:extLst>
                </p14:cNvPr>
                <p14:cNvContentPartPr/>
                <p14:nvPr/>
              </p14:nvContentPartPr>
              <p14:xfrm>
                <a:off x="7726905" y="2291625"/>
                <a:ext cx="10080" cy="121320"/>
              </p14:xfrm>
            </p:contentPart>
          </mc:Choice>
          <mc:Fallback>
            <p:pic>
              <p:nvPicPr>
                <p:cNvPr id="63" name="Ink 62">
                  <a:extLst>
                    <a:ext uri="{FF2B5EF4-FFF2-40B4-BE49-F238E27FC236}">
                      <a16:creationId xmlns:a16="http://schemas.microsoft.com/office/drawing/2014/main" id="{79AD2792-355B-9748-2414-A9A2D821E30C}"/>
                    </a:ext>
                  </a:extLst>
                </p:cNvPr>
                <p:cNvPicPr/>
                <p:nvPr/>
              </p:nvPicPr>
              <p:blipFill>
                <a:blip r:embed="rId61"/>
                <a:stretch>
                  <a:fillRect/>
                </a:stretch>
              </p:blipFill>
              <p:spPr>
                <a:xfrm>
                  <a:off x="7696305" y="2261025"/>
                  <a:ext cx="712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4" name="Ink 63">
                  <a:extLst>
                    <a:ext uri="{FF2B5EF4-FFF2-40B4-BE49-F238E27FC236}">
                      <a16:creationId xmlns:a16="http://schemas.microsoft.com/office/drawing/2014/main" id="{0CF7126C-7113-CBE5-6155-ECE0CC9ED894}"/>
                    </a:ext>
                  </a:extLst>
                </p14:cNvPr>
                <p14:cNvContentPartPr/>
                <p14:nvPr/>
              </p14:nvContentPartPr>
              <p14:xfrm>
                <a:off x="7805745" y="2322585"/>
                <a:ext cx="445680" cy="582480"/>
              </p14:xfrm>
            </p:contentPart>
          </mc:Choice>
          <mc:Fallback>
            <p:pic>
              <p:nvPicPr>
                <p:cNvPr id="64" name="Ink 63">
                  <a:extLst>
                    <a:ext uri="{FF2B5EF4-FFF2-40B4-BE49-F238E27FC236}">
                      <a16:creationId xmlns:a16="http://schemas.microsoft.com/office/drawing/2014/main" id="{0CF7126C-7113-CBE5-6155-ECE0CC9ED894}"/>
                    </a:ext>
                  </a:extLst>
                </p:cNvPr>
                <p:cNvPicPr/>
                <p:nvPr/>
              </p:nvPicPr>
              <p:blipFill>
                <a:blip r:embed="rId63"/>
                <a:stretch>
                  <a:fillRect/>
                </a:stretch>
              </p:blipFill>
              <p:spPr>
                <a:xfrm>
                  <a:off x="7774785" y="2291985"/>
                  <a:ext cx="506880" cy="643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6" name="Ink 65">
                  <a:extLst>
                    <a:ext uri="{FF2B5EF4-FFF2-40B4-BE49-F238E27FC236}">
                      <a16:creationId xmlns:a16="http://schemas.microsoft.com/office/drawing/2014/main" id="{25691951-AE0A-80C9-7F08-02B8C46E485C}"/>
                    </a:ext>
                  </a:extLst>
                </p14:cNvPr>
                <p14:cNvContentPartPr/>
                <p14:nvPr/>
              </p14:nvContentPartPr>
              <p14:xfrm>
                <a:off x="8503065" y="2507625"/>
                <a:ext cx="239040" cy="35640"/>
              </p14:xfrm>
            </p:contentPart>
          </mc:Choice>
          <mc:Fallback>
            <p:pic>
              <p:nvPicPr>
                <p:cNvPr id="66" name="Ink 65">
                  <a:extLst>
                    <a:ext uri="{FF2B5EF4-FFF2-40B4-BE49-F238E27FC236}">
                      <a16:creationId xmlns:a16="http://schemas.microsoft.com/office/drawing/2014/main" id="{25691951-AE0A-80C9-7F08-02B8C46E485C}"/>
                    </a:ext>
                  </a:extLst>
                </p:cNvPr>
                <p:cNvPicPr/>
                <p:nvPr/>
              </p:nvPicPr>
              <p:blipFill>
                <a:blip r:embed="rId65"/>
                <a:stretch>
                  <a:fillRect/>
                </a:stretch>
              </p:blipFill>
              <p:spPr>
                <a:xfrm>
                  <a:off x="8472465" y="2477025"/>
                  <a:ext cx="300240" cy="97200"/>
                </a:xfrm>
                <a:prstGeom prst="rect">
                  <a:avLst/>
                </a:prstGeom>
              </p:spPr>
            </p:pic>
          </mc:Fallback>
        </mc:AlternateContent>
      </p:grpSp>
      <p:grpSp>
        <p:nvGrpSpPr>
          <p:cNvPr id="89" name="Group 88">
            <a:extLst>
              <a:ext uri="{FF2B5EF4-FFF2-40B4-BE49-F238E27FC236}">
                <a16:creationId xmlns:a16="http://schemas.microsoft.com/office/drawing/2014/main" id="{66FE9935-593E-A2B1-5A89-3E6C36EEDCF0}"/>
              </a:ext>
            </a:extLst>
          </p:cNvPr>
          <p:cNvGrpSpPr/>
          <p:nvPr/>
        </p:nvGrpSpPr>
        <p:grpSpPr>
          <a:xfrm>
            <a:off x="1589985" y="3140865"/>
            <a:ext cx="2514960" cy="535680"/>
            <a:chOff x="1589985" y="3140865"/>
            <a:chExt cx="2514960" cy="535680"/>
          </a:xfrm>
        </p:grpSpPr>
        <mc:AlternateContent xmlns:mc="http://schemas.openxmlformats.org/markup-compatibility/2006">
          <mc:Choice xmlns:p14="http://schemas.microsoft.com/office/powerpoint/2010/main" Requires="p14">
            <p:contentPart p14:bwMode="auto" r:id="rId66">
              <p14:nvContentPartPr>
                <p14:cNvPr id="71" name="Ink 70">
                  <a:extLst>
                    <a:ext uri="{FF2B5EF4-FFF2-40B4-BE49-F238E27FC236}">
                      <a16:creationId xmlns:a16="http://schemas.microsoft.com/office/drawing/2014/main" id="{8C8A84EC-C53E-5215-A8BA-9008471FDDB8}"/>
                    </a:ext>
                  </a:extLst>
                </p14:cNvPr>
                <p14:cNvContentPartPr/>
                <p14:nvPr/>
              </p14:nvContentPartPr>
              <p14:xfrm>
                <a:off x="1589985" y="3140865"/>
                <a:ext cx="273600" cy="392040"/>
              </p14:xfrm>
            </p:contentPart>
          </mc:Choice>
          <mc:Fallback>
            <p:pic>
              <p:nvPicPr>
                <p:cNvPr id="71" name="Ink 70">
                  <a:extLst>
                    <a:ext uri="{FF2B5EF4-FFF2-40B4-BE49-F238E27FC236}">
                      <a16:creationId xmlns:a16="http://schemas.microsoft.com/office/drawing/2014/main" id="{8C8A84EC-C53E-5215-A8BA-9008471FDDB8}"/>
                    </a:ext>
                  </a:extLst>
                </p:cNvPr>
                <p:cNvPicPr/>
                <p:nvPr/>
              </p:nvPicPr>
              <p:blipFill>
                <a:blip r:embed="rId67"/>
                <a:stretch>
                  <a:fillRect/>
                </a:stretch>
              </p:blipFill>
              <p:spPr>
                <a:xfrm>
                  <a:off x="1559385" y="3110265"/>
                  <a:ext cx="33480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2" name="Ink 71">
                  <a:extLst>
                    <a:ext uri="{FF2B5EF4-FFF2-40B4-BE49-F238E27FC236}">
                      <a16:creationId xmlns:a16="http://schemas.microsoft.com/office/drawing/2014/main" id="{F60F13F5-D9DF-5F2B-6484-A0F858F70B17}"/>
                    </a:ext>
                  </a:extLst>
                </p14:cNvPr>
                <p14:cNvContentPartPr/>
                <p14:nvPr/>
              </p14:nvContentPartPr>
              <p14:xfrm>
                <a:off x="1916145" y="3288465"/>
                <a:ext cx="52920" cy="295200"/>
              </p14:xfrm>
            </p:contentPart>
          </mc:Choice>
          <mc:Fallback>
            <p:pic>
              <p:nvPicPr>
                <p:cNvPr id="72" name="Ink 71">
                  <a:extLst>
                    <a:ext uri="{FF2B5EF4-FFF2-40B4-BE49-F238E27FC236}">
                      <a16:creationId xmlns:a16="http://schemas.microsoft.com/office/drawing/2014/main" id="{F60F13F5-D9DF-5F2B-6484-A0F858F70B17}"/>
                    </a:ext>
                  </a:extLst>
                </p:cNvPr>
                <p:cNvPicPr/>
                <p:nvPr/>
              </p:nvPicPr>
              <p:blipFill>
                <a:blip r:embed="rId69"/>
                <a:stretch>
                  <a:fillRect/>
                </a:stretch>
              </p:blipFill>
              <p:spPr>
                <a:xfrm>
                  <a:off x="1885545" y="3257865"/>
                  <a:ext cx="11412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3" name="Ink 72">
                  <a:extLst>
                    <a:ext uri="{FF2B5EF4-FFF2-40B4-BE49-F238E27FC236}">
                      <a16:creationId xmlns:a16="http://schemas.microsoft.com/office/drawing/2014/main" id="{3483A5FA-B719-A4EA-689A-212B71941268}"/>
                    </a:ext>
                  </a:extLst>
                </p14:cNvPr>
                <p14:cNvContentPartPr/>
                <p14:nvPr/>
              </p14:nvContentPartPr>
              <p14:xfrm>
                <a:off x="1991025" y="3172545"/>
                <a:ext cx="2880" cy="73440"/>
              </p14:xfrm>
            </p:contentPart>
          </mc:Choice>
          <mc:Fallback>
            <p:pic>
              <p:nvPicPr>
                <p:cNvPr id="73" name="Ink 72">
                  <a:extLst>
                    <a:ext uri="{FF2B5EF4-FFF2-40B4-BE49-F238E27FC236}">
                      <a16:creationId xmlns:a16="http://schemas.microsoft.com/office/drawing/2014/main" id="{3483A5FA-B719-A4EA-689A-212B71941268}"/>
                    </a:ext>
                  </a:extLst>
                </p:cNvPr>
                <p:cNvPicPr/>
                <p:nvPr/>
              </p:nvPicPr>
              <p:blipFill>
                <a:blip r:embed="rId71"/>
                <a:stretch>
                  <a:fillRect/>
                </a:stretch>
              </p:blipFill>
              <p:spPr>
                <a:xfrm>
                  <a:off x="1960425" y="3141945"/>
                  <a:ext cx="644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4" name="Ink 73">
                  <a:extLst>
                    <a:ext uri="{FF2B5EF4-FFF2-40B4-BE49-F238E27FC236}">
                      <a16:creationId xmlns:a16="http://schemas.microsoft.com/office/drawing/2014/main" id="{7EA768B7-A003-E737-D024-D29E45EB4081}"/>
                    </a:ext>
                  </a:extLst>
                </p14:cNvPr>
                <p14:cNvContentPartPr/>
                <p14:nvPr/>
              </p14:nvContentPartPr>
              <p14:xfrm>
                <a:off x="2047545" y="3215025"/>
                <a:ext cx="227880" cy="394560"/>
              </p14:xfrm>
            </p:contentPart>
          </mc:Choice>
          <mc:Fallback>
            <p:pic>
              <p:nvPicPr>
                <p:cNvPr id="74" name="Ink 73">
                  <a:extLst>
                    <a:ext uri="{FF2B5EF4-FFF2-40B4-BE49-F238E27FC236}">
                      <a16:creationId xmlns:a16="http://schemas.microsoft.com/office/drawing/2014/main" id="{7EA768B7-A003-E737-D024-D29E45EB4081}"/>
                    </a:ext>
                  </a:extLst>
                </p:cNvPr>
                <p:cNvPicPr/>
                <p:nvPr/>
              </p:nvPicPr>
              <p:blipFill>
                <a:blip r:embed="rId73"/>
                <a:stretch>
                  <a:fillRect/>
                </a:stretch>
              </p:blipFill>
              <p:spPr>
                <a:xfrm>
                  <a:off x="2016945" y="3184425"/>
                  <a:ext cx="28944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5" name="Ink 74">
                  <a:extLst>
                    <a:ext uri="{FF2B5EF4-FFF2-40B4-BE49-F238E27FC236}">
                      <a16:creationId xmlns:a16="http://schemas.microsoft.com/office/drawing/2014/main" id="{94022448-81B4-00DB-3D4A-09C5792E09D7}"/>
                    </a:ext>
                  </a:extLst>
                </p14:cNvPr>
                <p14:cNvContentPartPr/>
                <p14:nvPr/>
              </p14:nvContentPartPr>
              <p14:xfrm>
                <a:off x="2354265" y="3264345"/>
                <a:ext cx="307440" cy="284040"/>
              </p14:xfrm>
            </p:contentPart>
          </mc:Choice>
          <mc:Fallback>
            <p:pic>
              <p:nvPicPr>
                <p:cNvPr id="75" name="Ink 74">
                  <a:extLst>
                    <a:ext uri="{FF2B5EF4-FFF2-40B4-BE49-F238E27FC236}">
                      <a16:creationId xmlns:a16="http://schemas.microsoft.com/office/drawing/2014/main" id="{94022448-81B4-00DB-3D4A-09C5792E09D7}"/>
                    </a:ext>
                  </a:extLst>
                </p:cNvPr>
                <p:cNvPicPr/>
                <p:nvPr/>
              </p:nvPicPr>
              <p:blipFill>
                <a:blip r:embed="rId75"/>
                <a:stretch>
                  <a:fillRect/>
                </a:stretch>
              </p:blipFill>
              <p:spPr>
                <a:xfrm>
                  <a:off x="2323665" y="3233745"/>
                  <a:ext cx="36900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6" name="Ink 75">
                  <a:extLst>
                    <a:ext uri="{FF2B5EF4-FFF2-40B4-BE49-F238E27FC236}">
                      <a16:creationId xmlns:a16="http://schemas.microsoft.com/office/drawing/2014/main" id="{DFEBCE72-9AFA-7E1F-4350-8FA35D428166}"/>
                    </a:ext>
                  </a:extLst>
                </p14:cNvPr>
                <p14:cNvContentPartPr/>
                <p14:nvPr/>
              </p14:nvContentPartPr>
              <p14:xfrm>
                <a:off x="2705625" y="3144105"/>
                <a:ext cx="649800" cy="428040"/>
              </p14:xfrm>
            </p:contentPart>
          </mc:Choice>
          <mc:Fallback>
            <p:pic>
              <p:nvPicPr>
                <p:cNvPr id="76" name="Ink 75">
                  <a:extLst>
                    <a:ext uri="{FF2B5EF4-FFF2-40B4-BE49-F238E27FC236}">
                      <a16:creationId xmlns:a16="http://schemas.microsoft.com/office/drawing/2014/main" id="{DFEBCE72-9AFA-7E1F-4350-8FA35D428166}"/>
                    </a:ext>
                  </a:extLst>
                </p:cNvPr>
                <p:cNvPicPr/>
                <p:nvPr/>
              </p:nvPicPr>
              <p:blipFill>
                <a:blip r:embed="rId77"/>
                <a:stretch>
                  <a:fillRect/>
                </a:stretch>
              </p:blipFill>
              <p:spPr>
                <a:xfrm>
                  <a:off x="2675025" y="3113505"/>
                  <a:ext cx="71100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7" name="Ink 76">
                  <a:extLst>
                    <a:ext uri="{FF2B5EF4-FFF2-40B4-BE49-F238E27FC236}">
                      <a16:creationId xmlns:a16="http://schemas.microsoft.com/office/drawing/2014/main" id="{75F30B0E-141C-7A00-8382-B7ABC3204310}"/>
                    </a:ext>
                  </a:extLst>
                </p14:cNvPr>
                <p14:cNvContentPartPr/>
                <p14:nvPr/>
              </p14:nvContentPartPr>
              <p14:xfrm>
                <a:off x="3333825" y="3333105"/>
                <a:ext cx="277560" cy="146160"/>
              </p14:xfrm>
            </p:contentPart>
          </mc:Choice>
          <mc:Fallback>
            <p:pic>
              <p:nvPicPr>
                <p:cNvPr id="77" name="Ink 76">
                  <a:extLst>
                    <a:ext uri="{FF2B5EF4-FFF2-40B4-BE49-F238E27FC236}">
                      <a16:creationId xmlns:a16="http://schemas.microsoft.com/office/drawing/2014/main" id="{75F30B0E-141C-7A00-8382-B7ABC3204310}"/>
                    </a:ext>
                  </a:extLst>
                </p:cNvPr>
                <p:cNvPicPr/>
                <p:nvPr/>
              </p:nvPicPr>
              <p:blipFill>
                <a:blip r:embed="rId79"/>
                <a:stretch>
                  <a:fillRect/>
                </a:stretch>
              </p:blipFill>
              <p:spPr>
                <a:xfrm>
                  <a:off x="3303225" y="3302145"/>
                  <a:ext cx="3387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8" name="Ink 77">
                  <a:extLst>
                    <a:ext uri="{FF2B5EF4-FFF2-40B4-BE49-F238E27FC236}">
                      <a16:creationId xmlns:a16="http://schemas.microsoft.com/office/drawing/2014/main" id="{C233D9E1-28F5-8E03-B363-B27DE4659191}"/>
                    </a:ext>
                  </a:extLst>
                </p14:cNvPr>
                <p14:cNvContentPartPr/>
                <p14:nvPr/>
              </p14:nvContentPartPr>
              <p14:xfrm>
                <a:off x="3542985" y="3233025"/>
                <a:ext cx="23760" cy="39600"/>
              </p14:xfrm>
            </p:contentPart>
          </mc:Choice>
          <mc:Fallback>
            <p:pic>
              <p:nvPicPr>
                <p:cNvPr id="78" name="Ink 77">
                  <a:extLst>
                    <a:ext uri="{FF2B5EF4-FFF2-40B4-BE49-F238E27FC236}">
                      <a16:creationId xmlns:a16="http://schemas.microsoft.com/office/drawing/2014/main" id="{C233D9E1-28F5-8E03-B363-B27DE4659191}"/>
                    </a:ext>
                  </a:extLst>
                </p:cNvPr>
                <p:cNvPicPr/>
                <p:nvPr/>
              </p:nvPicPr>
              <p:blipFill>
                <a:blip r:embed="rId81"/>
                <a:stretch>
                  <a:fillRect/>
                </a:stretch>
              </p:blipFill>
              <p:spPr>
                <a:xfrm>
                  <a:off x="3512385" y="3202425"/>
                  <a:ext cx="849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9" name="Ink 78">
                  <a:extLst>
                    <a:ext uri="{FF2B5EF4-FFF2-40B4-BE49-F238E27FC236}">
                      <a16:creationId xmlns:a16="http://schemas.microsoft.com/office/drawing/2014/main" id="{30100643-F0F9-370D-6D0D-ABAFDC8A0152}"/>
                    </a:ext>
                  </a:extLst>
                </p14:cNvPr>
                <p14:cNvContentPartPr/>
                <p14:nvPr/>
              </p14:nvContentPartPr>
              <p14:xfrm>
                <a:off x="3760785" y="3204225"/>
                <a:ext cx="344160" cy="472320"/>
              </p14:xfrm>
            </p:contentPart>
          </mc:Choice>
          <mc:Fallback>
            <p:pic>
              <p:nvPicPr>
                <p:cNvPr id="79" name="Ink 78">
                  <a:extLst>
                    <a:ext uri="{FF2B5EF4-FFF2-40B4-BE49-F238E27FC236}">
                      <a16:creationId xmlns:a16="http://schemas.microsoft.com/office/drawing/2014/main" id="{30100643-F0F9-370D-6D0D-ABAFDC8A0152}"/>
                    </a:ext>
                  </a:extLst>
                </p:cNvPr>
                <p:cNvPicPr/>
                <p:nvPr/>
              </p:nvPicPr>
              <p:blipFill>
                <a:blip r:embed="rId83"/>
                <a:stretch>
                  <a:fillRect/>
                </a:stretch>
              </p:blipFill>
              <p:spPr>
                <a:xfrm>
                  <a:off x="3729825" y="3173625"/>
                  <a:ext cx="405720" cy="533520"/>
                </a:xfrm>
                <a:prstGeom prst="rect">
                  <a:avLst/>
                </a:prstGeom>
              </p:spPr>
            </p:pic>
          </mc:Fallback>
        </mc:AlternateContent>
      </p:grpSp>
      <p:grpSp>
        <p:nvGrpSpPr>
          <p:cNvPr id="87" name="Group 86">
            <a:extLst>
              <a:ext uri="{FF2B5EF4-FFF2-40B4-BE49-F238E27FC236}">
                <a16:creationId xmlns:a16="http://schemas.microsoft.com/office/drawing/2014/main" id="{77E77AF3-7E2A-B99B-8C86-2E0F2DAACB84}"/>
              </a:ext>
            </a:extLst>
          </p:cNvPr>
          <p:cNvGrpSpPr/>
          <p:nvPr/>
        </p:nvGrpSpPr>
        <p:grpSpPr>
          <a:xfrm>
            <a:off x="1476585" y="4115385"/>
            <a:ext cx="1418040" cy="644400"/>
            <a:chOff x="1476585" y="4115385"/>
            <a:chExt cx="1418040" cy="644400"/>
          </a:xfrm>
        </p:grpSpPr>
        <mc:AlternateContent xmlns:mc="http://schemas.openxmlformats.org/markup-compatibility/2006">
          <mc:Choice xmlns:p14="http://schemas.microsoft.com/office/powerpoint/2010/main" Requires="p14">
            <p:contentPart p14:bwMode="auto" r:id="rId84">
              <p14:nvContentPartPr>
                <p14:cNvPr id="82" name="Ink 81">
                  <a:extLst>
                    <a:ext uri="{FF2B5EF4-FFF2-40B4-BE49-F238E27FC236}">
                      <a16:creationId xmlns:a16="http://schemas.microsoft.com/office/drawing/2014/main" id="{1DB46459-23E3-D417-1374-B7AC1E6951D5}"/>
                    </a:ext>
                  </a:extLst>
                </p14:cNvPr>
                <p14:cNvContentPartPr/>
                <p14:nvPr/>
              </p14:nvContentPartPr>
              <p14:xfrm>
                <a:off x="1476585" y="4115385"/>
                <a:ext cx="235800" cy="555480"/>
              </p14:xfrm>
            </p:contentPart>
          </mc:Choice>
          <mc:Fallback>
            <p:pic>
              <p:nvPicPr>
                <p:cNvPr id="82" name="Ink 81">
                  <a:extLst>
                    <a:ext uri="{FF2B5EF4-FFF2-40B4-BE49-F238E27FC236}">
                      <a16:creationId xmlns:a16="http://schemas.microsoft.com/office/drawing/2014/main" id="{1DB46459-23E3-D417-1374-B7AC1E6951D5}"/>
                    </a:ext>
                  </a:extLst>
                </p:cNvPr>
                <p:cNvPicPr/>
                <p:nvPr/>
              </p:nvPicPr>
              <p:blipFill>
                <a:blip r:embed="rId85"/>
                <a:stretch>
                  <a:fillRect/>
                </a:stretch>
              </p:blipFill>
              <p:spPr>
                <a:xfrm>
                  <a:off x="1445625" y="4084785"/>
                  <a:ext cx="297000" cy="6170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3" name="Ink 82">
                  <a:extLst>
                    <a:ext uri="{FF2B5EF4-FFF2-40B4-BE49-F238E27FC236}">
                      <a16:creationId xmlns:a16="http://schemas.microsoft.com/office/drawing/2014/main" id="{29D5F420-C43C-8D94-B0E6-3426CF0D1290}"/>
                    </a:ext>
                  </a:extLst>
                </p14:cNvPr>
                <p14:cNvContentPartPr/>
                <p14:nvPr/>
              </p14:nvContentPartPr>
              <p14:xfrm>
                <a:off x="1652985" y="4309065"/>
                <a:ext cx="332280" cy="277560"/>
              </p14:xfrm>
            </p:contentPart>
          </mc:Choice>
          <mc:Fallback>
            <p:pic>
              <p:nvPicPr>
                <p:cNvPr id="83" name="Ink 82">
                  <a:extLst>
                    <a:ext uri="{FF2B5EF4-FFF2-40B4-BE49-F238E27FC236}">
                      <a16:creationId xmlns:a16="http://schemas.microsoft.com/office/drawing/2014/main" id="{29D5F420-C43C-8D94-B0E6-3426CF0D1290}"/>
                    </a:ext>
                  </a:extLst>
                </p:cNvPr>
                <p:cNvPicPr/>
                <p:nvPr/>
              </p:nvPicPr>
              <p:blipFill>
                <a:blip r:embed="rId87"/>
                <a:stretch>
                  <a:fillRect/>
                </a:stretch>
              </p:blipFill>
              <p:spPr>
                <a:xfrm>
                  <a:off x="1622025" y="4278465"/>
                  <a:ext cx="39348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4" name="Ink 83">
                  <a:extLst>
                    <a:ext uri="{FF2B5EF4-FFF2-40B4-BE49-F238E27FC236}">
                      <a16:creationId xmlns:a16="http://schemas.microsoft.com/office/drawing/2014/main" id="{190C69C1-C6FA-B4D7-4051-2683198B9A70}"/>
                    </a:ext>
                  </a:extLst>
                </p14:cNvPr>
                <p14:cNvContentPartPr/>
                <p14:nvPr/>
              </p14:nvContentPartPr>
              <p14:xfrm>
                <a:off x="1971585" y="4230225"/>
                <a:ext cx="43560" cy="82440"/>
              </p14:xfrm>
            </p:contentPart>
          </mc:Choice>
          <mc:Fallback>
            <p:pic>
              <p:nvPicPr>
                <p:cNvPr id="84" name="Ink 83">
                  <a:extLst>
                    <a:ext uri="{FF2B5EF4-FFF2-40B4-BE49-F238E27FC236}">
                      <a16:creationId xmlns:a16="http://schemas.microsoft.com/office/drawing/2014/main" id="{190C69C1-C6FA-B4D7-4051-2683198B9A70}"/>
                    </a:ext>
                  </a:extLst>
                </p:cNvPr>
                <p:cNvPicPr/>
                <p:nvPr/>
              </p:nvPicPr>
              <p:blipFill>
                <a:blip r:embed="rId89"/>
                <a:stretch>
                  <a:fillRect/>
                </a:stretch>
              </p:blipFill>
              <p:spPr>
                <a:xfrm>
                  <a:off x="1940985" y="4199265"/>
                  <a:ext cx="1051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5" name="Ink 84">
                  <a:extLst>
                    <a:ext uri="{FF2B5EF4-FFF2-40B4-BE49-F238E27FC236}">
                      <a16:creationId xmlns:a16="http://schemas.microsoft.com/office/drawing/2014/main" id="{10C20E0A-4BDE-413B-1704-1F07B249421E}"/>
                    </a:ext>
                  </a:extLst>
                </p14:cNvPr>
                <p14:cNvContentPartPr/>
                <p14:nvPr/>
              </p14:nvContentPartPr>
              <p14:xfrm>
                <a:off x="2105865" y="4343985"/>
                <a:ext cx="266400" cy="249120"/>
              </p14:xfrm>
            </p:contentPart>
          </mc:Choice>
          <mc:Fallback>
            <p:pic>
              <p:nvPicPr>
                <p:cNvPr id="85" name="Ink 84">
                  <a:extLst>
                    <a:ext uri="{FF2B5EF4-FFF2-40B4-BE49-F238E27FC236}">
                      <a16:creationId xmlns:a16="http://schemas.microsoft.com/office/drawing/2014/main" id="{10C20E0A-4BDE-413B-1704-1F07B249421E}"/>
                    </a:ext>
                  </a:extLst>
                </p:cNvPr>
                <p:cNvPicPr/>
                <p:nvPr/>
              </p:nvPicPr>
              <p:blipFill>
                <a:blip r:embed="rId91"/>
                <a:stretch>
                  <a:fillRect/>
                </a:stretch>
              </p:blipFill>
              <p:spPr>
                <a:xfrm>
                  <a:off x="2075265" y="4313385"/>
                  <a:ext cx="3279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6" name="Ink 85">
                  <a:extLst>
                    <a:ext uri="{FF2B5EF4-FFF2-40B4-BE49-F238E27FC236}">
                      <a16:creationId xmlns:a16="http://schemas.microsoft.com/office/drawing/2014/main" id="{1D35FDF0-7787-5206-CB89-D0774BAA73B8}"/>
                    </a:ext>
                  </a:extLst>
                </p14:cNvPr>
                <p14:cNvContentPartPr/>
                <p14:nvPr/>
              </p14:nvContentPartPr>
              <p14:xfrm>
                <a:off x="2300265" y="4241745"/>
                <a:ext cx="594360" cy="518040"/>
              </p14:xfrm>
            </p:contentPart>
          </mc:Choice>
          <mc:Fallback>
            <p:pic>
              <p:nvPicPr>
                <p:cNvPr id="86" name="Ink 85">
                  <a:extLst>
                    <a:ext uri="{FF2B5EF4-FFF2-40B4-BE49-F238E27FC236}">
                      <a16:creationId xmlns:a16="http://schemas.microsoft.com/office/drawing/2014/main" id="{1D35FDF0-7787-5206-CB89-D0774BAA73B8}"/>
                    </a:ext>
                  </a:extLst>
                </p:cNvPr>
                <p:cNvPicPr/>
                <p:nvPr/>
              </p:nvPicPr>
              <p:blipFill>
                <a:blip r:embed="rId93"/>
                <a:stretch>
                  <a:fillRect/>
                </a:stretch>
              </p:blipFill>
              <p:spPr>
                <a:xfrm>
                  <a:off x="2269665" y="4211145"/>
                  <a:ext cx="655560" cy="579240"/>
                </a:xfrm>
                <a:prstGeom prst="rect">
                  <a:avLst/>
                </a:prstGeom>
              </p:spPr>
            </p:pic>
          </mc:Fallback>
        </mc:AlternateContent>
      </p:grpSp>
      <p:grpSp>
        <p:nvGrpSpPr>
          <p:cNvPr id="118" name="Group 117">
            <a:extLst>
              <a:ext uri="{FF2B5EF4-FFF2-40B4-BE49-F238E27FC236}">
                <a16:creationId xmlns:a16="http://schemas.microsoft.com/office/drawing/2014/main" id="{E6B11E7C-33F5-E1DF-7F12-56E5437C60EE}"/>
              </a:ext>
            </a:extLst>
          </p:cNvPr>
          <p:cNvGrpSpPr/>
          <p:nvPr/>
        </p:nvGrpSpPr>
        <p:grpSpPr>
          <a:xfrm>
            <a:off x="1412865" y="5041665"/>
            <a:ext cx="3772080" cy="467280"/>
            <a:chOff x="1412865" y="5041665"/>
            <a:chExt cx="3772080" cy="467280"/>
          </a:xfrm>
        </p:grpSpPr>
        <mc:AlternateContent xmlns:mc="http://schemas.openxmlformats.org/markup-compatibility/2006">
          <mc:Choice xmlns:p14="http://schemas.microsoft.com/office/powerpoint/2010/main" Requires="p14">
            <p:contentPart p14:bwMode="auto" r:id="rId94">
              <p14:nvContentPartPr>
                <p14:cNvPr id="92" name="Ink 91">
                  <a:extLst>
                    <a:ext uri="{FF2B5EF4-FFF2-40B4-BE49-F238E27FC236}">
                      <a16:creationId xmlns:a16="http://schemas.microsoft.com/office/drawing/2014/main" id="{8F2CC682-D2BC-51E1-C56F-3DE3D2C32710}"/>
                    </a:ext>
                  </a:extLst>
                </p14:cNvPr>
                <p14:cNvContentPartPr/>
                <p14:nvPr/>
              </p14:nvContentPartPr>
              <p14:xfrm>
                <a:off x="1412865" y="5114025"/>
                <a:ext cx="255600" cy="394920"/>
              </p14:xfrm>
            </p:contentPart>
          </mc:Choice>
          <mc:Fallback>
            <p:pic>
              <p:nvPicPr>
                <p:cNvPr id="92" name="Ink 91">
                  <a:extLst>
                    <a:ext uri="{FF2B5EF4-FFF2-40B4-BE49-F238E27FC236}">
                      <a16:creationId xmlns:a16="http://schemas.microsoft.com/office/drawing/2014/main" id="{8F2CC682-D2BC-51E1-C56F-3DE3D2C32710}"/>
                    </a:ext>
                  </a:extLst>
                </p:cNvPr>
                <p:cNvPicPr/>
                <p:nvPr/>
              </p:nvPicPr>
              <p:blipFill>
                <a:blip r:embed="rId95"/>
                <a:stretch>
                  <a:fillRect/>
                </a:stretch>
              </p:blipFill>
              <p:spPr>
                <a:xfrm>
                  <a:off x="1382265" y="5083065"/>
                  <a:ext cx="31680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3" name="Ink 92">
                  <a:extLst>
                    <a:ext uri="{FF2B5EF4-FFF2-40B4-BE49-F238E27FC236}">
                      <a16:creationId xmlns:a16="http://schemas.microsoft.com/office/drawing/2014/main" id="{8E28972E-A7B6-5AAE-3DEE-08658DEE13B6}"/>
                    </a:ext>
                  </a:extLst>
                </p14:cNvPr>
                <p14:cNvContentPartPr/>
                <p14:nvPr/>
              </p14:nvContentPartPr>
              <p14:xfrm>
                <a:off x="1757025" y="5259465"/>
                <a:ext cx="134280" cy="175680"/>
              </p14:xfrm>
            </p:contentPart>
          </mc:Choice>
          <mc:Fallback>
            <p:pic>
              <p:nvPicPr>
                <p:cNvPr id="93" name="Ink 92">
                  <a:extLst>
                    <a:ext uri="{FF2B5EF4-FFF2-40B4-BE49-F238E27FC236}">
                      <a16:creationId xmlns:a16="http://schemas.microsoft.com/office/drawing/2014/main" id="{8E28972E-A7B6-5AAE-3DEE-08658DEE13B6}"/>
                    </a:ext>
                  </a:extLst>
                </p:cNvPr>
                <p:cNvPicPr/>
                <p:nvPr/>
              </p:nvPicPr>
              <p:blipFill>
                <a:blip r:embed="rId97"/>
                <a:stretch>
                  <a:fillRect/>
                </a:stretch>
              </p:blipFill>
              <p:spPr>
                <a:xfrm>
                  <a:off x="1726425" y="5228865"/>
                  <a:ext cx="1954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4" name="Ink 93">
                  <a:extLst>
                    <a:ext uri="{FF2B5EF4-FFF2-40B4-BE49-F238E27FC236}">
                      <a16:creationId xmlns:a16="http://schemas.microsoft.com/office/drawing/2014/main" id="{E6297643-ED1B-AC3C-40B1-64D42604496D}"/>
                    </a:ext>
                  </a:extLst>
                </p14:cNvPr>
                <p14:cNvContentPartPr/>
                <p14:nvPr/>
              </p14:nvContentPartPr>
              <p14:xfrm>
                <a:off x="2014785" y="5256585"/>
                <a:ext cx="208440" cy="246240"/>
              </p14:xfrm>
            </p:contentPart>
          </mc:Choice>
          <mc:Fallback>
            <p:pic>
              <p:nvPicPr>
                <p:cNvPr id="94" name="Ink 93">
                  <a:extLst>
                    <a:ext uri="{FF2B5EF4-FFF2-40B4-BE49-F238E27FC236}">
                      <a16:creationId xmlns:a16="http://schemas.microsoft.com/office/drawing/2014/main" id="{E6297643-ED1B-AC3C-40B1-64D42604496D}"/>
                    </a:ext>
                  </a:extLst>
                </p:cNvPr>
                <p:cNvPicPr/>
                <p:nvPr/>
              </p:nvPicPr>
              <p:blipFill>
                <a:blip r:embed="rId99"/>
                <a:stretch>
                  <a:fillRect/>
                </a:stretch>
              </p:blipFill>
              <p:spPr>
                <a:xfrm>
                  <a:off x="1984185" y="5225625"/>
                  <a:ext cx="2696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5" name="Ink 94">
                  <a:extLst>
                    <a:ext uri="{FF2B5EF4-FFF2-40B4-BE49-F238E27FC236}">
                      <a16:creationId xmlns:a16="http://schemas.microsoft.com/office/drawing/2014/main" id="{52F11332-AA7D-51B8-36D1-0D780A5C682D}"/>
                    </a:ext>
                  </a:extLst>
                </p14:cNvPr>
                <p14:cNvContentPartPr/>
                <p14:nvPr/>
              </p14:nvContentPartPr>
              <p14:xfrm>
                <a:off x="2329425" y="5277105"/>
                <a:ext cx="351360" cy="230040"/>
              </p14:xfrm>
            </p:contentPart>
          </mc:Choice>
          <mc:Fallback>
            <p:pic>
              <p:nvPicPr>
                <p:cNvPr id="95" name="Ink 94">
                  <a:extLst>
                    <a:ext uri="{FF2B5EF4-FFF2-40B4-BE49-F238E27FC236}">
                      <a16:creationId xmlns:a16="http://schemas.microsoft.com/office/drawing/2014/main" id="{52F11332-AA7D-51B8-36D1-0D780A5C682D}"/>
                    </a:ext>
                  </a:extLst>
                </p:cNvPr>
                <p:cNvPicPr/>
                <p:nvPr/>
              </p:nvPicPr>
              <p:blipFill>
                <a:blip r:embed="rId101"/>
                <a:stretch>
                  <a:fillRect/>
                </a:stretch>
              </p:blipFill>
              <p:spPr>
                <a:xfrm>
                  <a:off x="2298825" y="5246505"/>
                  <a:ext cx="41256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6" name="Ink 95">
                  <a:extLst>
                    <a:ext uri="{FF2B5EF4-FFF2-40B4-BE49-F238E27FC236}">
                      <a16:creationId xmlns:a16="http://schemas.microsoft.com/office/drawing/2014/main" id="{28461D01-FCCB-1E57-B9C8-8AA06E5A0280}"/>
                    </a:ext>
                  </a:extLst>
                </p14:cNvPr>
                <p14:cNvContentPartPr/>
                <p14:nvPr/>
              </p14:nvContentPartPr>
              <p14:xfrm>
                <a:off x="2813265" y="5267025"/>
                <a:ext cx="123120" cy="194760"/>
              </p14:xfrm>
            </p:contentPart>
          </mc:Choice>
          <mc:Fallback>
            <p:pic>
              <p:nvPicPr>
                <p:cNvPr id="96" name="Ink 95">
                  <a:extLst>
                    <a:ext uri="{FF2B5EF4-FFF2-40B4-BE49-F238E27FC236}">
                      <a16:creationId xmlns:a16="http://schemas.microsoft.com/office/drawing/2014/main" id="{28461D01-FCCB-1E57-B9C8-8AA06E5A0280}"/>
                    </a:ext>
                  </a:extLst>
                </p:cNvPr>
                <p:cNvPicPr/>
                <p:nvPr/>
              </p:nvPicPr>
              <p:blipFill>
                <a:blip r:embed="rId103"/>
                <a:stretch>
                  <a:fillRect/>
                </a:stretch>
              </p:blipFill>
              <p:spPr>
                <a:xfrm>
                  <a:off x="2782665" y="5236425"/>
                  <a:ext cx="1843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9" name="Ink 98">
                  <a:extLst>
                    <a:ext uri="{FF2B5EF4-FFF2-40B4-BE49-F238E27FC236}">
                      <a16:creationId xmlns:a16="http://schemas.microsoft.com/office/drawing/2014/main" id="{A5F9D9C8-6103-AF5E-0C10-D8FE1C946E26}"/>
                    </a:ext>
                  </a:extLst>
                </p14:cNvPr>
                <p14:cNvContentPartPr/>
                <p14:nvPr/>
              </p14:nvContentPartPr>
              <p14:xfrm>
                <a:off x="3299985" y="5041665"/>
                <a:ext cx="69480" cy="455400"/>
              </p14:xfrm>
            </p:contentPart>
          </mc:Choice>
          <mc:Fallback>
            <p:pic>
              <p:nvPicPr>
                <p:cNvPr id="99" name="Ink 98">
                  <a:extLst>
                    <a:ext uri="{FF2B5EF4-FFF2-40B4-BE49-F238E27FC236}">
                      <a16:creationId xmlns:a16="http://schemas.microsoft.com/office/drawing/2014/main" id="{A5F9D9C8-6103-AF5E-0C10-D8FE1C946E26}"/>
                    </a:ext>
                  </a:extLst>
                </p:cNvPr>
                <p:cNvPicPr/>
                <p:nvPr/>
              </p:nvPicPr>
              <p:blipFill>
                <a:blip r:embed="rId105"/>
                <a:stretch>
                  <a:fillRect/>
                </a:stretch>
              </p:blipFill>
              <p:spPr>
                <a:xfrm>
                  <a:off x="3269385" y="5011065"/>
                  <a:ext cx="13104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0" name="Ink 99">
                  <a:extLst>
                    <a:ext uri="{FF2B5EF4-FFF2-40B4-BE49-F238E27FC236}">
                      <a16:creationId xmlns:a16="http://schemas.microsoft.com/office/drawing/2014/main" id="{EB27B89D-CAEB-32C3-A341-0DDB05EFB2AA}"/>
                    </a:ext>
                  </a:extLst>
                </p14:cNvPr>
                <p14:cNvContentPartPr/>
                <p14:nvPr/>
              </p14:nvContentPartPr>
              <p14:xfrm>
                <a:off x="3221145" y="5218065"/>
                <a:ext cx="651960" cy="253800"/>
              </p14:xfrm>
            </p:contentPart>
          </mc:Choice>
          <mc:Fallback>
            <p:pic>
              <p:nvPicPr>
                <p:cNvPr id="100" name="Ink 99">
                  <a:extLst>
                    <a:ext uri="{FF2B5EF4-FFF2-40B4-BE49-F238E27FC236}">
                      <a16:creationId xmlns:a16="http://schemas.microsoft.com/office/drawing/2014/main" id="{EB27B89D-CAEB-32C3-A341-0DDB05EFB2AA}"/>
                    </a:ext>
                  </a:extLst>
                </p:cNvPr>
                <p:cNvPicPr/>
                <p:nvPr/>
              </p:nvPicPr>
              <p:blipFill>
                <a:blip r:embed="rId107"/>
                <a:stretch>
                  <a:fillRect/>
                </a:stretch>
              </p:blipFill>
              <p:spPr>
                <a:xfrm>
                  <a:off x="3190545" y="5187465"/>
                  <a:ext cx="71352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1" name="Ink 100">
                  <a:extLst>
                    <a:ext uri="{FF2B5EF4-FFF2-40B4-BE49-F238E27FC236}">
                      <a16:creationId xmlns:a16="http://schemas.microsoft.com/office/drawing/2014/main" id="{9C1FD6FE-613D-DFC5-2659-B15B8751838B}"/>
                    </a:ext>
                  </a:extLst>
                </p14:cNvPr>
                <p14:cNvContentPartPr/>
                <p14:nvPr/>
              </p14:nvContentPartPr>
              <p14:xfrm>
                <a:off x="4071825" y="5088825"/>
                <a:ext cx="204120" cy="396360"/>
              </p14:xfrm>
            </p:contentPart>
          </mc:Choice>
          <mc:Fallback>
            <p:pic>
              <p:nvPicPr>
                <p:cNvPr id="101" name="Ink 100">
                  <a:extLst>
                    <a:ext uri="{FF2B5EF4-FFF2-40B4-BE49-F238E27FC236}">
                      <a16:creationId xmlns:a16="http://schemas.microsoft.com/office/drawing/2014/main" id="{9C1FD6FE-613D-DFC5-2659-B15B8751838B}"/>
                    </a:ext>
                  </a:extLst>
                </p:cNvPr>
                <p:cNvPicPr/>
                <p:nvPr/>
              </p:nvPicPr>
              <p:blipFill>
                <a:blip r:embed="rId109"/>
                <a:stretch>
                  <a:fillRect/>
                </a:stretch>
              </p:blipFill>
              <p:spPr>
                <a:xfrm>
                  <a:off x="4040865" y="5058225"/>
                  <a:ext cx="265320" cy="457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2" name="Ink 101">
                  <a:extLst>
                    <a:ext uri="{FF2B5EF4-FFF2-40B4-BE49-F238E27FC236}">
                      <a16:creationId xmlns:a16="http://schemas.microsoft.com/office/drawing/2014/main" id="{CBC7DD54-AAE1-207A-5BC9-B2620CA7144E}"/>
                    </a:ext>
                  </a:extLst>
                </p14:cNvPr>
                <p14:cNvContentPartPr/>
                <p14:nvPr/>
              </p14:nvContentPartPr>
              <p14:xfrm>
                <a:off x="4123665" y="5048145"/>
                <a:ext cx="404640" cy="438480"/>
              </p14:xfrm>
            </p:contentPart>
          </mc:Choice>
          <mc:Fallback>
            <p:pic>
              <p:nvPicPr>
                <p:cNvPr id="102" name="Ink 101">
                  <a:extLst>
                    <a:ext uri="{FF2B5EF4-FFF2-40B4-BE49-F238E27FC236}">
                      <a16:creationId xmlns:a16="http://schemas.microsoft.com/office/drawing/2014/main" id="{CBC7DD54-AAE1-207A-5BC9-B2620CA7144E}"/>
                    </a:ext>
                  </a:extLst>
                </p:cNvPr>
                <p:cNvPicPr/>
                <p:nvPr/>
              </p:nvPicPr>
              <p:blipFill>
                <a:blip r:embed="rId111"/>
                <a:stretch>
                  <a:fillRect/>
                </a:stretch>
              </p:blipFill>
              <p:spPr>
                <a:xfrm>
                  <a:off x="4093065" y="5017545"/>
                  <a:ext cx="46620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3" name="Ink 102">
                  <a:extLst>
                    <a:ext uri="{FF2B5EF4-FFF2-40B4-BE49-F238E27FC236}">
                      <a16:creationId xmlns:a16="http://schemas.microsoft.com/office/drawing/2014/main" id="{AC4A9776-BD04-EEEF-2922-6CBB26FAA6BC}"/>
                    </a:ext>
                  </a:extLst>
                </p14:cNvPr>
                <p14:cNvContentPartPr/>
                <p14:nvPr/>
              </p14:nvContentPartPr>
              <p14:xfrm>
                <a:off x="4365225" y="5251185"/>
                <a:ext cx="251640" cy="243360"/>
              </p14:xfrm>
            </p:contentPart>
          </mc:Choice>
          <mc:Fallback>
            <p:pic>
              <p:nvPicPr>
                <p:cNvPr id="103" name="Ink 102">
                  <a:extLst>
                    <a:ext uri="{FF2B5EF4-FFF2-40B4-BE49-F238E27FC236}">
                      <a16:creationId xmlns:a16="http://schemas.microsoft.com/office/drawing/2014/main" id="{AC4A9776-BD04-EEEF-2922-6CBB26FAA6BC}"/>
                    </a:ext>
                  </a:extLst>
                </p:cNvPr>
                <p:cNvPicPr/>
                <p:nvPr/>
              </p:nvPicPr>
              <p:blipFill>
                <a:blip r:embed="rId113"/>
                <a:stretch>
                  <a:fillRect/>
                </a:stretch>
              </p:blipFill>
              <p:spPr>
                <a:xfrm>
                  <a:off x="4334625" y="5220585"/>
                  <a:ext cx="3128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4" name="Ink 103">
                  <a:extLst>
                    <a:ext uri="{FF2B5EF4-FFF2-40B4-BE49-F238E27FC236}">
                      <a16:creationId xmlns:a16="http://schemas.microsoft.com/office/drawing/2014/main" id="{F6BC5255-420D-D4E0-847D-7086E59DA569}"/>
                    </a:ext>
                  </a:extLst>
                </p14:cNvPr>
                <p14:cNvContentPartPr/>
                <p14:nvPr/>
              </p14:nvContentPartPr>
              <p14:xfrm>
                <a:off x="4624425" y="5136345"/>
                <a:ext cx="25200" cy="119520"/>
              </p14:xfrm>
            </p:contentPart>
          </mc:Choice>
          <mc:Fallback>
            <p:pic>
              <p:nvPicPr>
                <p:cNvPr id="104" name="Ink 103">
                  <a:extLst>
                    <a:ext uri="{FF2B5EF4-FFF2-40B4-BE49-F238E27FC236}">
                      <a16:creationId xmlns:a16="http://schemas.microsoft.com/office/drawing/2014/main" id="{F6BC5255-420D-D4E0-847D-7086E59DA569}"/>
                    </a:ext>
                  </a:extLst>
                </p:cNvPr>
                <p:cNvPicPr/>
                <p:nvPr/>
              </p:nvPicPr>
              <p:blipFill>
                <a:blip r:embed="rId115"/>
                <a:stretch>
                  <a:fillRect/>
                </a:stretch>
              </p:blipFill>
              <p:spPr>
                <a:xfrm>
                  <a:off x="4593465" y="5105385"/>
                  <a:ext cx="864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5" name="Ink 104">
                  <a:extLst>
                    <a:ext uri="{FF2B5EF4-FFF2-40B4-BE49-F238E27FC236}">
                      <a16:creationId xmlns:a16="http://schemas.microsoft.com/office/drawing/2014/main" id="{F8DA50F7-2009-0E3B-7AEA-45E88F7DC84D}"/>
                    </a:ext>
                  </a:extLst>
                </p14:cNvPr>
                <p14:cNvContentPartPr/>
                <p14:nvPr/>
              </p14:nvContentPartPr>
              <p14:xfrm>
                <a:off x="4710825" y="5223825"/>
                <a:ext cx="115920" cy="191160"/>
              </p14:xfrm>
            </p:contentPart>
          </mc:Choice>
          <mc:Fallback>
            <p:pic>
              <p:nvPicPr>
                <p:cNvPr id="105" name="Ink 104">
                  <a:extLst>
                    <a:ext uri="{FF2B5EF4-FFF2-40B4-BE49-F238E27FC236}">
                      <a16:creationId xmlns:a16="http://schemas.microsoft.com/office/drawing/2014/main" id="{F8DA50F7-2009-0E3B-7AEA-45E88F7DC84D}"/>
                    </a:ext>
                  </a:extLst>
                </p:cNvPr>
                <p:cNvPicPr/>
                <p:nvPr/>
              </p:nvPicPr>
              <p:blipFill>
                <a:blip r:embed="rId117"/>
                <a:stretch>
                  <a:fillRect/>
                </a:stretch>
              </p:blipFill>
              <p:spPr>
                <a:xfrm>
                  <a:off x="4680225" y="5193225"/>
                  <a:ext cx="1774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6" name="Ink 105">
                  <a:extLst>
                    <a:ext uri="{FF2B5EF4-FFF2-40B4-BE49-F238E27FC236}">
                      <a16:creationId xmlns:a16="http://schemas.microsoft.com/office/drawing/2014/main" id="{372B20C6-91AD-B92D-344E-1D6E2AE2F181}"/>
                    </a:ext>
                  </a:extLst>
                </p14:cNvPr>
                <p14:cNvContentPartPr/>
                <p14:nvPr/>
              </p14:nvContentPartPr>
              <p14:xfrm>
                <a:off x="5004225" y="5276385"/>
                <a:ext cx="180720" cy="8280"/>
              </p14:xfrm>
            </p:contentPart>
          </mc:Choice>
          <mc:Fallback>
            <p:pic>
              <p:nvPicPr>
                <p:cNvPr id="106" name="Ink 105">
                  <a:extLst>
                    <a:ext uri="{FF2B5EF4-FFF2-40B4-BE49-F238E27FC236}">
                      <a16:creationId xmlns:a16="http://schemas.microsoft.com/office/drawing/2014/main" id="{372B20C6-91AD-B92D-344E-1D6E2AE2F181}"/>
                    </a:ext>
                  </a:extLst>
                </p:cNvPr>
                <p:cNvPicPr/>
                <p:nvPr/>
              </p:nvPicPr>
              <p:blipFill>
                <a:blip r:embed="rId119"/>
                <a:stretch>
                  <a:fillRect/>
                </a:stretch>
              </p:blipFill>
              <p:spPr>
                <a:xfrm>
                  <a:off x="4973625" y="5245785"/>
                  <a:ext cx="241920" cy="69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181" name="Ink 180">
                <a:extLst>
                  <a:ext uri="{FF2B5EF4-FFF2-40B4-BE49-F238E27FC236}">
                    <a16:creationId xmlns:a16="http://schemas.microsoft.com/office/drawing/2014/main" id="{84339647-EA9A-4B91-8BB0-5F137C4F3662}"/>
                  </a:ext>
                </a:extLst>
              </p14:cNvPr>
              <p14:cNvContentPartPr/>
              <p14:nvPr/>
            </p14:nvContentPartPr>
            <p14:xfrm>
              <a:off x="11316105" y="1433025"/>
              <a:ext cx="151560" cy="2880"/>
            </p14:xfrm>
          </p:contentPart>
        </mc:Choice>
        <mc:Fallback>
          <p:pic>
            <p:nvPicPr>
              <p:cNvPr id="181" name="Ink 180">
                <a:extLst>
                  <a:ext uri="{FF2B5EF4-FFF2-40B4-BE49-F238E27FC236}">
                    <a16:creationId xmlns:a16="http://schemas.microsoft.com/office/drawing/2014/main" id="{84339647-EA9A-4B91-8BB0-5F137C4F3662}"/>
                  </a:ext>
                </a:extLst>
              </p:cNvPr>
              <p:cNvPicPr/>
              <p:nvPr/>
            </p:nvPicPr>
            <p:blipFill>
              <a:blip r:embed="rId121"/>
              <a:stretch>
                <a:fillRect/>
              </a:stretch>
            </p:blipFill>
            <p:spPr>
              <a:xfrm>
                <a:off x="11285505" y="1402425"/>
                <a:ext cx="2127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82" name="Ink 181">
                <a:extLst>
                  <a:ext uri="{FF2B5EF4-FFF2-40B4-BE49-F238E27FC236}">
                    <a16:creationId xmlns:a16="http://schemas.microsoft.com/office/drawing/2014/main" id="{FAF7BEFC-F6F0-BD28-47C0-D4DDA772A0A7}"/>
                  </a:ext>
                </a:extLst>
              </p14:cNvPr>
              <p14:cNvContentPartPr/>
              <p14:nvPr/>
            </p14:nvContentPartPr>
            <p14:xfrm>
              <a:off x="12241305" y="1357065"/>
              <a:ext cx="50760" cy="322920"/>
            </p14:xfrm>
          </p:contentPart>
        </mc:Choice>
        <mc:Fallback>
          <p:pic>
            <p:nvPicPr>
              <p:cNvPr id="182" name="Ink 181">
                <a:extLst>
                  <a:ext uri="{FF2B5EF4-FFF2-40B4-BE49-F238E27FC236}">
                    <a16:creationId xmlns:a16="http://schemas.microsoft.com/office/drawing/2014/main" id="{FAF7BEFC-F6F0-BD28-47C0-D4DDA772A0A7}"/>
                  </a:ext>
                </a:extLst>
              </p:cNvPr>
              <p:cNvPicPr/>
              <p:nvPr/>
            </p:nvPicPr>
            <p:blipFill>
              <a:blip r:embed="rId123"/>
              <a:stretch>
                <a:fillRect/>
              </a:stretch>
            </p:blipFill>
            <p:spPr>
              <a:xfrm>
                <a:off x="12210705" y="1326105"/>
                <a:ext cx="11232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83" name="Ink 182">
                <a:extLst>
                  <a:ext uri="{FF2B5EF4-FFF2-40B4-BE49-F238E27FC236}">
                    <a16:creationId xmlns:a16="http://schemas.microsoft.com/office/drawing/2014/main" id="{6E4A8B33-2E2E-9BA1-734F-689F862787A0}"/>
                  </a:ext>
                </a:extLst>
              </p14:cNvPr>
              <p14:cNvContentPartPr/>
              <p14:nvPr/>
            </p14:nvContentPartPr>
            <p14:xfrm>
              <a:off x="12008745" y="1260225"/>
              <a:ext cx="492480" cy="533160"/>
            </p14:xfrm>
          </p:contentPart>
        </mc:Choice>
        <mc:Fallback>
          <p:pic>
            <p:nvPicPr>
              <p:cNvPr id="183" name="Ink 182">
                <a:extLst>
                  <a:ext uri="{FF2B5EF4-FFF2-40B4-BE49-F238E27FC236}">
                    <a16:creationId xmlns:a16="http://schemas.microsoft.com/office/drawing/2014/main" id="{6E4A8B33-2E2E-9BA1-734F-689F862787A0}"/>
                  </a:ext>
                </a:extLst>
              </p:cNvPr>
              <p:cNvPicPr/>
              <p:nvPr/>
            </p:nvPicPr>
            <p:blipFill>
              <a:blip r:embed="rId125"/>
              <a:stretch>
                <a:fillRect/>
              </a:stretch>
            </p:blipFill>
            <p:spPr>
              <a:xfrm>
                <a:off x="11978145" y="1229625"/>
                <a:ext cx="553680" cy="594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84" name="Ink 183">
                <a:extLst>
                  <a:ext uri="{FF2B5EF4-FFF2-40B4-BE49-F238E27FC236}">
                    <a16:creationId xmlns:a16="http://schemas.microsoft.com/office/drawing/2014/main" id="{447A5D0F-ECE4-A6E2-2C0D-7D8F32CD25E1}"/>
                  </a:ext>
                </a:extLst>
              </p14:cNvPr>
              <p14:cNvContentPartPr/>
              <p14:nvPr/>
            </p14:nvContentPartPr>
            <p14:xfrm>
              <a:off x="13003425" y="1314945"/>
              <a:ext cx="34920" cy="434880"/>
            </p14:xfrm>
          </p:contentPart>
        </mc:Choice>
        <mc:Fallback>
          <p:pic>
            <p:nvPicPr>
              <p:cNvPr id="184" name="Ink 183">
                <a:extLst>
                  <a:ext uri="{FF2B5EF4-FFF2-40B4-BE49-F238E27FC236}">
                    <a16:creationId xmlns:a16="http://schemas.microsoft.com/office/drawing/2014/main" id="{447A5D0F-ECE4-A6E2-2C0D-7D8F32CD25E1}"/>
                  </a:ext>
                </a:extLst>
              </p:cNvPr>
              <p:cNvPicPr/>
              <p:nvPr/>
            </p:nvPicPr>
            <p:blipFill>
              <a:blip r:embed="rId127"/>
              <a:stretch>
                <a:fillRect/>
              </a:stretch>
            </p:blipFill>
            <p:spPr>
              <a:xfrm>
                <a:off x="12972825" y="1284345"/>
                <a:ext cx="96120" cy="496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85" name="Ink 184">
                <a:extLst>
                  <a:ext uri="{FF2B5EF4-FFF2-40B4-BE49-F238E27FC236}">
                    <a16:creationId xmlns:a16="http://schemas.microsoft.com/office/drawing/2014/main" id="{4D4F4FD8-E6F8-6478-5639-1BCD0D939AE1}"/>
                  </a:ext>
                </a:extLst>
              </p14:cNvPr>
              <p14:cNvContentPartPr/>
              <p14:nvPr/>
            </p14:nvContentPartPr>
            <p14:xfrm>
              <a:off x="12850785" y="1486665"/>
              <a:ext cx="1091880" cy="230760"/>
            </p14:xfrm>
          </p:contentPart>
        </mc:Choice>
        <mc:Fallback>
          <p:pic>
            <p:nvPicPr>
              <p:cNvPr id="185" name="Ink 184">
                <a:extLst>
                  <a:ext uri="{FF2B5EF4-FFF2-40B4-BE49-F238E27FC236}">
                    <a16:creationId xmlns:a16="http://schemas.microsoft.com/office/drawing/2014/main" id="{4D4F4FD8-E6F8-6478-5639-1BCD0D939AE1}"/>
                  </a:ext>
                </a:extLst>
              </p:cNvPr>
              <p:cNvPicPr/>
              <p:nvPr/>
            </p:nvPicPr>
            <p:blipFill>
              <a:blip r:embed="rId129"/>
              <a:stretch>
                <a:fillRect/>
              </a:stretch>
            </p:blipFill>
            <p:spPr>
              <a:xfrm>
                <a:off x="12820185" y="1455705"/>
                <a:ext cx="115344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86" name="Ink 185">
                <a:extLst>
                  <a:ext uri="{FF2B5EF4-FFF2-40B4-BE49-F238E27FC236}">
                    <a16:creationId xmlns:a16="http://schemas.microsoft.com/office/drawing/2014/main" id="{3AB6DF43-4CBB-F0DA-68A6-30F93F5F974D}"/>
                  </a:ext>
                </a:extLst>
              </p14:cNvPr>
              <p14:cNvContentPartPr/>
              <p14:nvPr/>
            </p14:nvContentPartPr>
            <p14:xfrm>
              <a:off x="14082705" y="1352745"/>
              <a:ext cx="185040" cy="263160"/>
            </p14:xfrm>
          </p:contentPart>
        </mc:Choice>
        <mc:Fallback>
          <p:pic>
            <p:nvPicPr>
              <p:cNvPr id="186" name="Ink 185">
                <a:extLst>
                  <a:ext uri="{FF2B5EF4-FFF2-40B4-BE49-F238E27FC236}">
                    <a16:creationId xmlns:a16="http://schemas.microsoft.com/office/drawing/2014/main" id="{3AB6DF43-4CBB-F0DA-68A6-30F93F5F974D}"/>
                  </a:ext>
                </a:extLst>
              </p:cNvPr>
              <p:cNvPicPr/>
              <p:nvPr/>
            </p:nvPicPr>
            <p:blipFill>
              <a:blip r:embed="rId131"/>
              <a:stretch>
                <a:fillRect/>
              </a:stretch>
            </p:blipFill>
            <p:spPr>
              <a:xfrm>
                <a:off x="14052105" y="1322145"/>
                <a:ext cx="246240" cy="324360"/>
              </a:xfrm>
              <a:prstGeom prst="rect">
                <a:avLst/>
              </a:prstGeom>
            </p:spPr>
          </p:pic>
        </mc:Fallback>
      </mc:AlternateContent>
      <p:grpSp>
        <p:nvGrpSpPr>
          <p:cNvPr id="211" name="Group 210">
            <a:extLst>
              <a:ext uri="{FF2B5EF4-FFF2-40B4-BE49-F238E27FC236}">
                <a16:creationId xmlns:a16="http://schemas.microsoft.com/office/drawing/2014/main" id="{5752A709-CF4E-7E51-8149-CC149197105A}"/>
              </a:ext>
            </a:extLst>
          </p:cNvPr>
          <p:cNvGrpSpPr/>
          <p:nvPr/>
        </p:nvGrpSpPr>
        <p:grpSpPr>
          <a:xfrm>
            <a:off x="14559345" y="1352025"/>
            <a:ext cx="1788480" cy="566280"/>
            <a:chOff x="14559345" y="1352025"/>
            <a:chExt cx="1788480" cy="566280"/>
          </a:xfrm>
        </p:grpSpPr>
        <mc:AlternateContent xmlns:mc="http://schemas.openxmlformats.org/markup-compatibility/2006">
          <mc:Choice xmlns:p14="http://schemas.microsoft.com/office/powerpoint/2010/main" Requires="p14">
            <p:contentPart p14:bwMode="auto" r:id="rId132">
              <p14:nvContentPartPr>
                <p14:cNvPr id="189" name="Ink 188">
                  <a:extLst>
                    <a:ext uri="{FF2B5EF4-FFF2-40B4-BE49-F238E27FC236}">
                      <a16:creationId xmlns:a16="http://schemas.microsoft.com/office/drawing/2014/main" id="{28EB7FCF-C394-B143-8EB8-7E8F4341653C}"/>
                    </a:ext>
                  </a:extLst>
                </p14:cNvPr>
                <p14:cNvContentPartPr/>
                <p14:nvPr/>
              </p14:nvContentPartPr>
              <p14:xfrm>
                <a:off x="14559345" y="1426545"/>
                <a:ext cx="440280" cy="281520"/>
              </p14:xfrm>
            </p:contentPart>
          </mc:Choice>
          <mc:Fallback>
            <p:pic>
              <p:nvPicPr>
                <p:cNvPr id="189" name="Ink 188">
                  <a:extLst>
                    <a:ext uri="{FF2B5EF4-FFF2-40B4-BE49-F238E27FC236}">
                      <a16:creationId xmlns:a16="http://schemas.microsoft.com/office/drawing/2014/main" id="{28EB7FCF-C394-B143-8EB8-7E8F4341653C}"/>
                    </a:ext>
                  </a:extLst>
                </p:cNvPr>
                <p:cNvPicPr/>
                <p:nvPr/>
              </p:nvPicPr>
              <p:blipFill>
                <a:blip r:embed="rId133"/>
                <a:stretch>
                  <a:fillRect/>
                </a:stretch>
              </p:blipFill>
              <p:spPr>
                <a:xfrm>
                  <a:off x="14528745" y="1395585"/>
                  <a:ext cx="50148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90" name="Ink 189">
                  <a:extLst>
                    <a:ext uri="{FF2B5EF4-FFF2-40B4-BE49-F238E27FC236}">
                      <a16:creationId xmlns:a16="http://schemas.microsoft.com/office/drawing/2014/main" id="{936986F1-721A-DA2F-ABCC-C8B0F450D630}"/>
                    </a:ext>
                  </a:extLst>
                </p14:cNvPr>
                <p14:cNvContentPartPr/>
                <p14:nvPr/>
              </p14:nvContentPartPr>
              <p14:xfrm>
                <a:off x="15104745" y="1515825"/>
                <a:ext cx="186120" cy="215640"/>
              </p14:xfrm>
            </p:contentPart>
          </mc:Choice>
          <mc:Fallback>
            <p:pic>
              <p:nvPicPr>
                <p:cNvPr id="190" name="Ink 189">
                  <a:extLst>
                    <a:ext uri="{FF2B5EF4-FFF2-40B4-BE49-F238E27FC236}">
                      <a16:creationId xmlns:a16="http://schemas.microsoft.com/office/drawing/2014/main" id="{936986F1-721A-DA2F-ABCC-C8B0F450D630}"/>
                    </a:ext>
                  </a:extLst>
                </p:cNvPr>
                <p:cNvPicPr/>
                <p:nvPr/>
              </p:nvPicPr>
              <p:blipFill>
                <a:blip r:embed="rId135"/>
                <a:stretch>
                  <a:fillRect/>
                </a:stretch>
              </p:blipFill>
              <p:spPr>
                <a:xfrm>
                  <a:off x="15074145" y="1485225"/>
                  <a:ext cx="24732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92" name="Ink 191">
                  <a:extLst>
                    <a:ext uri="{FF2B5EF4-FFF2-40B4-BE49-F238E27FC236}">
                      <a16:creationId xmlns:a16="http://schemas.microsoft.com/office/drawing/2014/main" id="{6CC5ACCF-9972-D9C8-AAE5-1DD9E23CFB92}"/>
                    </a:ext>
                  </a:extLst>
                </p14:cNvPr>
                <p14:cNvContentPartPr/>
                <p14:nvPr/>
              </p14:nvContentPartPr>
              <p14:xfrm>
                <a:off x="15516945" y="1368585"/>
                <a:ext cx="29520" cy="434520"/>
              </p14:xfrm>
            </p:contentPart>
          </mc:Choice>
          <mc:Fallback>
            <p:pic>
              <p:nvPicPr>
                <p:cNvPr id="192" name="Ink 191">
                  <a:extLst>
                    <a:ext uri="{FF2B5EF4-FFF2-40B4-BE49-F238E27FC236}">
                      <a16:creationId xmlns:a16="http://schemas.microsoft.com/office/drawing/2014/main" id="{6CC5ACCF-9972-D9C8-AAE5-1DD9E23CFB92}"/>
                    </a:ext>
                  </a:extLst>
                </p:cNvPr>
                <p:cNvPicPr/>
                <p:nvPr/>
              </p:nvPicPr>
              <p:blipFill>
                <a:blip r:embed="rId137"/>
                <a:stretch>
                  <a:fillRect/>
                </a:stretch>
              </p:blipFill>
              <p:spPr>
                <a:xfrm>
                  <a:off x="15486345" y="1337985"/>
                  <a:ext cx="90720" cy="495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93" name="Ink 192">
                  <a:extLst>
                    <a:ext uri="{FF2B5EF4-FFF2-40B4-BE49-F238E27FC236}">
                      <a16:creationId xmlns:a16="http://schemas.microsoft.com/office/drawing/2014/main" id="{8C1ACE6F-40D0-DEC0-556A-F3A3B8FD9667}"/>
                    </a:ext>
                  </a:extLst>
                </p14:cNvPr>
                <p14:cNvContentPartPr/>
                <p14:nvPr/>
              </p14:nvContentPartPr>
              <p14:xfrm>
                <a:off x="15654465" y="1584945"/>
                <a:ext cx="136080" cy="333360"/>
              </p14:xfrm>
            </p:contentPart>
          </mc:Choice>
          <mc:Fallback>
            <p:pic>
              <p:nvPicPr>
                <p:cNvPr id="193" name="Ink 192">
                  <a:extLst>
                    <a:ext uri="{FF2B5EF4-FFF2-40B4-BE49-F238E27FC236}">
                      <a16:creationId xmlns:a16="http://schemas.microsoft.com/office/drawing/2014/main" id="{8C1ACE6F-40D0-DEC0-556A-F3A3B8FD9667}"/>
                    </a:ext>
                  </a:extLst>
                </p:cNvPr>
                <p:cNvPicPr/>
                <p:nvPr/>
              </p:nvPicPr>
              <p:blipFill>
                <a:blip r:embed="rId139"/>
                <a:stretch>
                  <a:fillRect/>
                </a:stretch>
              </p:blipFill>
              <p:spPr>
                <a:xfrm>
                  <a:off x="15623865" y="1553985"/>
                  <a:ext cx="19728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94" name="Ink 193">
                  <a:extLst>
                    <a:ext uri="{FF2B5EF4-FFF2-40B4-BE49-F238E27FC236}">
                      <a16:creationId xmlns:a16="http://schemas.microsoft.com/office/drawing/2014/main" id="{DFDF8AD8-9523-27BB-938A-2DA8623640F9}"/>
                    </a:ext>
                  </a:extLst>
                </p14:cNvPr>
                <p14:cNvContentPartPr/>
                <p14:nvPr/>
              </p14:nvContentPartPr>
              <p14:xfrm>
                <a:off x="15883785" y="1515105"/>
                <a:ext cx="191160" cy="244080"/>
              </p14:xfrm>
            </p:contentPart>
          </mc:Choice>
          <mc:Fallback>
            <p:pic>
              <p:nvPicPr>
                <p:cNvPr id="194" name="Ink 193">
                  <a:extLst>
                    <a:ext uri="{FF2B5EF4-FFF2-40B4-BE49-F238E27FC236}">
                      <a16:creationId xmlns:a16="http://schemas.microsoft.com/office/drawing/2014/main" id="{DFDF8AD8-9523-27BB-938A-2DA8623640F9}"/>
                    </a:ext>
                  </a:extLst>
                </p:cNvPr>
                <p:cNvPicPr/>
                <p:nvPr/>
              </p:nvPicPr>
              <p:blipFill>
                <a:blip r:embed="rId141"/>
                <a:stretch>
                  <a:fillRect/>
                </a:stretch>
              </p:blipFill>
              <p:spPr>
                <a:xfrm>
                  <a:off x="15853185" y="1484505"/>
                  <a:ext cx="2523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95" name="Ink 194">
                  <a:extLst>
                    <a:ext uri="{FF2B5EF4-FFF2-40B4-BE49-F238E27FC236}">
                      <a16:creationId xmlns:a16="http://schemas.microsoft.com/office/drawing/2014/main" id="{502EC2CC-8768-1EC1-5227-64836BCEE151}"/>
                    </a:ext>
                  </a:extLst>
                </p14:cNvPr>
                <p14:cNvContentPartPr/>
                <p14:nvPr/>
              </p14:nvContentPartPr>
              <p14:xfrm>
                <a:off x="16114185" y="1570905"/>
                <a:ext cx="91080" cy="149760"/>
              </p14:xfrm>
            </p:contentPart>
          </mc:Choice>
          <mc:Fallback>
            <p:pic>
              <p:nvPicPr>
                <p:cNvPr id="195" name="Ink 194">
                  <a:extLst>
                    <a:ext uri="{FF2B5EF4-FFF2-40B4-BE49-F238E27FC236}">
                      <a16:creationId xmlns:a16="http://schemas.microsoft.com/office/drawing/2014/main" id="{502EC2CC-8768-1EC1-5227-64836BCEE151}"/>
                    </a:ext>
                  </a:extLst>
                </p:cNvPr>
                <p:cNvPicPr/>
                <p:nvPr/>
              </p:nvPicPr>
              <p:blipFill>
                <a:blip r:embed="rId143"/>
                <a:stretch>
                  <a:fillRect/>
                </a:stretch>
              </p:blipFill>
              <p:spPr>
                <a:xfrm>
                  <a:off x="16083585" y="1540305"/>
                  <a:ext cx="1526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96" name="Ink 195">
                  <a:extLst>
                    <a:ext uri="{FF2B5EF4-FFF2-40B4-BE49-F238E27FC236}">
                      <a16:creationId xmlns:a16="http://schemas.microsoft.com/office/drawing/2014/main" id="{82276715-13BB-4549-C417-7EDAEE2BD07A}"/>
                    </a:ext>
                  </a:extLst>
                </p14:cNvPr>
                <p14:cNvContentPartPr/>
                <p14:nvPr/>
              </p14:nvContentPartPr>
              <p14:xfrm>
                <a:off x="16248825" y="1352025"/>
                <a:ext cx="2160" cy="77400"/>
              </p14:xfrm>
            </p:contentPart>
          </mc:Choice>
          <mc:Fallback>
            <p:pic>
              <p:nvPicPr>
                <p:cNvPr id="196" name="Ink 195">
                  <a:extLst>
                    <a:ext uri="{FF2B5EF4-FFF2-40B4-BE49-F238E27FC236}">
                      <a16:creationId xmlns:a16="http://schemas.microsoft.com/office/drawing/2014/main" id="{82276715-13BB-4549-C417-7EDAEE2BD07A}"/>
                    </a:ext>
                  </a:extLst>
                </p:cNvPr>
                <p:cNvPicPr/>
                <p:nvPr/>
              </p:nvPicPr>
              <p:blipFill>
                <a:blip r:embed="rId145"/>
                <a:stretch>
                  <a:fillRect/>
                </a:stretch>
              </p:blipFill>
              <p:spPr>
                <a:xfrm>
                  <a:off x="16218225" y="1321065"/>
                  <a:ext cx="637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97" name="Ink 196">
                  <a:extLst>
                    <a:ext uri="{FF2B5EF4-FFF2-40B4-BE49-F238E27FC236}">
                      <a16:creationId xmlns:a16="http://schemas.microsoft.com/office/drawing/2014/main" id="{EA34826D-CEDE-1A38-CBB9-DF33E6C2DEAC}"/>
                    </a:ext>
                  </a:extLst>
                </p14:cNvPr>
                <p14:cNvContentPartPr/>
                <p14:nvPr/>
              </p14:nvContentPartPr>
              <p14:xfrm>
                <a:off x="16312905" y="1443465"/>
                <a:ext cx="34920" cy="250200"/>
              </p14:xfrm>
            </p:contentPart>
          </mc:Choice>
          <mc:Fallback>
            <p:pic>
              <p:nvPicPr>
                <p:cNvPr id="197" name="Ink 196">
                  <a:extLst>
                    <a:ext uri="{FF2B5EF4-FFF2-40B4-BE49-F238E27FC236}">
                      <a16:creationId xmlns:a16="http://schemas.microsoft.com/office/drawing/2014/main" id="{EA34826D-CEDE-1A38-CBB9-DF33E6C2DEAC}"/>
                    </a:ext>
                  </a:extLst>
                </p:cNvPr>
                <p:cNvPicPr/>
                <p:nvPr/>
              </p:nvPicPr>
              <p:blipFill>
                <a:blip r:embed="rId147"/>
                <a:stretch>
                  <a:fillRect/>
                </a:stretch>
              </p:blipFill>
              <p:spPr>
                <a:xfrm>
                  <a:off x="16282305" y="1412865"/>
                  <a:ext cx="96120" cy="311400"/>
                </a:xfrm>
                <a:prstGeom prst="rect">
                  <a:avLst/>
                </a:prstGeom>
              </p:spPr>
            </p:pic>
          </mc:Fallback>
        </mc:AlternateContent>
      </p:grpSp>
      <p:grpSp>
        <p:nvGrpSpPr>
          <p:cNvPr id="210" name="Group 209">
            <a:extLst>
              <a:ext uri="{FF2B5EF4-FFF2-40B4-BE49-F238E27FC236}">
                <a16:creationId xmlns:a16="http://schemas.microsoft.com/office/drawing/2014/main" id="{460BB78B-EB79-5953-A70D-6E0B56408D2B}"/>
              </a:ext>
            </a:extLst>
          </p:cNvPr>
          <p:cNvGrpSpPr/>
          <p:nvPr/>
        </p:nvGrpSpPr>
        <p:grpSpPr>
          <a:xfrm>
            <a:off x="16802145" y="1393065"/>
            <a:ext cx="1255320" cy="404280"/>
            <a:chOff x="16802145" y="1393065"/>
            <a:chExt cx="1255320" cy="404280"/>
          </a:xfrm>
        </p:grpSpPr>
        <mc:AlternateContent xmlns:mc="http://schemas.openxmlformats.org/markup-compatibility/2006">
          <mc:Choice xmlns:p14="http://schemas.microsoft.com/office/powerpoint/2010/main" Requires="p14">
            <p:contentPart p14:bwMode="auto" r:id="rId148">
              <p14:nvContentPartPr>
                <p14:cNvPr id="198" name="Ink 197">
                  <a:extLst>
                    <a:ext uri="{FF2B5EF4-FFF2-40B4-BE49-F238E27FC236}">
                      <a16:creationId xmlns:a16="http://schemas.microsoft.com/office/drawing/2014/main" id="{FEA4373B-D835-B5DD-98CB-BF885A57E6F7}"/>
                    </a:ext>
                  </a:extLst>
                </p14:cNvPr>
                <p14:cNvContentPartPr/>
                <p14:nvPr/>
              </p14:nvContentPartPr>
              <p14:xfrm>
                <a:off x="16802145" y="1659825"/>
                <a:ext cx="149040" cy="17280"/>
              </p14:xfrm>
            </p:contentPart>
          </mc:Choice>
          <mc:Fallback>
            <p:pic>
              <p:nvPicPr>
                <p:cNvPr id="198" name="Ink 197">
                  <a:extLst>
                    <a:ext uri="{FF2B5EF4-FFF2-40B4-BE49-F238E27FC236}">
                      <a16:creationId xmlns:a16="http://schemas.microsoft.com/office/drawing/2014/main" id="{FEA4373B-D835-B5DD-98CB-BF885A57E6F7}"/>
                    </a:ext>
                  </a:extLst>
                </p:cNvPr>
                <p:cNvPicPr/>
                <p:nvPr/>
              </p:nvPicPr>
              <p:blipFill>
                <a:blip r:embed="rId149"/>
                <a:stretch>
                  <a:fillRect/>
                </a:stretch>
              </p:blipFill>
              <p:spPr>
                <a:xfrm>
                  <a:off x="16771185" y="1629225"/>
                  <a:ext cx="2106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99" name="Ink 198">
                  <a:extLst>
                    <a:ext uri="{FF2B5EF4-FFF2-40B4-BE49-F238E27FC236}">
                      <a16:creationId xmlns:a16="http://schemas.microsoft.com/office/drawing/2014/main" id="{2054A840-2A7B-EE5E-E834-DCF6196B4938}"/>
                    </a:ext>
                  </a:extLst>
                </p14:cNvPr>
                <p14:cNvContentPartPr/>
                <p14:nvPr/>
              </p14:nvContentPartPr>
              <p14:xfrm>
                <a:off x="17216505" y="1393065"/>
                <a:ext cx="23040" cy="399240"/>
              </p14:xfrm>
            </p:contentPart>
          </mc:Choice>
          <mc:Fallback>
            <p:pic>
              <p:nvPicPr>
                <p:cNvPr id="199" name="Ink 198">
                  <a:extLst>
                    <a:ext uri="{FF2B5EF4-FFF2-40B4-BE49-F238E27FC236}">
                      <a16:creationId xmlns:a16="http://schemas.microsoft.com/office/drawing/2014/main" id="{2054A840-2A7B-EE5E-E834-DCF6196B4938}"/>
                    </a:ext>
                  </a:extLst>
                </p:cNvPr>
                <p:cNvPicPr/>
                <p:nvPr/>
              </p:nvPicPr>
              <p:blipFill>
                <a:blip r:embed="rId151"/>
                <a:stretch>
                  <a:fillRect/>
                </a:stretch>
              </p:blipFill>
              <p:spPr>
                <a:xfrm>
                  <a:off x="17185905" y="1362465"/>
                  <a:ext cx="8460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00" name="Ink 199">
                  <a:extLst>
                    <a:ext uri="{FF2B5EF4-FFF2-40B4-BE49-F238E27FC236}">
                      <a16:creationId xmlns:a16="http://schemas.microsoft.com/office/drawing/2014/main" id="{B3BDA309-FD95-17CF-B91B-6B2F463745B9}"/>
                    </a:ext>
                  </a:extLst>
                </p14:cNvPr>
                <p14:cNvContentPartPr/>
                <p14:nvPr/>
              </p14:nvContentPartPr>
              <p14:xfrm>
                <a:off x="17076465" y="1602945"/>
                <a:ext cx="446400" cy="165960"/>
              </p14:xfrm>
            </p:contentPart>
          </mc:Choice>
          <mc:Fallback>
            <p:pic>
              <p:nvPicPr>
                <p:cNvPr id="200" name="Ink 199">
                  <a:extLst>
                    <a:ext uri="{FF2B5EF4-FFF2-40B4-BE49-F238E27FC236}">
                      <a16:creationId xmlns:a16="http://schemas.microsoft.com/office/drawing/2014/main" id="{B3BDA309-FD95-17CF-B91B-6B2F463745B9}"/>
                    </a:ext>
                  </a:extLst>
                </p:cNvPr>
                <p:cNvPicPr/>
                <p:nvPr/>
              </p:nvPicPr>
              <p:blipFill>
                <a:blip r:embed="rId153"/>
                <a:stretch>
                  <a:fillRect/>
                </a:stretch>
              </p:blipFill>
              <p:spPr>
                <a:xfrm>
                  <a:off x="17045505" y="1572345"/>
                  <a:ext cx="5076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01" name="Ink 200">
                  <a:extLst>
                    <a:ext uri="{FF2B5EF4-FFF2-40B4-BE49-F238E27FC236}">
                      <a16:creationId xmlns:a16="http://schemas.microsoft.com/office/drawing/2014/main" id="{62289FE0-C1B7-EB56-904B-6E51EA57934D}"/>
                    </a:ext>
                  </a:extLst>
                </p14:cNvPr>
                <p14:cNvContentPartPr/>
                <p14:nvPr/>
              </p14:nvContentPartPr>
              <p14:xfrm>
                <a:off x="17525745" y="1455705"/>
                <a:ext cx="1800" cy="21600"/>
              </p14:xfrm>
            </p:contentPart>
          </mc:Choice>
          <mc:Fallback>
            <p:pic>
              <p:nvPicPr>
                <p:cNvPr id="201" name="Ink 200">
                  <a:extLst>
                    <a:ext uri="{FF2B5EF4-FFF2-40B4-BE49-F238E27FC236}">
                      <a16:creationId xmlns:a16="http://schemas.microsoft.com/office/drawing/2014/main" id="{62289FE0-C1B7-EB56-904B-6E51EA57934D}"/>
                    </a:ext>
                  </a:extLst>
                </p:cNvPr>
                <p:cNvPicPr/>
                <p:nvPr/>
              </p:nvPicPr>
              <p:blipFill>
                <a:blip r:embed="rId155"/>
                <a:stretch>
                  <a:fillRect/>
                </a:stretch>
              </p:blipFill>
              <p:spPr>
                <a:xfrm>
                  <a:off x="17494785" y="1425105"/>
                  <a:ext cx="630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02" name="Ink 201">
                  <a:extLst>
                    <a:ext uri="{FF2B5EF4-FFF2-40B4-BE49-F238E27FC236}">
                      <a16:creationId xmlns:a16="http://schemas.microsoft.com/office/drawing/2014/main" id="{2C8D97ED-16EC-651E-63E3-8D297380989F}"/>
                    </a:ext>
                  </a:extLst>
                </p14:cNvPr>
                <p14:cNvContentPartPr/>
                <p14:nvPr/>
              </p14:nvContentPartPr>
              <p14:xfrm>
                <a:off x="17498385" y="1470825"/>
                <a:ext cx="720" cy="10440"/>
              </p14:xfrm>
            </p:contentPart>
          </mc:Choice>
          <mc:Fallback>
            <p:pic>
              <p:nvPicPr>
                <p:cNvPr id="202" name="Ink 201">
                  <a:extLst>
                    <a:ext uri="{FF2B5EF4-FFF2-40B4-BE49-F238E27FC236}">
                      <a16:creationId xmlns:a16="http://schemas.microsoft.com/office/drawing/2014/main" id="{2C8D97ED-16EC-651E-63E3-8D297380989F}"/>
                    </a:ext>
                  </a:extLst>
                </p:cNvPr>
                <p:cNvPicPr/>
                <p:nvPr/>
              </p:nvPicPr>
              <p:blipFill>
                <a:blip r:embed="rId157"/>
                <a:stretch>
                  <a:fillRect/>
                </a:stretch>
              </p:blipFill>
              <p:spPr>
                <a:xfrm>
                  <a:off x="17467785" y="1440225"/>
                  <a:ext cx="622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03" name="Ink 202">
                  <a:extLst>
                    <a:ext uri="{FF2B5EF4-FFF2-40B4-BE49-F238E27FC236}">
                      <a16:creationId xmlns:a16="http://schemas.microsoft.com/office/drawing/2014/main" id="{8D8496B1-EDBA-5016-D776-7586515BDCF0}"/>
                    </a:ext>
                  </a:extLst>
                </p14:cNvPr>
                <p14:cNvContentPartPr/>
                <p14:nvPr/>
              </p14:nvContentPartPr>
              <p14:xfrm>
                <a:off x="17615385" y="1575585"/>
                <a:ext cx="442080" cy="221760"/>
              </p14:xfrm>
            </p:contentPart>
          </mc:Choice>
          <mc:Fallback>
            <p:pic>
              <p:nvPicPr>
                <p:cNvPr id="203" name="Ink 202">
                  <a:extLst>
                    <a:ext uri="{FF2B5EF4-FFF2-40B4-BE49-F238E27FC236}">
                      <a16:creationId xmlns:a16="http://schemas.microsoft.com/office/drawing/2014/main" id="{8D8496B1-EDBA-5016-D776-7586515BDCF0}"/>
                    </a:ext>
                  </a:extLst>
                </p:cNvPr>
                <p:cNvPicPr/>
                <p:nvPr/>
              </p:nvPicPr>
              <p:blipFill>
                <a:blip r:embed="rId159"/>
                <a:stretch>
                  <a:fillRect/>
                </a:stretch>
              </p:blipFill>
              <p:spPr>
                <a:xfrm>
                  <a:off x="17584785" y="1544985"/>
                  <a:ext cx="503640" cy="282960"/>
                </a:xfrm>
                <a:prstGeom prst="rect">
                  <a:avLst/>
                </a:prstGeom>
              </p:spPr>
            </p:pic>
          </mc:Fallback>
        </mc:AlternateContent>
      </p:grpSp>
      <p:grpSp>
        <p:nvGrpSpPr>
          <p:cNvPr id="209" name="Group 208">
            <a:extLst>
              <a:ext uri="{FF2B5EF4-FFF2-40B4-BE49-F238E27FC236}">
                <a16:creationId xmlns:a16="http://schemas.microsoft.com/office/drawing/2014/main" id="{714E1683-E4FE-06A0-7ACB-D3EAB5E11832}"/>
              </a:ext>
            </a:extLst>
          </p:cNvPr>
          <p:cNvGrpSpPr/>
          <p:nvPr/>
        </p:nvGrpSpPr>
        <p:grpSpPr>
          <a:xfrm>
            <a:off x="18378585" y="1513305"/>
            <a:ext cx="1393200" cy="403200"/>
            <a:chOff x="18378585" y="1513305"/>
            <a:chExt cx="1393200" cy="403200"/>
          </a:xfrm>
        </p:grpSpPr>
        <mc:AlternateContent xmlns:mc="http://schemas.openxmlformats.org/markup-compatibility/2006">
          <mc:Choice xmlns:p14="http://schemas.microsoft.com/office/powerpoint/2010/main" Requires="p14">
            <p:contentPart p14:bwMode="auto" r:id="rId160">
              <p14:nvContentPartPr>
                <p14:cNvPr id="204" name="Ink 203">
                  <a:extLst>
                    <a:ext uri="{FF2B5EF4-FFF2-40B4-BE49-F238E27FC236}">
                      <a16:creationId xmlns:a16="http://schemas.microsoft.com/office/drawing/2014/main" id="{F1F6D76A-A1B3-C420-A2D9-833454E233F4}"/>
                    </a:ext>
                  </a:extLst>
                </p14:cNvPr>
                <p14:cNvContentPartPr/>
                <p14:nvPr/>
              </p14:nvContentPartPr>
              <p14:xfrm>
                <a:off x="18378585" y="1606185"/>
                <a:ext cx="711720" cy="310320"/>
              </p14:xfrm>
            </p:contentPart>
          </mc:Choice>
          <mc:Fallback>
            <p:pic>
              <p:nvPicPr>
                <p:cNvPr id="204" name="Ink 203">
                  <a:extLst>
                    <a:ext uri="{FF2B5EF4-FFF2-40B4-BE49-F238E27FC236}">
                      <a16:creationId xmlns:a16="http://schemas.microsoft.com/office/drawing/2014/main" id="{F1F6D76A-A1B3-C420-A2D9-833454E233F4}"/>
                    </a:ext>
                  </a:extLst>
                </p:cNvPr>
                <p:cNvPicPr/>
                <p:nvPr/>
              </p:nvPicPr>
              <p:blipFill>
                <a:blip r:embed="rId161"/>
                <a:stretch>
                  <a:fillRect/>
                </a:stretch>
              </p:blipFill>
              <p:spPr>
                <a:xfrm>
                  <a:off x="18347985" y="1575225"/>
                  <a:ext cx="77328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05" name="Ink 204">
                  <a:extLst>
                    <a:ext uri="{FF2B5EF4-FFF2-40B4-BE49-F238E27FC236}">
                      <a16:creationId xmlns:a16="http://schemas.microsoft.com/office/drawing/2014/main" id="{496552A4-89C5-9DF5-5AAC-B1AB45542C99}"/>
                    </a:ext>
                  </a:extLst>
                </p14:cNvPr>
                <p14:cNvContentPartPr/>
                <p14:nvPr/>
              </p14:nvContentPartPr>
              <p14:xfrm>
                <a:off x="19202625" y="1663065"/>
                <a:ext cx="3600" cy="168120"/>
              </p14:xfrm>
            </p:contentPart>
          </mc:Choice>
          <mc:Fallback>
            <p:pic>
              <p:nvPicPr>
                <p:cNvPr id="205" name="Ink 204">
                  <a:extLst>
                    <a:ext uri="{FF2B5EF4-FFF2-40B4-BE49-F238E27FC236}">
                      <a16:creationId xmlns:a16="http://schemas.microsoft.com/office/drawing/2014/main" id="{496552A4-89C5-9DF5-5AAC-B1AB45542C99}"/>
                    </a:ext>
                  </a:extLst>
                </p:cNvPr>
                <p:cNvPicPr/>
                <p:nvPr/>
              </p:nvPicPr>
              <p:blipFill>
                <a:blip r:embed="rId163"/>
                <a:stretch>
                  <a:fillRect/>
                </a:stretch>
              </p:blipFill>
              <p:spPr>
                <a:xfrm>
                  <a:off x="19172025" y="1632465"/>
                  <a:ext cx="648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06" name="Ink 205">
                  <a:extLst>
                    <a:ext uri="{FF2B5EF4-FFF2-40B4-BE49-F238E27FC236}">
                      <a16:creationId xmlns:a16="http://schemas.microsoft.com/office/drawing/2014/main" id="{7C5EDD33-FA66-0A90-EB31-DB64AD7BD6E4}"/>
                    </a:ext>
                  </a:extLst>
                </p14:cNvPr>
                <p14:cNvContentPartPr/>
                <p14:nvPr/>
              </p14:nvContentPartPr>
              <p14:xfrm>
                <a:off x="19155825" y="1513305"/>
                <a:ext cx="15480" cy="107280"/>
              </p14:xfrm>
            </p:contentPart>
          </mc:Choice>
          <mc:Fallback>
            <p:pic>
              <p:nvPicPr>
                <p:cNvPr id="206" name="Ink 205">
                  <a:extLst>
                    <a:ext uri="{FF2B5EF4-FFF2-40B4-BE49-F238E27FC236}">
                      <a16:creationId xmlns:a16="http://schemas.microsoft.com/office/drawing/2014/main" id="{7C5EDD33-FA66-0A90-EB31-DB64AD7BD6E4}"/>
                    </a:ext>
                  </a:extLst>
                </p:cNvPr>
                <p:cNvPicPr/>
                <p:nvPr/>
              </p:nvPicPr>
              <p:blipFill>
                <a:blip r:embed="rId165"/>
                <a:stretch>
                  <a:fillRect/>
                </a:stretch>
              </p:blipFill>
              <p:spPr>
                <a:xfrm>
                  <a:off x="19125225" y="1482705"/>
                  <a:ext cx="770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07" name="Ink 206">
                  <a:extLst>
                    <a:ext uri="{FF2B5EF4-FFF2-40B4-BE49-F238E27FC236}">
                      <a16:creationId xmlns:a16="http://schemas.microsoft.com/office/drawing/2014/main" id="{00023631-53CC-C84A-1D80-4517CD993754}"/>
                    </a:ext>
                  </a:extLst>
                </p14:cNvPr>
                <p14:cNvContentPartPr/>
                <p14:nvPr/>
              </p14:nvContentPartPr>
              <p14:xfrm>
                <a:off x="19394865" y="1563705"/>
                <a:ext cx="78840" cy="201960"/>
              </p14:xfrm>
            </p:contentPart>
          </mc:Choice>
          <mc:Fallback>
            <p:pic>
              <p:nvPicPr>
                <p:cNvPr id="207" name="Ink 206">
                  <a:extLst>
                    <a:ext uri="{FF2B5EF4-FFF2-40B4-BE49-F238E27FC236}">
                      <a16:creationId xmlns:a16="http://schemas.microsoft.com/office/drawing/2014/main" id="{00023631-53CC-C84A-1D80-4517CD993754}"/>
                    </a:ext>
                  </a:extLst>
                </p:cNvPr>
                <p:cNvPicPr/>
                <p:nvPr/>
              </p:nvPicPr>
              <p:blipFill>
                <a:blip r:embed="rId167"/>
                <a:stretch>
                  <a:fillRect/>
                </a:stretch>
              </p:blipFill>
              <p:spPr>
                <a:xfrm>
                  <a:off x="19364265" y="1533105"/>
                  <a:ext cx="1404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08" name="Ink 207">
                  <a:extLst>
                    <a:ext uri="{FF2B5EF4-FFF2-40B4-BE49-F238E27FC236}">
                      <a16:creationId xmlns:a16="http://schemas.microsoft.com/office/drawing/2014/main" id="{3108DE64-72DD-5A66-478C-92DE08BE9B9D}"/>
                    </a:ext>
                  </a:extLst>
                </p14:cNvPr>
                <p14:cNvContentPartPr/>
                <p14:nvPr/>
              </p14:nvContentPartPr>
              <p14:xfrm>
                <a:off x="19576305" y="1513305"/>
                <a:ext cx="195480" cy="312480"/>
              </p14:xfrm>
            </p:contentPart>
          </mc:Choice>
          <mc:Fallback>
            <p:pic>
              <p:nvPicPr>
                <p:cNvPr id="208" name="Ink 207">
                  <a:extLst>
                    <a:ext uri="{FF2B5EF4-FFF2-40B4-BE49-F238E27FC236}">
                      <a16:creationId xmlns:a16="http://schemas.microsoft.com/office/drawing/2014/main" id="{3108DE64-72DD-5A66-478C-92DE08BE9B9D}"/>
                    </a:ext>
                  </a:extLst>
                </p:cNvPr>
                <p:cNvPicPr/>
                <p:nvPr/>
              </p:nvPicPr>
              <p:blipFill>
                <a:blip r:embed="rId169"/>
                <a:stretch>
                  <a:fillRect/>
                </a:stretch>
              </p:blipFill>
              <p:spPr>
                <a:xfrm>
                  <a:off x="19545705" y="1482705"/>
                  <a:ext cx="256680" cy="373680"/>
                </a:xfrm>
                <a:prstGeom prst="rect">
                  <a:avLst/>
                </a:prstGeom>
              </p:spPr>
            </p:pic>
          </mc:Fallback>
        </mc:AlternateContent>
      </p:grpSp>
      <p:grpSp>
        <p:nvGrpSpPr>
          <p:cNvPr id="221" name="Group 220">
            <a:extLst>
              <a:ext uri="{FF2B5EF4-FFF2-40B4-BE49-F238E27FC236}">
                <a16:creationId xmlns:a16="http://schemas.microsoft.com/office/drawing/2014/main" id="{4B10F5C4-D5B7-F519-7643-8595BB39DE0A}"/>
              </a:ext>
            </a:extLst>
          </p:cNvPr>
          <p:cNvGrpSpPr/>
          <p:nvPr/>
        </p:nvGrpSpPr>
        <p:grpSpPr>
          <a:xfrm>
            <a:off x="14929785" y="2184705"/>
            <a:ext cx="3327120" cy="634320"/>
            <a:chOff x="14929785" y="2184705"/>
            <a:chExt cx="3327120" cy="634320"/>
          </a:xfrm>
        </p:grpSpPr>
        <mc:AlternateContent xmlns:mc="http://schemas.openxmlformats.org/markup-compatibility/2006">
          <mc:Choice xmlns:p14="http://schemas.microsoft.com/office/powerpoint/2010/main" Requires="p14">
            <p:contentPart p14:bwMode="auto" r:id="rId170">
              <p14:nvContentPartPr>
                <p14:cNvPr id="212" name="Ink 211">
                  <a:extLst>
                    <a:ext uri="{FF2B5EF4-FFF2-40B4-BE49-F238E27FC236}">
                      <a16:creationId xmlns:a16="http://schemas.microsoft.com/office/drawing/2014/main" id="{55CA5B39-803C-DCE0-6147-15BE7E8ECE53}"/>
                    </a:ext>
                  </a:extLst>
                </p14:cNvPr>
                <p14:cNvContentPartPr/>
                <p14:nvPr/>
              </p14:nvContentPartPr>
              <p14:xfrm>
                <a:off x="14939505" y="2261385"/>
                <a:ext cx="41040" cy="349920"/>
              </p14:xfrm>
            </p:contentPart>
          </mc:Choice>
          <mc:Fallback>
            <p:pic>
              <p:nvPicPr>
                <p:cNvPr id="212" name="Ink 211">
                  <a:extLst>
                    <a:ext uri="{FF2B5EF4-FFF2-40B4-BE49-F238E27FC236}">
                      <a16:creationId xmlns:a16="http://schemas.microsoft.com/office/drawing/2014/main" id="{55CA5B39-803C-DCE0-6147-15BE7E8ECE53}"/>
                    </a:ext>
                  </a:extLst>
                </p:cNvPr>
                <p:cNvPicPr/>
                <p:nvPr/>
              </p:nvPicPr>
              <p:blipFill>
                <a:blip r:embed="rId171"/>
                <a:stretch>
                  <a:fillRect/>
                </a:stretch>
              </p:blipFill>
              <p:spPr>
                <a:xfrm>
                  <a:off x="14908905" y="2230785"/>
                  <a:ext cx="10260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13" name="Ink 212">
                  <a:extLst>
                    <a:ext uri="{FF2B5EF4-FFF2-40B4-BE49-F238E27FC236}">
                      <a16:creationId xmlns:a16="http://schemas.microsoft.com/office/drawing/2014/main" id="{174BF1FA-8A4D-7C7C-FE8C-427052BE371B}"/>
                    </a:ext>
                  </a:extLst>
                </p14:cNvPr>
                <p14:cNvContentPartPr/>
                <p14:nvPr/>
              </p14:nvContentPartPr>
              <p14:xfrm>
                <a:off x="14929785" y="2273985"/>
                <a:ext cx="244080" cy="180720"/>
              </p14:xfrm>
            </p:contentPart>
          </mc:Choice>
          <mc:Fallback>
            <p:pic>
              <p:nvPicPr>
                <p:cNvPr id="213" name="Ink 212">
                  <a:extLst>
                    <a:ext uri="{FF2B5EF4-FFF2-40B4-BE49-F238E27FC236}">
                      <a16:creationId xmlns:a16="http://schemas.microsoft.com/office/drawing/2014/main" id="{174BF1FA-8A4D-7C7C-FE8C-427052BE371B}"/>
                    </a:ext>
                  </a:extLst>
                </p:cNvPr>
                <p:cNvPicPr/>
                <p:nvPr/>
              </p:nvPicPr>
              <p:blipFill>
                <a:blip r:embed="rId173"/>
                <a:stretch>
                  <a:fillRect/>
                </a:stretch>
              </p:blipFill>
              <p:spPr>
                <a:xfrm>
                  <a:off x="14899185" y="2243385"/>
                  <a:ext cx="3052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14" name="Ink 213">
                  <a:extLst>
                    <a:ext uri="{FF2B5EF4-FFF2-40B4-BE49-F238E27FC236}">
                      <a16:creationId xmlns:a16="http://schemas.microsoft.com/office/drawing/2014/main" id="{53C03B04-06E4-1ED6-B417-55B8C20B6D7E}"/>
                    </a:ext>
                  </a:extLst>
                </p14:cNvPr>
                <p14:cNvContentPartPr/>
                <p14:nvPr/>
              </p14:nvContentPartPr>
              <p14:xfrm>
                <a:off x="15204825" y="2184705"/>
                <a:ext cx="410760" cy="353160"/>
              </p14:xfrm>
            </p:contentPart>
          </mc:Choice>
          <mc:Fallback>
            <p:pic>
              <p:nvPicPr>
                <p:cNvPr id="214" name="Ink 213">
                  <a:extLst>
                    <a:ext uri="{FF2B5EF4-FFF2-40B4-BE49-F238E27FC236}">
                      <a16:creationId xmlns:a16="http://schemas.microsoft.com/office/drawing/2014/main" id="{53C03B04-06E4-1ED6-B417-55B8C20B6D7E}"/>
                    </a:ext>
                  </a:extLst>
                </p:cNvPr>
                <p:cNvPicPr/>
                <p:nvPr/>
              </p:nvPicPr>
              <p:blipFill>
                <a:blip r:embed="rId175"/>
                <a:stretch>
                  <a:fillRect/>
                </a:stretch>
              </p:blipFill>
              <p:spPr>
                <a:xfrm>
                  <a:off x="15174225" y="2154105"/>
                  <a:ext cx="4719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15" name="Ink 214">
                  <a:extLst>
                    <a:ext uri="{FF2B5EF4-FFF2-40B4-BE49-F238E27FC236}">
                      <a16:creationId xmlns:a16="http://schemas.microsoft.com/office/drawing/2014/main" id="{8BE57CB1-641D-9EE4-3446-773FFC8A8CC9}"/>
                    </a:ext>
                  </a:extLst>
                </p14:cNvPr>
                <p14:cNvContentPartPr/>
                <p14:nvPr/>
              </p14:nvContentPartPr>
              <p14:xfrm>
                <a:off x="15490665" y="2348865"/>
                <a:ext cx="577440" cy="208080"/>
              </p14:xfrm>
            </p:contentPart>
          </mc:Choice>
          <mc:Fallback>
            <p:pic>
              <p:nvPicPr>
                <p:cNvPr id="215" name="Ink 214">
                  <a:extLst>
                    <a:ext uri="{FF2B5EF4-FFF2-40B4-BE49-F238E27FC236}">
                      <a16:creationId xmlns:a16="http://schemas.microsoft.com/office/drawing/2014/main" id="{8BE57CB1-641D-9EE4-3446-773FFC8A8CC9}"/>
                    </a:ext>
                  </a:extLst>
                </p:cNvPr>
                <p:cNvPicPr/>
                <p:nvPr/>
              </p:nvPicPr>
              <p:blipFill>
                <a:blip r:embed="rId177"/>
                <a:stretch>
                  <a:fillRect/>
                </a:stretch>
              </p:blipFill>
              <p:spPr>
                <a:xfrm>
                  <a:off x="15460065" y="2318265"/>
                  <a:ext cx="6390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16" name="Ink 215">
                  <a:extLst>
                    <a:ext uri="{FF2B5EF4-FFF2-40B4-BE49-F238E27FC236}">
                      <a16:creationId xmlns:a16="http://schemas.microsoft.com/office/drawing/2014/main" id="{F0C99C58-5F2D-28CC-DBC2-3D1121297541}"/>
                    </a:ext>
                  </a:extLst>
                </p14:cNvPr>
                <p14:cNvContentPartPr/>
                <p14:nvPr/>
              </p14:nvContentPartPr>
              <p14:xfrm>
                <a:off x="15740865" y="2354625"/>
                <a:ext cx="221040" cy="244800"/>
              </p14:xfrm>
            </p:contentPart>
          </mc:Choice>
          <mc:Fallback>
            <p:pic>
              <p:nvPicPr>
                <p:cNvPr id="216" name="Ink 215">
                  <a:extLst>
                    <a:ext uri="{FF2B5EF4-FFF2-40B4-BE49-F238E27FC236}">
                      <a16:creationId xmlns:a16="http://schemas.microsoft.com/office/drawing/2014/main" id="{F0C99C58-5F2D-28CC-DBC2-3D1121297541}"/>
                    </a:ext>
                  </a:extLst>
                </p:cNvPr>
                <p:cNvPicPr/>
                <p:nvPr/>
              </p:nvPicPr>
              <p:blipFill>
                <a:blip r:embed="rId179"/>
                <a:stretch>
                  <a:fillRect/>
                </a:stretch>
              </p:blipFill>
              <p:spPr>
                <a:xfrm>
                  <a:off x="15710265" y="2324025"/>
                  <a:ext cx="28260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17" name="Ink 216">
                  <a:extLst>
                    <a:ext uri="{FF2B5EF4-FFF2-40B4-BE49-F238E27FC236}">
                      <a16:creationId xmlns:a16="http://schemas.microsoft.com/office/drawing/2014/main" id="{180AEA3D-C30C-3BB9-8D89-FE962269DF7F}"/>
                    </a:ext>
                  </a:extLst>
                </p14:cNvPr>
                <p14:cNvContentPartPr/>
                <p14:nvPr/>
              </p14:nvContentPartPr>
              <p14:xfrm>
                <a:off x="16074585" y="2298825"/>
                <a:ext cx="640800" cy="271800"/>
              </p14:xfrm>
            </p:contentPart>
          </mc:Choice>
          <mc:Fallback>
            <p:pic>
              <p:nvPicPr>
                <p:cNvPr id="217" name="Ink 216">
                  <a:extLst>
                    <a:ext uri="{FF2B5EF4-FFF2-40B4-BE49-F238E27FC236}">
                      <a16:creationId xmlns:a16="http://schemas.microsoft.com/office/drawing/2014/main" id="{180AEA3D-C30C-3BB9-8D89-FE962269DF7F}"/>
                    </a:ext>
                  </a:extLst>
                </p:cNvPr>
                <p:cNvPicPr/>
                <p:nvPr/>
              </p:nvPicPr>
              <p:blipFill>
                <a:blip r:embed="rId181"/>
                <a:stretch>
                  <a:fillRect/>
                </a:stretch>
              </p:blipFill>
              <p:spPr>
                <a:xfrm>
                  <a:off x="16043625" y="2268225"/>
                  <a:ext cx="7023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19" name="Ink 218">
                  <a:extLst>
                    <a:ext uri="{FF2B5EF4-FFF2-40B4-BE49-F238E27FC236}">
                      <a16:creationId xmlns:a16="http://schemas.microsoft.com/office/drawing/2014/main" id="{EA5181C4-42E3-5520-BA8B-1EDAC566A58D}"/>
                    </a:ext>
                  </a:extLst>
                </p14:cNvPr>
                <p14:cNvContentPartPr/>
                <p14:nvPr/>
              </p14:nvContentPartPr>
              <p14:xfrm>
                <a:off x="17007345" y="2284065"/>
                <a:ext cx="834120" cy="342720"/>
              </p14:xfrm>
            </p:contentPart>
          </mc:Choice>
          <mc:Fallback>
            <p:pic>
              <p:nvPicPr>
                <p:cNvPr id="219" name="Ink 218">
                  <a:extLst>
                    <a:ext uri="{FF2B5EF4-FFF2-40B4-BE49-F238E27FC236}">
                      <a16:creationId xmlns:a16="http://schemas.microsoft.com/office/drawing/2014/main" id="{EA5181C4-42E3-5520-BA8B-1EDAC566A58D}"/>
                    </a:ext>
                  </a:extLst>
                </p:cNvPr>
                <p:cNvPicPr/>
                <p:nvPr/>
              </p:nvPicPr>
              <p:blipFill>
                <a:blip r:embed="rId183"/>
                <a:stretch>
                  <a:fillRect/>
                </a:stretch>
              </p:blipFill>
              <p:spPr>
                <a:xfrm>
                  <a:off x="16976745" y="2253465"/>
                  <a:ext cx="89568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20" name="Ink 219">
                  <a:extLst>
                    <a:ext uri="{FF2B5EF4-FFF2-40B4-BE49-F238E27FC236}">
                      <a16:creationId xmlns:a16="http://schemas.microsoft.com/office/drawing/2014/main" id="{20C416F7-4CEB-5E6D-6014-56E20AC0CE77}"/>
                    </a:ext>
                  </a:extLst>
                </p14:cNvPr>
                <p14:cNvContentPartPr/>
                <p14:nvPr/>
              </p14:nvContentPartPr>
              <p14:xfrm>
                <a:off x="18023625" y="2421945"/>
                <a:ext cx="233280" cy="397080"/>
              </p14:xfrm>
            </p:contentPart>
          </mc:Choice>
          <mc:Fallback>
            <p:pic>
              <p:nvPicPr>
                <p:cNvPr id="220" name="Ink 219">
                  <a:extLst>
                    <a:ext uri="{FF2B5EF4-FFF2-40B4-BE49-F238E27FC236}">
                      <a16:creationId xmlns:a16="http://schemas.microsoft.com/office/drawing/2014/main" id="{20C416F7-4CEB-5E6D-6014-56E20AC0CE77}"/>
                    </a:ext>
                  </a:extLst>
                </p:cNvPr>
                <p:cNvPicPr/>
                <p:nvPr/>
              </p:nvPicPr>
              <p:blipFill>
                <a:blip r:embed="rId185"/>
                <a:stretch>
                  <a:fillRect/>
                </a:stretch>
              </p:blipFill>
              <p:spPr>
                <a:xfrm>
                  <a:off x="17992665" y="2391345"/>
                  <a:ext cx="294840" cy="458640"/>
                </a:xfrm>
                <a:prstGeom prst="rect">
                  <a:avLst/>
                </a:prstGeom>
              </p:spPr>
            </p:pic>
          </mc:Fallback>
        </mc:AlternateContent>
      </p:grpSp>
      <p:grpSp>
        <p:nvGrpSpPr>
          <p:cNvPr id="225" name="Group 224">
            <a:extLst>
              <a:ext uri="{FF2B5EF4-FFF2-40B4-BE49-F238E27FC236}">
                <a16:creationId xmlns:a16="http://schemas.microsoft.com/office/drawing/2014/main" id="{D49A765F-3514-A2C3-2F5C-68EC2BBB4A2D}"/>
              </a:ext>
            </a:extLst>
          </p:cNvPr>
          <p:cNvGrpSpPr/>
          <p:nvPr/>
        </p:nvGrpSpPr>
        <p:grpSpPr>
          <a:xfrm>
            <a:off x="12183705" y="2966985"/>
            <a:ext cx="517680" cy="625320"/>
            <a:chOff x="12183705" y="2966985"/>
            <a:chExt cx="517680" cy="625320"/>
          </a:xfrm>
        </p:grpSpPr>
        <mc:AlternateContent xmlns:mc="http://schemas.openxmlformats.org/markup-compatibility/2006">
          <mc:Choice xmlns:p14="http://schemas.microsoft.com/office/powerpoint/2010/main" Requires="p14">
            <p:contentPart p14:bwMode="auto" r:id="rId186">
              <p14:nvContentPartPr>
                <p14:cNvPr id="222" name="Ink 221">
                  <a:extLst>
                    <a:ext uri="{FF2B5EF4-FFF2-40B4-BE49-F238E27FC236}">
                      <a16:creationId xmlns:a16="http://schemas.microsoft.com/office/drawing/2014/main" id="{E68B95DD-E5E9-797B-DD9B-04BD538CF11B}"/>
                    </a:ext>
                  </a:extLst>
                </p14:cNvPr>
                <p14:cNvContentPartPr/>
                <p14:nvPr/>
              </p14:nvContentPartPr>
              <p14:xfrm>
                <a:off x="12352185" y="3149865"/>
                <a:ext cx="16920" cy="260640"/>
              </p14:xfrm>
            </p:contentPart>
          </mc:Choice>
          <mc:Fallback>
            <p:pic>
              <p:nvPicPr>
                <p:cNvPr id="222" name="Ink 221">
                  <a:extLst>
                    <a:ext uri="{FF2B5EF4-FFF2-40B4-BE49-F238E27FC236}">
                      <a16:creationId xmlns:a16="http://schemas.microsoft.com/office/drawing/2014/main" id="{E68B95DD-E5E9-797B-DD9B-04BD538CF11B}"/>
                    </a:ext>
                  </a:extLst>
                </p:cNvPr>
                <p:cNvPicPr/>
                <p:nvPr/>
              </p:nvPicPr>
              <p:blipFill>
                <a:blip r:embed="rId187"/>
                <a:stretch>
                  <a:fillRect/>
                </a:stretch>
              </p:blipFill>
              <p:spPr>
                <a:xfrm>
                  <a:off x="12321585" y="3119265"/>
                  <a:ext cx="7812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23" name="Ink 222">
                  <a:extLst>
                    <a:ext uri="{FF2B5EF4-FFF2-40B4-BE49-F238E27FC236}">
                      <a16:creationId xmlns:a16="http://schemas.microsoft.com/office/drawing/2014/main" id="{85754562-993A-5095-DAED-ABF61BFBE4FA}"/>
                    </a:ext>
                  </a:extLst>
                </p14:cNvPr>
                <p14:cNvContentPartPr/>
                <p14:nvPr/>
              </p14:nvContentPartPr>
              <p14:xfrm>
                <a:off x="12531825" y="3187305"/>
                <a:ext cx="17640" cy="171360"/>
              </p14:xfrm>
            </p:contentPart>
          </mc:Choice>
          <mc:Fallback>
            <p:pic>
              <p:nvPicPr>
                <p:cNvPr id="223" name="Ink 222">
                  <a:extLst>
                    <a:ext uri="{FF2B5EF4-FFF2-40B4-BE49-F238E27FC236}">
                      <a16:creationId xmlns:a16="http://schemas.microsoft.com/office/drawing/2014/main" id="{85754562-993A-5095-DAED-ABF61BFBE4FA}"/>
                    </a:ext>
                  </a:extLst>
                </p:cNvPr>
                <p:cNvPicPr/>
                <p:nvPr/>
              </p:nvPicPr>
              <p:blipFill>
                <a:blip r:embed="rId189"/>
                <a:stretch>
                  <a:fillRect/>
                </a:stretch>
              </p:blipFill>
              <p:spPr>
                <a:xfrm>
                  <a:off x="12501225" y="3156705"/>
                  <a:ext cx="792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24" name="Ink 223">
                  <a:extLst>
                    <a:ext uri="{FF2B5EF4-FFF2-40B4-BE49-F238E27FC236}">
                      <a16:creationId xmlns:a16="http://schemas.microsoft.com/office/drawing/2014/main" id="{019147CC-02CA-3D00-6114-4894987DA3BD}"/>
                    </a:ext>
                  </a:extLst>
                </p14:cNvPr>
                <p14:cNvContentPartPr/>
                <p14:nvPr/>
              </p14:nvContentPartPr>
              <p14:xfrm>
                <a:off x="12183705" y="2966985"/>
                <a:ext cx="517680" cy="625320"/>
              </p14:xfrm>
            </p:contentPart>
          </mc:Choice>
          <mc:Fallback>
            <p:pic>
              <p:nvPicPr>
                <p:cNvPr id="224" name="Ink 223">
                  <a:extLst>
                    <a:ext uri="{FF2B5EF4-FFF2-40B4-BE49-F238E27FC236}">
                      <a16:creationId xmlns:a16="http://schemas.microsoft.com/office/drawing/2014/main" id="{019147CC-02CA-3D00-6114-4894987DA3BD}"/>
                    </a:ext>
                  </a:extLst>
                </p:cNvPr>
                <p:cNvPicPr/>
                <p:nvPr/>
              </p:nvPicPr>
              <p:blipFill>
                <a:blip r:embed="rId191"/>
                <a:stretch>
                  <a:fillRect/>
                </a:stretch>
              </p:blipFill>
              <p:spPr>
                <a:xfrm>
                  <a:off x="12153105" y="2936385"/>
                  <a:ext cx="579240" cy="686520"/>
                </a:xfrm>
                <a:prstGeom prst="rect">
                  <a:avLst/>
                </a:prstGeom>
              </p:spPr>
            </p:pic>
          </mc:Fallback>
        </mc:AlternateContent>
      </p:grpSp>
      <p:grpSp>
        <p:nvGrpSpPr>
          <p:cNvPr id="244" name="Group 243">
            <a:extLst>
              <a:ext uri="{FF2B5EF4-FFF2-40B4-BE49-F238E27FC236}">
                <a16:creationId xmlns:a16="http://schemas.microsoft.com/office/drawing/2014/main" id="{57B280BE-F702-CB24-D50B-07DEFAF77DFD}"/>
              </a:ext>
            </a:extLst>
          </p:cNvPr>
          <p:cNvGrpSpPr/>
          <p:nvPr/>
        </p:nvGrpSpPr>
        <p:grpSpPr>
          <a:xfrm>
            <a:off x="13289625" y="3122865"/>
            <a:ext cx="3081600" cy="660960"/>
            <a:chOff x="13289625" y="3122865"/>
            <a:chExt cx="3081600" cy="660960"/>
          </a:xfrm>
        </p:grpSpPr>
        <mc:AlternateContent xmlns:mc="http://schemas.openxmlformats.org/markup-compatibility/2006">
          <mc:Choice xmlns:p14="http://schemas.microsoft.com/office/powerpoint/2010/main" Requires="p14">
            <p:contentPart p14:bwMode="auto" r:id="rId192">
              <p14:nvContentPartPr>
                <p14:cNvPr id="226" name="Ink 225">
                  <a:extLst>
                    <a:ext uri="{FF2B5EF4-FFF2-40B4-BE49-F238E27FC236}">
                      <a16:creationId xmlns:a16="http://schemas.microsoft.com/office/drawing/2014/main" id="{F16E196F-EB39-9CF3-025B-3E8CE189AAFF}"/>
                    </a:ext>
                  </a:extLst>
                </p14:cNvPr>
                <p14:cNvContentPartPr/>
                <p14:nvPr/>
              </p14:nvContentPartPr>
              <p14:xfrm>
                <a:off x="13301145" y="3122865"/>
                <a:ext cx="41760" cy="213120"/>
              </p14:xfrm>
            </p:contentPart>
          </mc:Choice>
          <mc:Fallback>
            <p:pic>
              <p:nvPicPr>
                <p:cNvPr id="226" name="Ink 225">
                  <a:extLst>
                    <a:ext uri="{FF2B5EF4-FFF2-40B4-BE49-F238E27FC236}">
                      <a16:creationId xmlns:a16="http://schemas.microsoft.com/office/drawing/2014/main" id="{F16E196F-EB39-9CF3-025B-3E8CE189AAFF}"/>
                    </a:ext>
                  </a:extLst>
                </p:cNvPr>
                <p:cNvPicPr/>
                <p:nvPr/>
              </p:nvPicPr>
              <p:blipFill>
                <a:blip r:embed="rId193"/>
                <a:stretch>
                  <a:fillRect/>
                </a:stretch>
              </p:blipFill>
              <p:spPr>
                <a:xfrm>
                  <a:off x="13270545" y="3091905"/>
                  <a:ext cx="1029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27" name="Ink 226">
                  <a:extLst>
                    <a:ext uri="{FF2B5EF4-FFF2-40B4-BE49-F238E27FC236}">
                      <a16:creationId xmlns:a16="http://schemas.microsoft.com/office/drawing/2014/main" id="{CE2EF9AE-A96A-EFCB-5C76-7989C66BFDA7}"/>
                    </a:ext>
                  </a:extLst>
                </p14:cNvPr>
                <p14:cNvContentPartPr/>
                <p14:nvPr/>
              </p14:nvContentPartPr>
              <p14:xfrm>
                <a:off x="13289625" y="3178305"/>
                <a:ext cx="245520" cy="229320"/>
              </p14:xfrm>
            </p:contentPart>
          </mc:Choice>
          <mc:Fallback>
            <p:pic>
              <p:nvPicPr>
                <p:cNvPr id="227" name="Ink 226">
                  <a:extLst>
                    <a:ext uri="{FF2B5EF4-FFF2-40B4-BE49-F238E27FC236}">
                      <a16:creationId xmlns:a16="http://schemas.microsoft.com/office/drawing/2014/main" id="{CE2EF9AE-A96A-EFCB-5C76-7989C66BFDA7}"/>
                    </a:ext>
                  </a:extLst>
                </p:cNvPr>
                <p:cNvPicPr/>
                <p:nvPr/>
              </p:nvPicPr>
              <p:blipFill>
                <a:blip r:embed="rId195"/>
                <a:stretch>
                  <a:fillRect/>
                </a:stretch>
              </p:blipFill>
              <p:spPr>
                <a:xfrm>
                  <a:off x="13259025" y="3147705"/>
                  <a:ext cx="3067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28" name="Ink 227">
                  <a:extLst>
                    <a:ext uri="{FF2B5EF4-FFF2-40B4-BE49-F238E27FC236}">
                      <a16:creationId xmlns:a16="http://schemas.microsoft.com/office/drawing/2014/main" id="{4CA56615-3A71-38BA-DE14-28C37DE8D3A0}"/>
                    </a:ext>
                  </a:extLst>
                </p14:cNvPr>
                <p14:cNvContentPartPr/>
                <p14:nvPr/>
              </p14:nvContentPartPr>
              <p14:xfrm>
                <a:off x="13625505" y="3247425"/>
                <a:ext cx="67680" cy="177120"/>
              </p14:xfrm>
            </p:contentPart>
          </mc:Choice>
          <mc:Fallback>
            <p:pic>
              <p:nvPicPr>
                <p:cNvPr id="228" name="Ink 227">
                  <a:extLst>
                    <a:ext uri="{FF2B5EF4-FFF2-40B4-BE49-F238E27FC236}">
                      <a16:creationId xmlns:a16="http://schemas.microsoft.com/office/drawing/2014/main" id="{4CA56615-3A71-38BA-DE14-28C37DE8D3A0}"/>
                    </a:ext>
                  </a:extLst>
                </p:cNvPr>
                <p:cNvPicPr/>
                <p:nvPr/>
              </p:nvPicPr>
              <p:blipFill>
                <a:blip r:embed="rId197"/>
                <a:stretch>
                  <a:fillRect/>
                </a:stretch>
              </p:blipFill>
              <p:spPr>
                <a:xfrm>
                  <a:off x="13594545" y="3216465"/>
                  <a:ext cx="1288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29" name="Ink 228">
                  <a:extLst>
                    <a:ext uri="{FF2B5EF4-FFF2-40B4-BE49-F238E27FC236}">
                      <a16:creationId xmlns:a16="http://schemas.microsoft.com/office/drawing/2014/main" id="{EEAA0896-6B55-FF64-9B73-479F6C3DE345}"/>
                    </a:ext>
                  </a:extLst>
                </p14:cNvPr>
                <p14:cNvContentPartPr/>
                <p14:nvPr/>
              </p14:nvContentPartPr>
              <p14:xfrm>
                <a:off x="13847625" y="3384585"/>
                <a:ext cx="27720" cy="21960"/>
              </p14:xfrm>
            </p:contentPart>
          </mc:Choice>
          <mc:Fallback>
            <p:pic>
              <p:nvPicPr>
                <p:cNvPr id="229" name="Ink 228">
                  <a:extLst>
                    <a:ext uri="{FF2B5EF4-FFF2-40B4-BE49-F238E27FC236}">
                      <a16:creationId xmlns:a16="http://schemas.microsoft.com/office/drawing/2014/main" id="{EEAA0896-6B55-FF64-9B73-479F6C3DE345}"/>
                    </a:ext>
                  </a:extLst>
                </p:cNvPr>
                <p:cNvPicPr/>
                <p:nvPr/>
              </p:nvPicPr>
              <p:blipFill>
                <a:blip r:embed="rId199"/>
                <a:stretch>
                  <a:fillRect/>
                </a:stretch>
              </p:blipFill>
              <p:spPr>
                <a:xfrm>
                  <a:off x="13817025" y="3353625"/>
                  <a:ext cx="889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30" name="Ink 229">
                  <a:extLst>
                    <a:ext uri="{FF2B5EF4-FFF2-40B4-BE49-F238E27FC236}">
                      <a16:creationId xmlns:a16="http://schemas.microsoft.com/office/drawing/2014/main" id="{340B2022-CBA3-619D-3E72-1683E9D43B04}"/>
                    </a:ext>
                  </a:extLst>
                </p14:cNvPr>
                <p14:cNvContentPartPr/>
                <p14:nvPr/>
              </p14:nvContentPartPr>
              <p14:xfrm>
                <a:off x="14132385" y="3209265"/>
                <a:ext cx="199440" cy="282960"/>
              </p14:xfrm>
            </p:contentPart>
          </mc:Choice>
          <mc:Fallback>
            <p:pic>
              <p:nvPicPr>
                <p:cNvPr id="230" name="Ink 229">
                  <a:extLst>
                    <a:ext uri="{FF2B5EF4-FFF2-40B4-BE49-F238E27FC236}">
                      <a16:creationId xmlns:a16="http://schemas.microsoft.com/office/drawing/2014/main" id="{340B2022-CBA3-619D-3E72-1683E9D43B04}"/>
                    </a:ext>
                  </a:extLst>
                </p:cNvPr>
                <p:cNvPicPr/>
                <p:nvPr/>
              </p:nvPicPr>
              <p:blipFill>
                <a:blip r:embed="rId201"/>
                <a:stretch>
                  <a:fillRect/>
                </a:stretch>
              </p:blipFill>
              <p:spPr>
                <a:xfrm>
                  <a:off x="14101785" y="3178665"/>
                  <a:ext cx="26064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31" name="Ink 230">
                  <a:extLst>
                    <a:ext uri="{FF2B5EF4-FFF2-40B4-BE49-F238E27FC236}">
                      <a16:creationId xmlns:a16="http://schemas.microsoft.com/office/drawing/2014/main" id="{3CE8ABDC-2898-9386-FC28-31049829C2BE}"/>
                    </a:ext>
                  </a:extLst>
                </p14:cNvPr>
                <p14:cNvContentPartPr/>
                <p14:nvPr/>
              </p14:nvContentPartPr>
              <p14:xfrm>
                <a:off x="14143545" y="3224025"/>
                <a:ext cx="691200" cy="311400"/>
              </p14:xfrm>
            </p:contentPart>
          </mc:Choice>
          <mc:Fallback>
            <p:pic>
              <p:nvPicPr>
                <p:cNvPr id="231" name="Ink 230">
                  <a:extLst>
                    <a:ext uri="{FF2B5EF4-FFF2-40B4-BE49-F238E27FC236}">
                      <a16:creationId xmlns:a16="http://schemas.microsoft.com/office/drawing/2014/main" id="{3CE8ABDC-2898-9386-FC28-31049829C2BE}"/>
                    </a:ext>
                  </a:extLst>
                </p:cNvPr>
                <p:cNvPicPr/>
                <p:nvPr/>
              </p:nvPicPr>
              <p:blipFill>
                <a:blip r:embed="rId203"/>
                <a:stretch>
                  <a:fillRect/>
                </a:stretch>
              </p:blipFill>
              <p:spPr>
                <a:xfrm>
                  <a:off x="14112945" y="3193425"/>
                  <a:ext cx="75240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32" name="Ink 231">
                  <a:extLst>
                    <a:ext uri="{FF2B5EF4-FFF2-40B4-BE49-F238E27FC236}">
                      <a16:creationId xmlns:a16="http://schemas.microsoft.com/office/drawing/2014/main" id="{660A9BCB-5A24-33FA-A4BD-19DF400ED94A}"/>
                    </a:ext>
                  </a:extLst>
                </p14:cNvPr>
                <p14:cNvContentPartPr/>
                <p14:nvPr/>
              </p14:nvContentPartPr>
              <p14:xfrm>
                <a:off x="15026985" y="3326625"/>
                <a:ext cx="225000" cy="264240"/>
              </p14:xfrm>
            </p:contentPart>
          </mc:Choice>
          <mc:Fallback>
            <p:pic>
              <p:nvPicPr>
                <p:cNvPr id="232" name="Ink 231">
                  <a:extLst>
                    <a:ext uri="{FF2B5EF4-FFF2-40B4-BE49-F238E27FC236}">
                      <a16:creationId xmlns:a16="http://schemas.microsoft.com/office/drawing/2014/main" id="{660A9BCB-5A24-33FA-A4BD-19DF400ED94A}"/>
                    </a:ext>
                  </a:extLst>
                </p:cNvPr>
                <p:cNvPicPr/>
                <p:nvPr/>
              </p:nvPicPr>
              <p:blipFill>
                <a:blip r:embed="rId205"/>
                <a:stretch>
                  <a:fillRect/>
                </a:stretch>
              </p:blipFill>
              <p:spPr>
                <a:xfrm>
                  <a:off x="14996385" y="3296025"/>
                  <a:ext cx="28620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33" name="Ink 232">
                  <a:extLst>
                    <a:ext uri="{FF2B5EF4-FFF2-40B4-BE49-F238E27FC236}">
                      <a16:creationId xmlns:a16="http://schemas.microsoft.com/office/drawing/2014/main" id="{A8864127-573C-E732-9D59-26B679F2F9D7}"/>
                    </a:ext>
                  </a:extLst>
                </p14:cNvPr>
                <p14:cNvContentPartPr/>
                <p14:nvPr/>
              </p14:nvContentPartPr>
              <p14:xfrm>
                <a:off x="15299865" y="3202425"/>
                <a:ext cx="548640" cy="358920"/>
              </p14:xfrm>
            </p:contentPart>
          </mc:Choice>
          <mc:Fallback>
            <p:pic>
              <p:nvPicPr>
                <p:cNvPr id="233" name="Ink 232">
                  <a:extLst>
                    <a:ext uri="{FF2B5EF4-FFF2-40B4-BE49-F238E27FC236}">
                      <a16:creationId xmlns:a16="http://schemas.microsoft.com/office/drawing/2014/main" id="{A8864127-573C-E732-9D59-26B679F2F9D7}"/>
                    </a:ext>
                  </a:extLst>
                </p:cNvPr>
                <p:cNvPicPr/>
                <p:nvPr/>
              </p:nvPicPr>
              <p:blipFill>
                <a:blip r:embed="rId207"/>
                <a:stretch>
                  <a:fillRect/>
                </a:stretch>
              </p:blipFill>
              <p:spPr>
                <a:xfrm>
                  <a:off x="15269265" y="3171825"/>
                  <a:ext cx="60984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34" name="Ink 233">
                  <a:extLst>
                    <a:ext uri="{FF2B5EF4-FFF2-40B4-BE49-F238E27FC236}">
                      <a16:creationId xmlns:a16="http://schemas.microsoft.com/office/drawing/2014/main" id="{E40B9CDD-2A1B-4940-2BF2-127AA1A7B847}"/>
                    </a:ext>
                  </a:extLst>
                </p14:cNvPr>
                <p14:cNvContentPartPr/>
                <p14:nvPr/>
              </p14:nvContentPartPr>
              <p14:xfrm>
                <a:off x="15805305" y="3327345"/>
                <a:ext cx="35280" cy="89280"/>
              </p14:xfrm>
            </p:contentPart>
          </mc:Choice>
          <mc:Fallback>
            <p:pic>
              <p:nvPicPr>
                <p:cNvPr id="234" name="Ink 233">
                  <a:extLst>
                    <a:ext uri="{FF2B5EF4-FFF2-40B4-BE49-F238E27FC236}">
                      <a16:creationId xmlns:a16="http://schemas.microsoft.com/office/drawing/2014/main" id="{E40B9CDD-2A1B-4940-2BF2-127AA1A7B847}"/>
                    </a:ext>
                  </a:extLst>
                </p:cNvPr>
                <p:cNvPicPr/>
                <p:nvPr/>
              </p:nvPicPr>
              <p:blipFill>
                <a:blip r:embed="rId209"/>
                <a:stretch>
                  <a:fillRect/>
                </a:stretch>
              </p:blipFill>
              <p:spPr>
                <a:xfrm>
                  <a:off x="15774345" y="3296745"/>
                  <a:ext cx="968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35" name="Ink 234">
                  <a:extLst>
                    <a:ext uri="{FF2B5EF4-FFF2-40B4-BE49-F238E27FC236}">
                      <a16:creationId xmlns:a16="http://schemas.microsoft.com/office/drawing/2014/main" id="{7595E480-A66F-DF7B-8037-367D25CA2275}"/>
                    </a:ext>
                  </a:extLst>
                </p14:cNvPr>
                <p14:cNvContentPartPr/>
                <p14:nvPr/>
              </p14:nvContentPartPr>
              <p14:xfrm>
                <a:off x="15947505" y="3231945"/>
                <a:ext cx="423720" cy="551880"/>
              </p14:xfrm>
            </p:contentPart>
          </mc:Choice>
          <mc:Fallback>
            <p:pic>
              <p:nvPicPr>
                <p:cNvPr id="235" name="Ink 234">
                  <a:extLst>
                    <a:ext uri="{FF2B5EF4-FFF2-40B4-BE49-F238E27FC236}">
                      <a16:creationId xmlns:a16="http://schemas.microsoft.com/office/drawing/2014/main" id="{7595E480-A66F-DF7B-8037-367D25CA2275}"/>
                    </a:ext>
                  </a:extLst>
                </p:cNvPr>
                <p:cNvPicPr/>
                <p:nvPr/>
              </p:nvPicPr>
              <p:blipFill>
                <a:blip r:embed="rId211"/>
                <a:stretch>
                  <a:fillRect/>
                </a:stretch>
              </p:blipFill>
              <p:spPr>
                <a:xfrm>
                  <a:off x="15916905" y="3201345"/>
                  <a:ext cx="484920" cy="613080"/>
                </a:xfrm>
                <a:prstGeom prst="rect">
                  <a:avLst/>
                </a:prstGeom>
              </p:spPr>
            </p:pic>
          </mc:Fallback>
        </mc:AlternateContent>
      </p:grpSp>
      <p:grpSp>
        <p:nvGrpSpPr>
          <p:cNvPr id="243" name="Group 242">
            <a:extLst>
              <a:ext uri="{FF2B5EF4-FFF2-40B4-BE49-F238E27FC236}">
                <a16:creationId xmlns:a16="http://schemas.microsoft.com/office/drawing/2014/main" id="{B5ABF212-C039-23E0-54F6-D18E27B997E6}"/>
              </a:ext>
            </a:extLst>
          </p:cNvPr>
          <p:cNvGrpSpPr/>
          <p:nvPr/>
        </p:nvGrpSpPr>
        <p:grpSpPr>
          <a:xfrm>
            <a:off x="16711425" y="3437865"/>
            <a:ext cx="2008440" cy="374040"/>
            <a:chOff x="16711425" y="3437865"/>
            <a:chExt cx="2008440" cy="374040"/>
          </a:xfrm>
        </p:grpSpPr>
        <mc:AlternateContent xmlns:mc="http://schemas.openxmlformats.org/markup-compatibility/2006">
          <mc:Choice xmlns:p14="http://schemas.microsoft.com/office/powerpoint/2010/main" Requires="p14">
            <p:contentPart p14:bwMode="auto" r:id="rId212">
              <p14:nvContentPartPr>
                <p14:cNvPr id="236" name="Ink 235">
                  <a:extLst>
                    <a:ext uri="{FF2B5EF4-FFF2-40B4-BE49-F238E27FC236}">
                      <a16:creationId xmlns:a16="http://schemas.microsoft.com/office/drawing/2014/main" id="{A8B72227-2583-D332-C3B7-EA5C6D7B0603}"/>
                    </a:ext>
                  </a:extLst>
                </p14:cNvPr>
                <p14:cNvContentPartPr/>
                <p14:nvPr/>
              </p14:nvContentPartPr>
              <p14:xfrm>
                <a:off x="16711425" y="3450465"/>
                <a:ext cx="370440" cy="281520"/>
              </p14:xfrm>
            </p:contentPart>
          </mc:Choice>
          <mc:Fallback>
            <p:pic>
              <p:nvPicPr>
                <p:cNvPr id="236" name="Ink 235">
                  <a:extLst>
                    <a:ext uri="{FF2B5EF4-FFF2-40B4-BE49-F238E27FC236}">
                      <a16:creationId xmlns:a16="http://schemas.microsoft.com/office/drawing/2014/main" id="{A8B72227-2583-D332-C3B7-EA5C6D7B0603}"/>
                    </a:ext>
                  </a:extLst>
                </p:cNvPr>
                <p:cNvPicPr/>
                <p:nvPr/>
              </p:nvPicPr>
              <p:blipFill>
                <a:blip r:embed="rId213"/>
                <a:stretch>
                  <a:fillRect/>
                </a:stretch>
              </p:blipFill>
              <p:spPr>
                <a:xfrm>
                  <a:off x="16680825" y="3419865"/>
                  <a:ext cx="43164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37" name="Ink 236">
                  <a:extLst>
                    <a:ext uri="{FF2B5EF4-FFF2-40B4-BE49-F238E27FC236}">
                      <a16:creationId xmlns:a16="http://schemas.microsoft.com/office/drawing/2014/main" id="{5BF0BCBD-5E17-5473-6415-3FA8B756DEBD}"/>
                    </a:ext>
                  </a:extLst>
                </p14:cNvPr>
                <p14:cNvContentPartPr/>
                <p14:nvPr/>
              </p14:nvContentPartPr>
              <p14:xfrm>
                <a:off x="17179065" y="3565665"/>
                <a:ext cx="346680" cy="161280"/>
              </p14:xfrm>
            </p:contentPart>
          </mc:Choice>
          <mc:Fallback>
            <p:pic>
              <p:nvPicPr>
                <p:cNvPr id="237" name="Ink 236">
                  <a:extLst>
                    <a:ext uri="{FF2B5EF4-FFF2-40B4-BE49-F238E27FC236}">
                      <a16:creationId xmlns:a16="http://schemas.microsoft.com/office/drawing/2014/main" id="{5BF0BCBD-5E17-5473-6415-3FA8B756DEBD}"/>
                    </a:ext>
                  </a:extLst>
                </p:cNvPr>
                <p:cNvPicPr/>
                <p:nvPr/>
              </p:nvPicPr>
              <p:blipFill>
                <a:blip r:embed="rId215"/>
                <a:stretch>
                  <a:fillRect/>
                </a:stretch>
              </p:blipFill>
              <p:spPr>
                <a:xfrm>
                  <a:off x="17148465" y="3535065"/>
                  <a:ext cx="40824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38" name="Ink 237">
                  <a:extLst>
                    <a:ext uri="{FF2B5EF4-FFF2-40B4-BE49-F238E27FC236}">
                      <a16:creationId xmlns:a16="http://schemas.microsoft.com/office/drawing/2014/main" id="{EF575C82-AB6B-CB6F-C75C-A0A8EB58CCEA}"/>
                    </a:ext>
                  </a:extLst>
                </p14:cNvPr>
                <p14:cNvContentPartPr/>
                <p14:nvPr/>
              </p14:nvContentPartPr>
              <p14:xfrm>
                <a:off x="17600985" y="3437865"/>
                <a:ext cx="251640" cy="374040"/>
              </p14:xfrm>
            </p:contentPart>
          </mc:Choice>
          <mc:Fallback>
            <p:pic>
              <p:nvPicPr>
                <p:cNvPr id="238" name="Ink 237">
                  <a:extLst>
                    <a:ext uri="{FF2B5EF4-FFF2-40B4-BE49-F238E27FC236}">
                      <a16:creationId xmlns:a16="http://schemas.microsoft.com/office/drawing/2014/main" id="{EF575C82-AB6B-CB6F-C75C-A0A8EB58CCEA}"/>
                    </a:ext>
                  </a:extLst>
                </p:cNvPr>
                <p:cNvPicPr/>
                <p:nvPr/>
              </p:nvPicPr>
              <p:blipFill>
                <a:blip r:embed="rId217"/>
                <a:stretch>
                  <a:fillRect/>
                </a:stretch>
              </p:blipFill>
              <p:spPr>
                <a:xfrm>
                  <a:off x="17570385" y="3407265"/>
                  <a:ext cx="3128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39" name="Ink 238">
                  <a:extLst>
                    <a:ext uri="{FF2B5EF4-FFF2-40B4-BE49-F238E27FC236}">
                      <a16:creationId xmlns:a16="http://schemas.microsoft.com/office/drawing/2014/main" id="{CB9D06A1-32FC-F530-CACE-86D610EF74C5}"/>
                    </a:ext>
                  </a:extLst>
                </p14:cNvPr>
                <p14:cNvContentPartPr/>
                <p14:nvPr/>
              </p14:nvContentPartPr>
              <p14:xfrm>
                <a:off x="17839665" y="3509865"/>
                <a:ext cx="322920" cy="217080"/>
              </p14:xfrm>
            </p:contentPart>
          </mc:Choice>
          <mc:Fallback>
            <p:pic>
              <p:nvPicPr>
                <p:cNvPr id="239" name="Ink 238">
                  <a:extLst>
                    <a:ext uri="{FF2B5EF4-FFF2-40B4-BE49-F238E27FC236}">
                      <a16:creationId xmlns:a16="http://schemas.microsoft.com/office/drawing/2014/main" id="{CB9D06A1-32FC-F530-CACE-86D610EF74C5}"/>
                    </a:ext>
                  </a:extLst>
                </p:cNvPr>
                <p:cNvPicPr/>
                <p:nvPr/>
              </p:nvPicPr>
              <p:blipFill>
                <a:blip r:embed="rId219"/>
                <a:stretch>
                  <a:fillRect/>
                </a:stretch>
              </p:blipFill>
              <p:spPr>
                <a:xfrm>
                  <a:off x="17809065" y="3479265"/>
                  <a:ext cx="3841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40" name="Ink 239">
                  <a:extLst>
                    <a:ext uri="{FF2B5EF4-FFF2-40B4-BE49-F238E27FC236}">
                      <a16:creationId xmlns:a16="http://schemas.microsoft.com/office/drawing/2014/main" id="{C93154A2-8A78-F44F-D524-A026A96F25DB}"/>
                    </a:ext>
                  </a:extLst>
                </p14:cNvPr>
                <p14:cNvContentPartPr/>
                <p14:nvPr/>
              </p14:nvContentPartPr>
              <p14:xfrm>
                <a:off x="18184545" y="3452985"/>
                <a:ext cx="37800" cy="123120"/>
              </p14:xfrm>
            </p:contentPart>
          </mc:Choice>
          <mc:Fallback>
            <p:pic>
              <p:nvPicPr>
                <p:cNvPr id="240" name="Ink 239">
                  <a:extLst>
                    <a:ext uri="{FF2B5EF4-FFF2-40B4-BE49-F238E27FC236}">
                      <a16:creationId xmlns:a16="http://schemas.microsoft.com/office/drawing/2014/main" id="{C93154A2-8A78-F44F-D524-A026A96F25DB}"/>
                    </a:ext>
                  </a:extLst>
                </p:cNvPr>
                <p:cNvPicPr/>
                <p:nvPr/>
              </p:nvPicPr>
              <p:blipFill>
                <a:blip r:embed="rId221"/>
                <a:stretch>
                  <a:fillRect/>
                </a:stretch>
              </p:blipFill>
              <p:spPr>
                <a:xfrm>
                  <a:off x="18153945" y="3422385"/>
                  <a:ext cx="990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41" name="Ink 240">
                  <a:extLst>
                    <a:ext uri="{FF2B5EF4-FFF2-40B4-BE49-F238E27FC236}">
                      <a16:creationId xmlns:a16="http://schemas.microsoft.com/office/drawing/2014/main" id="{6305D84E-9CA2-EB19-CAAA-9ABF845D5824}"/>
                    </a:ext>
                  </a:extLst>
                </p14:cNvPr>
                <p14:cNvContentPartPr/>
                <p14:nvPr/>
              </p14:nvContentPartPr>
              <p14:xfrm>
                <a:off x="18251865" y="3454065"/>
                <a:ext cx="111600" cy="335880"/>
              </p14:xfrm>
            </p:contentPart>
          </mc:Choice>
          <mc:Fallback>
            <p:pic>
              <p:nvPicPr>
                <p:cNvPr id="241" name="Ink 240">
                  <a:extLst>
                    <a:ext uri="{FF2B5EF4-FFF2-40B4-BE49-F238E27FC236}">
                      <a16:creationId xmlns:a16="http://schemas.microsoft.com/office/drawing/2014/main" id="{6305D84E-9CA2-EB19-CAAA-9ABF845D5824}"/>
                    </a:ext>
                  </a:extLst>
                </p:cNvPr>
                <p:cNvPicPr/>
                <p:nvPr/>
              </p:nvPicPr>
              <p:blipFill>
                <a:blip r:embed="rId223"/>
                <a:stretch>
                  <a:fillRect/>
                </a:stretch>
              </p:blipFill>
              <p:spPr>
                <a:xfrm>
                  <a:off x="18221265" y="3423465"/>
                  <a:ext cx="17280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42" name="Ink 241">
                  <a:extLst>
                    <a:ext uri="{FF2B5EF4-FFF2-40B4-BE49-F238E27FC236}">
                      <a16:creationId xmlns:a16="http://schemas.microsoft.com/office/drawing/2014/main" id="{48AFABF9-3B71-DE92-764E-063D2988D61A}"/>
                    </a:ext>
                  </a:extLst>
                </p14:cNvPr>
                <p14:cNvContentPartPr/>
                <p14:nvPr/>
              </p14:nvContentPartPr>
              <p14:xfrm>
                <a:off x="18526185" y="3546945"/>
                <a:ext cx="193680" cy="209520"/>
              </p14:xfrm>
            </p:contentPart>
          </mc:Choice>
          <mc:Fallback>
            <p:pic>
              <p:nvPicPr>
                <p:cNvPr id="242" name="Ink 241">
                  <a:extLst>
                    <a:ext uri="{FF2B5EF4-FFF2-40B4-BE49-F238E27FC236}">
                      <a16:creationId xmlns:a16="http://schemas.microsoft.com/office/drawing/2014/main" id="{48AFABF9-3B71-DE92-764E-063D2988D61A}"/>
                    </a:ext>
                  </a:extLst>
                </p:cNvPr>
                <p:cNvPicPr/>
                <p:nvPr/>
              </p:nvPicPr>
              <p:blipFill>
                <a:blip r:embed="rId225"/>
                <a:stretch>
                  <a:fillRect/>
                </a:stretch>
              </p:blipFill>
              <p:spPr>
                <a:xfrm>
                  <a:off x="18495585" y="3515985"/>
                  <a:ext cx="254880" cy="271080"/>
                </a:xfrm>
                <a:prstGeom prst="rect">
                  <a:avLst/>
                </a:prstGeom>
              </p:spPr>
            </p:pic>
          </mc:Fallback>
        </mc:AlternateContent>
      </p:grpSp>
      <p:grpSp>
        <p:nvGrpSpPr>
          <p:cNvPr id="249" name="Group 248">
            <a:extLst>
              <a:ext uri="{FF2B5EF4-FFF2-40B4-BE49-F238E27FC236}">
                <a16:creationId xmlns:a16="http://schemas.microsoft.com/office/drawing/2014/main" id="{02226FB4-1B7A-6B5F-891D-C2359229C387}"/>
              </a:ext>
            </a:extLst>
          </p:cNvPr>
          <p:cNvGrpSpPr/>
          <p:nvPr/>
        </p:nvGrpSpPr>
        <p:grpSpPr>
          <a:xfrm>
            <a:off x="12213945" y="3927465"/>
            <a:ext cx="767160" cy="784440"/>
            <a:chOff x="12213945" y="3927465"/>
            <a:chExt cx="767160" cy="784440"/>
          </a:xfrm>
        </p:grpSpPr>
        <mc:AlternateContent xmlns:mc="http://schemas.openxmlformats.org/markup-compatibility/2006">
          <mc:Choice xmlns:p14="http://schemas.microsoft.com/office/powerpoint/2010/main" Requires="p14">
            <p:contentPart p14:bwMode="auto" r:id="rId226">
              <p14:nvContentPartPr>
                <p14:cNvPr id="245" name="Ink 244">
                  <a:extLst>
                    <a:ext uri="{FF2B5EF4-FFF2-40B4-BE49-F238E27FC236}">
                      <a16:creationId xmlns:a16="http://schemas.microsoft.com/office/drawing/2014/main" id="{5388F03F-A5AD-AC92-D0B1-E2A3F44EC718}"/>
                    </a:ext>
                  </a:extLst>
                </p14:cNvPr>
                <p14:cNvContentPartPr/>
                <p14:nvPr/>
              </p14:nvContentPartPr>
              <p14:xfrm>
                <a:off x="12467385" y="4145265"/>
                <a:ext cx="104400" cy="262440"/>
              </p14:xfrm>
            </p:contentPart>
          </mc:Choice>
          <mc:Fallback>
            <p:pic>
              <p:nvPicPr>
                <p:cNvPr id="245" name="Ink 244">
                  <a:extLst>
                    <a:ext uri="{FF2B5EF4-FFF2-40B4-BE49-F238E27FC236}">
                      <a16:creationId xmlns:a16="http://schemas.microsoft.com/office/drawing/2014/main" id="{5388F03F-A5AD-AC92-D0B1-E2A3F44EC718}"/>
                    </a:ext>
                  </a:extLst>
                </p:cNvPr>
                <p:cNvPicPr/>
                <p:nvPr/>
              </p:nvPicPr>
              <p:blipFill>
                <a:blip r:embed="rId227"/>
                <a:stretch>
                  <a:fillRect/>
                </a:stretch>
              </p:blipFill>
              <p:spPr>
                <a:xfrm>
                  <a:off x="12436785" y="4114665"/>
                  <a:ext cx="16560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46" name="Ink 245">
                  <a:extLst>
                    <a:ext uri="{FF2B5EF4-FFF2-40B4-BE49-F238E27FC236}">
                      <a16:creationId xmlns:a16="http://schemas.microsoft.com/office/drawing/2014/main" id="{0A79C283-BAAF-088C-7792-8CE0C5A3CD5C}"/>
                    </a:ext>
                  </a:extLst>
                </p14:cNvPr>
                <p14:cNvContentPartPr/>
                <p14:nvPr/>
              </p14:nvContentPartPr>
              <p14:xfrm>
                <a:off x="12679065" y="4214385"/>
                <a:ext cx="91800" cy="213840"/>
              </p14:xfrm>
            </p:contentPart>
          </mc:Choice>
          <mc:Fallback>
            <p:pic>
              <p:nvPicPr>
                <p:cNvPr id="246" name="Ink 245">
                  <a:extLst>
                    <a:ext uri="{FF2B5EF4-FFF2-40B4-BE49-F238E27FC236}">
                      <a16:creationId xmlns:a16="http://schemas.microsoft.com/office/drawing/2014/main" id="{0A79C283-BAAF-088C-7792-8CE0C5A3CD5C}"/>
                    </a:ext>
                  </a:extLst>
                </p:cNvPr>
                <p:cNvPicPr/>
                <p:nvPr/>
              </p:nvPicPr>
              <p:blipFill>
                <a:blip r:embed="rId229"/>
                <a:stretch>
                  <a:fillRect/>
                </a:stretch>
              </p:blipFill>
              <p:spPr>
                <a:xfrm>
                  <a:off x="12648465" y="4183785"/>
                  <a:ext cx="1530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47" name="Ink 246">
                  <a:extLst>
                    <a:ext uri="{FF2B5EF4-FFF2-40B4-BE49-F238E27FC236}">
                      <a16:creationId xmlns:a16="http://schemas.microsoft.com/office/drawing/2014/main" id="{7C6B4332-13C4-ED1D-E99E-612A543384AC}"/>
                    </a:ext>
                  </a:extLst>
                </p14:cNvPr>
                <p14:cNvContentPartPr/>
                <p14:nvPr/>
              </p14:nvContentPartPr>
              <p14:xfrm>
                <a:off x="12892905" y="4241745"/>
                <a:ext cx="36360" cy="118440"/>
              </p14:xfrm>
            </p:contentPart>
          </mc:Choice>
          <mc:Fallback>
            <p:pic>
              <p:nvPicPr>
                <p:cNvPr id="247" name="Ink 246">
                  <a:extLst>
                    <a:ext uri="{FF2B5EF4-FFF2-40B4-BE49-F238E27FC236}">
                      <a16:creationId xmlns:a16="http://schemas.microsoft.com/office/drawing/2014/main" id="{7C6B4332-13C4-ED1D-E99E-612A543384AC}"/>
                    </a:ext>
                  </a:extLst>
                </p:cNvPr>
                <p:cNvPicPr/>
                <p:nvPr/>
              </p:nvPicPr>
              <p:blipFill>
                <a:blip r:embed="rId231"/>
                <a:stretch>
                  <a:fillRect/>
                </a:stretch>
              </p:blipFill>
              <p:spPr>
                <a:xfrm>
                  <a:off x="12862305" y="4211145"/>
                  <a:ext cx="975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48" name="Ink 247">
                  <a:extLst>
                    <a:ext uri="{FF2B5EF4-FFF2-40B4-BE49-F238E27FC236}">
                      <a16:creationId xmlns:a16="http://schemas.microsoft.com/office/drawing/2014/main" id="{54C576E1-BEFD-CBF9-E73E-8D8B07809DC1}"/>
                    </a:ext>
                  </a:extLst>
                </p14:cNvPr>
                <p14:cNvContentPartPr/>
                <p14:nvPr/>
              </p14:nvContentPartPr>
              <p14:xfrm>
                <a:off x="12213945" y="3927465"/>
                <a:ext cx="767160" cy="784440"/>
              </p14:xfrm>
            </p:contentPart>
          </mc:Choice>
          <mc:Fallback>
            <p:pic>
              <p:nvPicPr>
                <p:cNvPr id="248" name="Ink 247">
                  <a:extLst>
                    <a:ext uri="{FF2B5EF4-FFF2-40B4-BE49-F238E27FC236}">
                      <a16:creationId xmlns:a16="http://schemas.microsoft.com/office/drawing/2014/main" id="{54C576E1-BEFD-CBF9-E73E-8D8B07809DC1}"/>
                    </a:ext>
                  </a:extLst>
                </p:cNvPr>
                <p:cNvPicPr/>
                <p:nvPr/>
              </p:nvPicPr>
              <p:blipFill>
                <a:blip r:embed="rId233"/>
                <a:stretch>
                  <a:fillRect/>
                </a:stretch>
              </p:blipFill>
              <p:spPr>
                <a:xfrm>
                  <a:off x="12183345" y="3896865"/>
                  <a:ext cx="828360" cy="845640"/>
                </a:xfrm>
                <a:prstGeom prst="rect">
                  <a:avLst/>
                </a:prstGeom>
              </p:spPr>
            </p:pic>
          </mc:Fallback>
        </mc:AlternateContent>
      </p:grpSp>
      <p:grpSp>
        <p:nvGrpSpPr>
          <p:cNvPr id="281" name="Group 280">
            <a:extLst>
              <a:ext uri="{FF2B5EF4-FFF2-40B4-BE49-F238E27FC236}">
                <a16:creationId xmlns:a16="http://schemas.microsoft.com/office/drawing/2014/main" id="{4EB5CED8-D111-ACC5-AFD9-A7402B71913E}"/>
              </a:ext>
            </a:extLst>
          </p:cNvPr>
          <p:cNvGrpSpPr/>
          <p:nvPr/>
        </p:nvGrpSpPr>
        <p:grpSpPr>
          <a:xfrm>
            <a:off x="371385" y="555345"/>
            <a:ext cx="9151920" cy="1354320"/>
            <a:chOff x="371385" y="555345"/>
            <a:chExt cx="9151920" cy="1354320"/>
          </a:xfrm>
        </p:grpSpPr>
        <mc:AlternateContent xmlns:mc="http://schemas.openxmlformats.org/markup-compatibility/2006">
          <mc:Choice xmlns:p14="http://schemas.microsoft.com/office/powerpoint/2010/main" Requires="p14">
            <p:contentPart p14:bwMode="auto" r:id="rId234">
              <p14:nvContentPartPr>
                <p14:cNvPr id="13" name="Ink 12">
                  <a:extLst>
                    <a:ext uri="{FF2B5EF4-FFF2-40B4-BE49-F238E27FC236}">
                      <a16:creationId xmlns:a16="http://schemas.microsoft.com/office/drawing/2014/main" id="{CECF5D22-F597-581D-51BC-7ACB7F2A163B}"/>
                    </a:ext>
                  </a:extLst>
                </p14:cNvPr>
                <p14:cNvContentPartPr/>
                <p14:nvPr/>
              </p14:nvContentPartPr>
              <p14:xfrm>
                <a:off x="4955625" y="1532745"/>
                <a:ext cx="205560" cy="9000"/>
              </p14:xfrm>
            </p:contentPart>
          </mc:Choice>
          <mc:Fallback>
            <p:pic>
              <p:nvPicPr>
                <p:cNvPr id="13" name="Ink 12">
                  <a:extLst>
                    <a:ext uri="{FF2B5EF4-FFF2-40B4-BE49-F238E27FC236}">
                      <a16:creationId xmlns:a16="http://schemas.microsoft.com/office/drawing/2014/main" id="{CECF5D22-F597-581D-51BC-7ACB7F2A163B}"/>
                    </a:ext>
                  </a:extLst>
                </p:cNvPr>
                <p:cNvPicPr/>
                <p:nvPr/>
              </p:nvPicPr>
              <p:blipFill>
                <a:blip r:embed="rId235"/>
                <a:stretch>
                  <a:fillRect/>
                </a:stretch>
              </p:blipFill>
              <p:spPr>
                <a:xfrm>
                  <a:off x="4940505" y="1517625"/>
                  <a:ext cx="2358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1" name="Ink 20">
                  <a:extLst>
                    <a:ext uri="{FF2B5EF4-FFF2-40B4-BE49-F238E27FC236}">
                      <a16:creationId xmlns:a16="http://schemas.microsoft.com/office/drawing/2014/main" id="{79BC8D1E-082C-71C3-ADD5-E4A637B4FEB3}"/>
                    </a:ext>
                  </a:extLst>
                </p14:cNvPr>
                <p14:cNvContentPartPr/>
                <p14:nvPr/>
              </p14:nvContentPartPr>
              <p14:xfrm>
                <a:off x="6644025" y="1547505"/>
                <a:ext cx="330840" cy="19440"/>
              </p14:xfrm>
            </p:contentPart>
          </mc:Choice>
          <mc:Fallback>
            <p:pic>
              <p:nvPicPr>
                <p:cNvPr id="21" name="Ink 20">
                  <a:extLst>
                    <a:ext uri="{FF2B5EF4-FFF2-40B4-BE49-F238E27FC236}">
                      <a16:creationId xmlns:a16="http://schemas.microsoft.com/office/drawing/2014/main" id="{79BC8D1E-082C-71C3-ADD5-E4A637B4FEB3}"/>
                    </a:ext>
                  </a:extLst>
                </p:cNvPr>
                <p:cNvPicPr/>
                <p:nvPr/>
              </p:nvPicPr>
              <p:blipFill>
                <a:blip r:embed="rId237"/>
                <a:stretch>
                  <a:fillRect/>
                </a:stretch>
              </p:blipFill>
              <p:spPr>
                <a:xfrm>
                  <a:off x="6613425" y="1516905"/>
                  <a:ext cx="3920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7" name="Ink 26">
                  <a:extLst>
                    <a:ext uri="{FF2B5EF4-FFF2-40B4-BE49-F238E27FC236}">
                      <a16:creationId xmlns:a16="http://schemas.microsoft.com/office/drawing/2014/main" id="{5D654AF5-D382-6DA4-BCB9-2B0775EB0BB8}"/>
                    </a:ext>
                  </a:extLst>
                </p14:cNvPr>
                <p14:cNvContentPartPr/>
                <p14:nvPr/>
              </p14:nvContentPartPr>
              <p14:xfrm>
                <a:off x="8567505" y="1396305"/>
                <a:ext cx="44280" cy="302400"/>
              </p14:xfrm>
            </p:contentPart>
          </mc:Choice>
          <mc:Fallback>
            <p:pic>
              <p:nvPicPr>
                <p:cNvPr id="27" name="Ink 26">
                  <a:extLst>
                    <a:ext uri="{FF2B5EF4-FFF2-40B4-BE49-F238E27FC236}">
                      <a16:creationId xmlns:a16="http://schemas.microsoft.com/office/drawing/2014/main" id="{5D654AF5-D382-6DA4-BCB9-2B0775EB0BB8}"/>
                    </a:ext>
                  </a:extLst>
                </p:cNvPr>
                <p:cNvPicPr/>
                <p:nvPr/>
              </p:nvPicPr>
              <p:blipFill>
                <a:blip r:embed="rId239"/>
                <a:stretch>
                  <a:fillRect/>
                </a:stretch>
              </p:blipFill>
              <p:spPr>
                <a:xfrm>
                  <a:off x="8536905" y="1365705"/>
                  <a:ext cx="10548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8" name="Ink 27">
                  <a:extLst>
                    <a:ext uri="{FF2B5EF4-FFF2-40B4-BE49-F238E27FC236}">
                      <a16:creationId xmlns:a16="http://schemas.microsoft.com/office/drawing/2014/main" id="{767D8F91-362D-8521-214D-B15E8D3233DE}"/>
                    </a:ext>
                  </a:extLst>
                </p14:cNvPr>
                <p14:cNvContentPartPr/>
                <p14:nvPr/>
              </p14:nvContentPartPr>
              <p14:xfrm>
                <a:off x="8611065" y="1418265"/>
                <a:ext cx="243000" cy="271800"/>
              </p14:xfrm>
            </p:contentPart>
          </mc:Choice>
          <mc:Fallback>
            <p:pic>
              <p:nvPicPr>
                <p:cNvPr id="28" name="Ink 27">
                  <a:extLst>
                    <a:ext uri="{FF2B5EF4-FFF2-40B4-BE49-F238E27FC236}">
                      <a16:creationId xmlns:a16="http://schemas.microsoft.com/office/drawing/2014/main" id="{767D8F91-362D-8521-214D-B15E8D3233DE}"/>
                    </a:ext>
                  </a:extLst>
                </p:cNvPr>
                <p:cNvPicPr/>
                <p:nvPr/>
              </p:nvPicPr>
              <p:blipFill>
                <a:blip r:embed="rId241"/>
                <a:stretch>
                  <a:fillRect/>
                </a:stretch>
              </p:blipFill>
              <p:spPr>
                <a:xfrm>
                  <a:off x="8580105" y="1387665"/>
                  <a:ext cx="3045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9" name="Ink 28">
                  <a:extLst>
                    <a:ext uri="{FF2B5EF4-FFF2-40B4-BE49-F238E27FC236}">
                      <a16:creationId xmlns:a16="http://schemas.microsoft.com/office/drawing/2014/main" id="{851EC3C7-0C56-279A-7AFC-848C9986F94C}"/>
                    </a:ext>
                  </a:extLst>
                </p14:cNvPr>
                <p14:cNvContentPartPr/>
                <p14:nvPr/>
              </p14:nvContentPartPr>
              <p14:xfrm>
                <a:off x="9028305" y="1478025"/>
                <a:ext cx="77400" cy="94320"/>
              </p14:xfrm>
            </p:contentPart>
          </mc:Choice>
          <mc:Fallback>
            <p:pic>
              <p:nvPicPr>
                <p:cNvPr id="29" name="Ink 28">
                  <a:extLst>
                    <a:ext uri="{FF2B5EF4-FFF2-40B4-BE49-F238E27FC236}">
                      <a16:creationId xmlns:a16="http://schemas.microsoft.com/office/drawing/2014/main" id="{851EC3C7-0C56-279A-7AFC-848C9986F94C}"/>
                    </a:ext>
                  </a:extLst>
                </p:cNvPr>
                <p:cNvPicPr/>
                <p:nvPr/>
              </p:nvPicPr>
              <p:blipFill>
                <a:blip r:embed="rId243"/>
                <a:stretch>
                  <a:fillRect/>
                </a:stretch>
              </p:blipFill>
              <p:spPr>
                <a:xfrm>
                  <a:off x="8997705" y="1447065"/>
                  <a:ext cx="1386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30" name="Ink 29">
                  <a:extLst>
                    <a:ext uri="{FF2B5EF4-FFF2-40B4-BE49-F238E27FC236}">
                      <a16:creationId xmlns:a16="http://schemas.microsoft.com/office/drawing/2014/main" id="{1A5EE321-65E4-2D52-96B3-EE6802E5B0F8}"/>
                    </a:ext>
                  </a:extLst>
                </p14:cNvPr>
                <p14:cNvContentPartPr/>
                <p14:nvPr/>
              </p14:nvContentPartPr>
              <p14:xfrm>
                <a:off x="9231705" y="1415745"/>
                <a:ext cx="291600" cy="200520"/>
              </p14:xfrm>
            </p:contentPart>
          </mc:Choice>
          <mc:Fallback>
            <p:pic>
              <p:nvPicPr>
                <p:cNvPr id="30" name="Ink 29">
                  <a:extLst>
                    <a:ext uri="{FF2B5EF4-FFF2-40B4-BE49-F238E27FC236}">
                      <a16:creationId xmlns:a16="http://schemas.microsoft.com/office/drawing/2014/main" id="{1A5EE321-65E4-2D52-96B3-EE6802E5B0F8}"/>
                    </a:ext>
                  </a:extLst>
                </p:cNvPr>
                <p:cNvPicPr/>
                <p:nvPr/>
              </p:nvPicPr>
              <p:blipFill>
                <a:blip r:embed="rId245"/>
                <a:stretch>
                  <a:fillRect/>
                </a:stretch>
              </p:blipFill>
              <p:spPr>
                <a:xfrm>
                  <a:off x="9200745" y="1385145"/>
                  <a:ext cx="3528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2" name="Ink 21">
                  <a:extLst>
                    <a:ext uri="{FF2B5EF4-FFF2-40B4-BE49-F238E27FC236}">
                      <a16:creationId xmlns:a16="http://schemas.microsoft.com/office/drawing/2014/main" id="{07FE98AC-3370-7712-B2C6-620DB662F9D5}"/>
                    </a:ext>
                  </a:extLst>
                </p14:cNvPr>
                <p14:cNvContentPartPr/>
                <p14:nvPr/>
              </p14:nvContentPartPr>
              <p14:xfrm>
                <a:off x="7367265" y="1418985"/>
                <a:ext cx="193680" cy="384480"/>
              </p14:xfrm>
            </p:contentPart>
          </mc:Choice>
          <mc:Fallback>
            <p:pic>
              <p:nvPicPr>
                <p:cNvPr id="22" name="Ink 21">
                  <a:extLst>
                    <a:ext uri="{FF2B5EF4-FFF2-40B4-BE49-F238E27FC236}">
                      <a16:creationId xmlns:a16="http://schemas.microsoft.com/office/drawing/2014/main" id="{07FE98AC-3370-7712-B2C6-620DB662F9D5}"/>
                    </a:ext>
                  </a:extLst>
                </p:cNvPr>
                <p:cNvPicPr/>
                <p:nvPr/>
              </p:nvPicPr>
              <p:blipFill>
                <a:blip r:embed="rId247"/>
                <a:stretch>
                  <a:fillRect/>
                </a:stretch>
              </p:blipFill>
              <p:spPr>
                <a:xfrm>
                  <a:off x="7336665" y="1388385"/>
                  <a:ext cx="25524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3" name="Ink 22">
                  <a:extLst>
                    <a:ext uri="{FF2B5EF4-FFF2-40B4-BE49-F238E27FC236}">
                      <a16:creationId xmlns:a16="http://schemas.microsoft.com/office/drawing/2014/main" id="{259C72B7-2544-292D-8853-09E6428A4D9D}"/>
                    </a:ext>
                  </a:extLst>
                </p14:cNvPr>
                <p14:cNvContentPartPr/>
                <p14:nvPr/>
              </p14:nvContentPartPr>
              <p14:xfrm>
                <a:off x="7320465" y="1364265"/>
                <a:ext cx="494640" cy="334800"/>
              </p14:xfrm>
            </p:contentPart>
          </mc:Choice>
          <mc:Fallback>
            <p:pic>
              <p:nvPicPr>
                <p:cNvPr id="23" name="Ink 22">
                  <a:extLst>
                    <a:ext uri="{FF2B5EF4-FFF2-40B4-BE49-F238E27FC236}">
                      <a16:creationId xmlns:a16="http://schemas.microsoft.com/office/drawing/2014/main" id="{259C72B7-2544-292D-8853-09E6428A4D9D}"/>
                    </a:ext>
                  </a:extLst>
                </p:cNvPr>
                <p:cNvPicPr/>
                <p:nvPr/>
              </p:nvPicPr>
              <p:blipFill>
                <a:blip r:embed="rId249"/>
                <a:stretch>
                  <a:fillRect/>
                </a:stretch>
              </p:blipFill>
              <p:spPr>
                <a:xfrm>
                  <a:off x="7289865" y="1333665"/>
                  <a:ext cx="55620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4" name="Ink 23">
                  <a:extLst>
                    <a:ext uri="{FF2B5EF4-FFF2-40B4-BE49-F238E27FC236}">
                      <a16:creationId xmlns:a16="http://schemas.microsoft.com/office/drawing/2014/main" id="{C17799A8-A9B9-A619-1A98-F2F74E782DBB}"/>
                    </a:ext>
                  </a:extLst>
                </p14:cNvPr>
                <p14:cNvContentPartPr/>
                <p14:nvPr/>
              </p14:nvContentPartPr>
              <p14:xfrm>
                <a:off x="7692345" y="1523745"/>
                <a:ext cx="25560" cy="33120"/>
              </p14:xfrm>
            </p:contentPart>
          </mc:Choice>
          <mc:Fallback>
            <p:pic>
              <p:nvPicPr>
                <p:cNvPr id="24" name="Ink 23">
                  <a:extLst>
                    <a:ext uri="{FF2B5EF4-FFF2-40B4-BE49-F238E27FC236}">
                      <a16:creationId xmlns:a16="http://schemas.microsoft.com/office/drawing/2014/main" id="{C17799A8-A9B9-A619-1A98-F2F74E782DBB}"/>
                    </a:ext>
                  </a:extLst>
                </p:cNvPr>
                <p:cNvPicPr/>
                <p:nvPr/>
              </p:nvPicPr>
              <p:blipFill>
                <a:blip r:embed="rId251"/>
                <a:stretch>
                  <a:fillRect/>
                </a:stretch>
              </p:blipFill>
              <p:spPr>
                <a:xfrm>
                  <a:off x="7661745" y="1493145"/>
                  <a:ext cx="871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5" name="Ink 24">
                  <a:extLst>
                    <a:ext uri="{FF2B5EF4-FFF2-40B4-BE49-F238E27FC236}">
                      <a16:creationId xmlns:a16="http://schemas.microsoft.com/office/drawing/2014/main" id="{8BAFA026-6DA6-C046-4994-2DE7D4424D28}"/>
                    </a:ext>
                  </a:extLst>
                </p14:cNvPr>
                <p14:cNvContentPartPr/>
                <p14:nvPr/>
              </p14:nvContentPartPr>
              <p14:xfrm>
                <a:off x="7946145" y="1600785"/>
                <a:ext cx="53280" cy="30600"/>
              </p14:xfrm>
            </p:contentPart>
          </mc:Choice>
          <mc:Fallback>
            <p:pic>
              <p:nvPicPr>
                <p:cNvPr id="25" name="Ink 24">
                  <a:extLst>
                    <a:ext uri="{FF2B5EF4-FFF2-40B4-BE49-F238E27FC236}">
                      <a16:creationId xmlns:a16="http://schemas.microsoft.com/office/drawing/2014/main" id="{8BAFA026-6DA6-C046-4994-2DE7D4424D28}"/>
                    </a:ext>
                  </a:extLst>
                </p:cNvPr>
                <p:cNvPicPr/>
                <p:nvPr/>
              </p:nvPicPr>
              <p:blipFill>
                <a:blip r:embed="rId253"/>
                <a:stretch>
                  <a:fillRect/>
                </a:stretch>
              </p:blipFill>
              <p:spPr>
                <a:xfrm>
                  <a:off x="7915545" y="1570185"/>
                  <a:ext cx="1148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2" name="Ink 161">
                  <a:extLst>
                    <a:ext uri="{FF2B5EF4-FFF2-40B4-BE49-F238E27FC236}">
                      <a16:creationId xmlns:a16="http://schemas.microsoft.com/office/drawing/2014/main" id="{4F82176B-E089-C5CB-E130-690EE6CD5409}"/>
                    </a:ext>
                  </a:extLst>
                </p14:cNvPr>
                <p14:cNvContentPartPr/>
                <p14:nvPr/>
              </p14:nvContentPartPr>
              <p14:xfrm>
                <a:off x="7321545" y="1399905"/>
                <a:ext cx="286200" cy="446400"/>
              </p14:xfrm>
            </p:contentPart>
          </mc:Choice>
          <mc:Fallback>
            <p:pic>
              <p:nvPicPr>
                <p:cNvPr id="162" name="Ink 161">
                  <a:extLst>
                    <a:ext uri="{FF2B5EF4-FFF2-40B4-BE49-F238E27FC236}">
                      <a16:creationId xmlns:a16="http://schemas.microsoft.com/office/drawing/2014/main" id="{4F82176B-E089-C5CB-E130-690EE6CD5409}"/>
                    </a:ext>
                  </a:extLst>
                </p:cNvPr>
                <p:cNvPicPr/>
                <p:nvPr/>
              </p:nvPicPr>
              <p:blipFill>
                <a:blip r:embed="rId255"/>
                <a:stretch>
                  <a:fillRect/>
                </a:stretch>
              </p:blipFill>
              <p:spPr>
                <a:xfrm>
                  <a:off x="7290945" y="1368945"/>
                  <a:ext cx="34740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4" name="Ink 163">
                  <a:extLst>
                    <a:ext uri="{FF2B5EF4-FFF2-40B4-BE49-F238E27FC236}">
                      <a16:creationId xmlns:a16="http://schemas.microsoft.com/office/drawing/2014/main" id="{CE69CA47-7084-AF37-6C64-03F6D2D869A3}"/>
                    </a:ext>
                  </a:extLst>
                </p14:cNvPr>
                <p14:cNvContentPartPr/>
                <p14:nvPr/>
              </p14:nvContentPartPr>
              <p14:xfrm>
                <a:off x="7310385" y="1392345"/>
                <a:ext cx="288720" cy="475920"/>
              </p14:xfrm>
            </p:contentPart>
          </mc:Choice>
          <mc:Fallback>
            <p:pic>
              <p:nvPicPr>
                <p:cNvPr id="164" name="Ink 163">
                  <a:extLst>
                    <a:ext uri="{FF2B5EF4-FFF2-40B4-BE49-F238E27FC236}">
                      <a16:creationId xmlns:a16="http://schemas.microsoft.com/office/drawing/2014/main" id="{CE69CA47-7084-AF37-6C64-03F6D2D869A3}"/>
                    </a:ext>
                  </a:extLst>
                </p:cNvPr>
                <p:cNvPicPr/>
                <p:nvPr/>
              </p:nvPicPr>
              <p:blipFill>
                <a:blip r:embed="rId257"/>
                <a:stretch>
                  <a:fillRect/>
                </a:stretch>
              </p:blipFill>
              <p:spPr>
                <a:xfrm>
                  <a:off x="7279785" y="1361745"/>
                  <a:ext cx="34992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5" name="Ink 164">
                  <a:extLst>
                    <a:ext uri="{FF2B5EF4-FFF2-40B4-BE49-F238E27FC236}">
                      <a16:creationId xmlns:a16="http://schemas.microsoft.com/office/drawing/2014/main" id="{2ED4ADF3-4654-8848-734D-F31636BBF0F2}"/>
                    </a:ext>
                  </a:extLst>
                </p14:cNvPr>
                <p14:cNvContentPartPr/>
                <p14:nvPr/>
              </p14:nvContentPartPr>
              <p14:xfrm>
                <a:off x="7287705" y="1761705"/>
                <a:ext cx="143280" cy="117000"/>
              </p14:xfrm>
            </p:contentPart>
          </mc:Choice>
          <mc:Fallback>
            <p:pic>
              <p:nvPicPr>
                <p:cNvPr id="165" name="Ink 164">
                  <a:extLst>
                    <a:ext uri="{FF2B5EF4-FFF2-40B4-BE49-F238E27FC236}">
                      <a16:creationId xmlns:a16="http://schemas.microsoft.com/office/drawing/2014/main" id="{2ED4ADF3-4654-8848-734D-F31636BBF0F2}"/>
                    </a:ext>
                  </a:extLst>
                </p:cNvPr>
                <p:cNvPicPr/>
                <p:nvPr/>
              </p:nvPicPr>
              <p:blipFill>
                <a:blip r:embed="rId259"/>
                <a:stretch>
                  <a:fillRect/>
                </a:stretch>
              </p:blipFill>
              <p:spPr>
                <a:xfrm>
                  <a:off x="7256745" y="1731105"/>
                  <a:ext cx="2044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 name="Ink 13">
                  <a:extLst>
                    <a:ext uri="{FF2B5EF4-FFF2-40B4-BE49-F238E27FC236}">
                      <a16:creationId xmlns:a16="http://schemas.microsoft.com/office/drawing/2014/main" id="{CB2A9AF4-22AC-7514-C9DC-178B75DCE47E}"/>
                    </a:ext>
                  </a:extLst>
                </p14:cNvPr>
                <p14:cNvContentPartPr/>
                <p14:nvPr/>
              </p14:nvContentPartPr>
              <p14:xfrm>
                <a:off x="5528745" y="1404225"/>
                <a:ext cx="117000" cy="366840"/>
              </p14:xfrm>
            </p:contentPart>
          </mc:Choice>
          <mc:Fallback>
            <p:pic>
              <p:nvPicPr>
                <p:cNvPr id="14" name="Ink 13">
                  <a:extLst>
                    <a:ext uri="{FF2B5EF4-FFF2-40B4-BE49-F238E27FC236}">
                      <a16:creationId xmlns:a16="http://schemas.microsoft.com/office/drawing/2014/main" id="{CB2A9AF4-22AC-7514-C9DC-178B75DCE47E}"/>
                    </a:ext>
                  </a:extLst>
                </p:cNvPr>
                <p:cNvPicPr/>
                <p:nvPr/>
              </p:nvPicPr>
              <p:blipFill>
                <a:blip r:embed="rId261"/>
                <a:stretch>
                  <a:fillRect/>
                </a:stretch>
              </p:blipFill>
              <p:spPr>
                <a:xfrm>
                  <a:off x="5513625" y="1389105"/>
                  <a:ext cx="14760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 name="Ink 14">
                  <a:extLst>
                    <a:ext uri="{FF2B5EF4-FFF2-40B4-BE49-F238E27FC236}">
                      <a16:creationId xmlns:a16="http://schemas.microsoft.com/office/drawing/2014/main" id="{4B4AA5B9-73FF-CF84-8756-380D8E16AA89}"/>
                    </a:ext>
                  </a:extLst>
                </p14:cNvPr>
                <p14:cNvContentPartPr/>
                <p14:nvPr/>
              </p14:nvContentPartPr>
              <p14:xfrm>
                <a:off x="5801625" y="1526985"/>
                <a:ext cx="423360" cy="175680"/>
              </p14:xfrm>
            </p:contentPart>
          </mc:Choice>
          <mc:Fallback>
            <p:pic>
              <p:nvPicPr>
                <p:cNvPr id="15" name="Ink 14">
                  <a:extLst>
                    <a:ext uri="{FF2B5EF4-FFF2-40B4-BE49-F238E27FC236}">
                      <a16:creationId xmlns:a16="http://schemas.microsoft.com/office/drawing/2014/main" id="{4B4AA5B9-73FF-CF84-8756-380D8E16AA89}"/>
                    </a:ext>
                  </a:extLst>
                </p:cNvPr>
                <p:cNvPicPr/>
                <p:nvPr/>
              </p:nvPicPr>
              <p:blipFill>
                <a:blip r:embed="rId263"/>
                <a:stretch>
                  <a:fillRect/>
                </a:stretch>
              </p:blipFill>
              <p:spPr>
                <a:xfrm>
                  <a:off x="5786505" y="1511865"/>
                  <a:ext cx="4539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50" name="Ink 249">
                  <a:extLst>
                    <a:ext uri="{FF2B5EF4-FFF2-40B4-BE49-F238E27FC236}">
                      <a16:creationId xmlns:a16="http://schemas.microsoft.com/office/drawing/2014/main" id="{6B8FD92D-CCC3-76F8-E258-13927C634178}"/>
                    </a:ext>
                  </a:extLst>
                </p14:cNvPr>
                <p14:cNvContentPartPr/>
                <p14:nvPr/>
              </p14:nvContentPartPr>
              <p14:xfrm>
                <a:off x="5619105" y="1422585"/>
                <a:ext cx="44280" cy="385200"/>
              </p14:xfrm>
            </p:contentPart>
          </mc:Choice>
          <mc:Fallback>
            <p:pic>
              <p:nvPicPr>
                <p:cNvPr id="250" name="Ink 249">
                  <a:extLst>
                    <a:ext uri="{FF2B5EF4-FFF2-40B4-BE49-F238E27FC236}">
                      <a16:creationId xmlns:a16="http://schemas.microsoft.com/office/drawing/2014/main" id="{6B8FD92D-CCC3-76F8-E258-13927C634178}"/>
                    </a:ext>
                  </a:extLst>
                </p:cNvPr>
                <p:cNvPicPr/>
                <p:nvPr/>
              </p:nvPicPr>
              <p:blipFill>
                <a:blip r:embed="rId265"/>
                <a:stretch>
                  <a:fillRect/>
                </a:stretch>
              </p:blipFill>
              <p:spPr>
                <a:xfrm>
                  <a:off x="5588505" y="1391625"/>
                  <a:ext cx="10548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51" name="Ink 250">
                  <a:extLst>
                    <a:ext uri="{FF2B5EF4-FFF2-40B4-BE49-F238E27FC236}">
                      <a16:creationId xmlns:a16="http://schemas.microsoft.com/office/drawing/2014/main" id="{C867F369-E6D0-67B1-3403-CD4C7AFCFE45}"/>
                    </a:ext>
                  </a:extLst>
                </p14:cNvPr>
                <p14:cNvContentPartPr/>
                <p14:nvPr/>
              </p14:nvContentPartPr>
              <p14:xfrm>
                <a:off x="5800905" y="1562985"/>
                <a:ext cx="461520" cy="210240"/>
              </p14:xfrm>
            </p:contentPart>
          </mc:Choice>
          <mc:Fallback>
            <p:pic>
              <p:nvPicPr>
                <p:cNvPr id="251" name="Ink 250">
                  <a:extLst>
                    <a:ext uri="{FF2B5EF4-FFF2-40B4-BE49-F238E27FC236}">
                      <a16:creationId xmlns:a16="http://schemas.microsoft.com/office/drawing/2014/main" id="{C867F369-E6D0-67B1-3403-CD4C7AFCFE45}"/>
                    </a:ext>
                  </a:extLst>
                </p:cNvPr>
                <p:cNvPicPr/>
                <p:nvPr/>
              </p:nvPicPr>
              <p:blipFill>
                <a:blip r:embed="rId267"/>
                <a:stretch>
                  <a:fillRect/>
                </a:stretch>
              </p:blipFill>
              <p:spPr>
                <a:xfrm>
                  <a:off x="5770305" y="1532385"/>
                  <a:ext cx="5227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3" name="Ink 2">
                  <a:extLst>
                    <a:ext uri="{FF2B5EF4-FFF2-40B4-BE49-F238E27FC236}">
                      <a16:creationId xmlns:a16="http://schemas.microsoft.com/office/drawing/2014/main" id="{17D7E2DF-C067-F05D-72D0-539814CC1DD0}"/>
                    </a:ext>
                  </a:extLst>
                </p14:cNvPr>
                <p14:cNvContentPartPr/>
                <p14:nvPr/>
              </p14:nvContentPartPr>
              <p14:xfrm>
                <a:off x="760185" y="1220625"/>
                <a:ext cx="39600" cy="524160"/>
              </p14:xfrm>
            </p:contentPart>
          </mc:Choice>
          <mc:Fallback>
            <p:pic>
              <p:nvPicPr>
                <p:cNvPr id="3" name="Ink 2">
                  <a:extLst>
                    <a:ext uri="{FF2B5EF4-FFF2-40B4-BE49-F238E27FC236}">
                      <a16:creationId xmlns:a16="http://schemas.microsoft.com/office/drawing/2014/main" id="{17D7E2DF-C067-F05D-72D0-539814CC1DD0}"/>
                    </a:ext>
                  </a:extLst>
                </p:cNvPr>
                <p:cNvPicPr/>
                <p:nvPr/>
              </p:nvPicPr>
              <p:blipFill>
                <a:blip r:embed="rId269"/>
                <a:stretch>
                  <a:fillRect/>
                </a:stretch>
              </p:blipFill>
              <p:spPr>
                <a:xfrm>
                  <a:off x="744705" y="1205505"/>
                  <a:ext cx="70200" cy="5547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4" name="Ink 3">
                  <a:extLst>
                    <a:ext uri="{FF2B5EF4-FFF2-40B4-BE49-F238E27FC236}">
                      <a16:creationId xmlns:a16="http://schemas.microsoft.com/office/drawing/2014/main" id="{FE06B632-AC7F-7B1E-2456-0206073B985A}"/>
                    </a:ext>
                  </a:extLst>
                </p14:cNvPr>
                <p14:cNvContentPartPr/>
                <p14:nvPr/>
              </p14:nvContentPartPr>
              <p14:xfrm>
                <a:off x="589545" y="1196145"/>
                <a:ext cx="476640" cy="648000"/>
              </p14:xfrm>
            </p:contentPart>
          </mc:Choice>
          <mc:Fallback>
            <p:pic>
              <p:nvPicPr>
                <p:cNvPr id="4" name="Ink 3">
                  <a:extLst>
                    <a:ext uri="{FF2B5EF4-FFF2-40B4-BE49-F238E27FC236}">
                      <a16:creationId xmlns:a16="http://schemas.microsoft.com/office/drawing/2014/main" id="{FE06B632-AC7F-7B1E-2456-0206073B985A}"/>
                    </a:ext>
                  </a:extLst>
                </p:cNvPr>
                <p:cNvPicPr/>
                <p:nvPr/>
              </p:nvPicPr>
              <p:blipFill>
                <a:blip r:embed="rId271"/>
                <a:stretch>
                  <a:fillRect/>
                </a:stretch>
              </p:blipFill>
              <p:spPr>
                <a:xfrm>
                  <a:off x="574425" y="1181025"/>
                  <a:ext cx="507240" cy="6782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5" name="Ink 4">
                  <a:extLst>
                    <a:ext uri="{FF2B5EF4-FFF2-40B4-BE49-F238E27FC236}">
                      <a16:creationId xmlns:a16="http://schemas.microsoft.com/office/drawing/2014/main" id="{593DA72B-BD89-EC70-C185-F5B3015A17F6}"/>
                    </a:ext>
                  </a:extLst>
                </p14:cNvPr>
                <p14:cNvContentPartPr/>
                <p14:nvPr/>
              </p14:nvContentPartPr>
              <p14:xfrm>
                <a:off x="1206585" y="1393065"/>
                <a:ext cx="171360" cy="311760"/>
              </p14:xfrm>
            </p:contentPart>
          </mc:Choice>
          <mc:Fallback>
            <p:pic>
              <p:nvPicPr>
                <p:cNvPr id="5" name="Ink 4">
                  <a:extLst>
                    <a:ext uri="{FF2B5EF4-FFF2-40B4-BE49-F238E27FC236}">
                      <a16:creationId xmlns:a16="http://schemas.microsoft.com/office/drawing/2014/main" id="{593DA72B-BD89-EC70-C185-F5B3015A17F6}"/>
                    </a:ext>
                  </a:extLst>
                </p:cNvPr>
                <p:cNvPicPr/>
                <p:nvPr/>
              </p:nvPicPr>
              <p:blipFill>
                <a:blip r:embed="rId273"/>
                <a:stretch>
                  <a:fillRect/>
                </a:stretch>
              </p:blipFill>
              <p:spPr>
                <a:xfrm>
                  <a:off x="1191465" y="1377945"/>
                  <a:ext cx="20196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6" name="Ink 5">
                  <a:extLst>
                    <a:ext uri="{FF2B5EF4-FFF2-40B4-BE49-F238E27FC236}">
                      <a16:creationId xmlns:a16="http://schemas.microsoft.com/office/drawing/2014/main" id="{FC86842A-20EA-832E-E11C-303C00375D07}"/>
                    </a:ext>
                  </a:extLst>
                </p14:cNvPr>
                <p14:cNvContentPartPr/>
                <p14:nvPr/>
              </p14:nvContentPartPr>
              <p14:xfrm>
                <a:off x="1421505" y="1341585"/>
                <a:ext cx="1267560" cy="397440"/>
              </p14:xfrm>
            </p:contentPart>
          </mc:Choice>
          <mc:Fallback>
            <p:pic>
              <p:nvPicPr>
                <p:cNvPr id="6" name="Ink 5">
                  <a:extLst>
                    <a:ext uri="{FF2B5EF4-FFF2-40B4-BE49-F238E27FC236}">
                      <a16:creationId xmlns:a16="http://schemas.microsoft.com/office/drawing/2014/main" id="{FC86842A-20EA-832E-E11C-303C00375D07}"/>
                    </a:ext>
                  </a:extLst>
                </p:cNvPr>
                <p:cNvPicPr/>
                <p:nvPr/>
              </p:nvPicPr>
              <p:blipFill>
                <a:blip r:embed="rId275"/>
                <a:stretch>
                  <a:fillRect/>
                </a:stretch>
              </p:blipFill>
              <p:spPr>
                <a:xfrm>
                  <a:off x="1406385" y="1326465"/>
                  <a:ext cx="129816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7" name="Ink 6">
                  <a:extLst>
                    <a:ext uri="{FF2B5EF4-FFF2-40B4-BE49-F238E27FC236}">
                      <a16:creationId xmlns:a16="http://schemas.microsoft.com/office/drawing/2014/main" id="{946B1A09-EA9E-8A62-2E98-3EEECC4E4571}"/>
                    </a:ext>
                  </a:extLst>
                </p14:cNvPr>
                <p14:cNvContentPartPr/>
                <p14:nvPr/>
              </p14:nvContentPartPr>
              <p14:xfrm>
                <a:off x="3054825" y="1298745"/>
                <a:ext cx="14040" cy="495360"/>
              </p14:xfrm>
            </p:contentPart>
          </mc:Choice>
          <mc:Fallback>
            <p:pic>
              <p:nvPicPr>
                <p:cNvPr id="7" name="Ink 6">
                  <a:extLst>
                    <a:ext uri="{FF2B5EF4-FFF2-40B4-BE49-F238E27FC236}">
                      <a16:creationId xmlns:a16="http://schemas.microsoft.com/office/drawing/2014/main" id="{946B1A09-EA9E-8A62-2E98-3EEECC4E4571}"/>
                    </a:ext>
                  </a:extLst>
                </p:cNvPr>
                <p:cNvPicPr/>
                <p:nvPr/>
              </p:nvPicPr>
              <p:blipFill>
                <a:blip r:embed="rId277"/>
                <a:stretch>
                  <a:fillRect/>
                </a:stretch>
              </p:blipFill>
              <p:spPr>
                <a:xfrm>
                  <a:off x="3039705" y="1283625"/>
                  <a:ext cx="44640" cy="5259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8" name="Ink 7">
                  <a:extLst>
                    <a:ext uri="{FF2B5EF4-FFF2-40B4-BE49-F238E27FC236}">
                      <a16:creationId xmlns:a16="http://schemas.microsoft.com/office/drawing/2014/main" id="{BBA8FAD8-5779-ED0C-22C2-CF3B76854DAA}"/>
                    </a:ext>
                  </a:extLst>
                </p14:cNvPr>
                <p14:cNvContentPartPr/>
                <p14:nvPr/>
              </p14:nvContentPartPr>
              <p14:xfrm>
                <a:off x="2898225" y="1294425"/>
                <a:ext cx="946080" cy="461520"/>
              </p14:xfrm>
            </p:contentPart>
          </mc:Choice>
          <mc:Fallback>
            <p:pic>
              <p:nvPicPr>
                <p:cNvPr id="8" name="Ink 7">
                  <a:extLst>
                    <a:ext uri="{FF2B5EF4-FFF2-40B4-BE49-F238E27FC236}">
                      <a16:creationId xmlns:a16="http://schemas.microsoft.com/office/drawing/2014/main" id="{BBA8FAD8-5779-ED0C-22C2-CF3B76854DAA}"/>
                    </a:ext>
                  </a:extLst>
                </p:cNvPr>
                <p:cNvPicPr/>
                <p:nvPr/>
              </p:nvPicPr>
              <p:blipFill>
                <a:blip r:embed="rId279"/>
                <a:stretch>
                  <a:fillRect/>
                </a:stretch>
              </p:blipFill>
              <p:spPr>
                <a:xfrm>
                  <a:off x="2883105" y="1279305"/>
                  <a:ext cx="97668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9" name="Ink 8">
                  <a:extLst>
                    <a:ext uri="{FF2B5EF4-FFF2-40B4-BE49-F238E27FC236}">
                      <a16:creationId xmlns:a16="http://schemas.microsoft.com/office/drawing/2014/main" id="{89BCB6BF-7549-52CE-5CEC-EF8975021891}"/>
                    </a:ext>
                  </a:extLst>
                </p14:cNvPr>
                <p14:cNvContentPartPr/>
                <p14:nvPr/>
              </p14:nvContentPartPr>
              <p14:xfrm>
                <a:off x="3671145" y="1393425"/>
                <a:ext cx="437760" cy="382680"/>
              </p14:xfrm>
            </p:contentPart>
          </mc:Choice>
          <mc:Fallback>
            <p:pic>
              <p:nvPicPr>
                <p:cNvPr id="9" name="Ink 8">
                  <a:extLst>
                    <a:ext uri="{FF2B5EF4-FFF2-40B4-BE49-F238E27FC236}">
                      <a16:creationId xmlns:a16="http://schemas.microsoft.com/office/drawing/2014/main" id="{89BCB6BF-7549-52CE-5CEC-EF8975021891}"/>
                    </a:ext>
                  </a:extLst>
                </p:cNvPr>
                <p:cNvPicPr/>
                <p:nvPr/>
              </p:nvPicPr>
              <p:blipFill>
                <a:blip r:embed="rId281"/>
                <a:stretch>
                  <a:fillRect/>
                </a:stretch>
              </p:blipFill>
              <p:spPr>
                <a:xfrm>
                  <a:off x="3656025" y="1378305"/>
                  <a:ext cx="46836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0" name="Ink 9">
                  <a:extLst>
                    <a:ext uri="{FF2B5EF4-FFF2-40B4-BE49-F238E27FC236}">
                      <a16:creationId xmlns:a16="http://schemas.microsoft.com/office/drawing/2014/main" id="{7AD0452B-E09C-E78B-CCBE-BC5DB572EE47}"/>
                    </a:ext>
                  </a:extLst>
                </p14:cNvPr>
                <p14:cNvContentPartPr/>
                <p14:nvPr/>
              </p14:nvContentPartPr>
              <p14:xfrm>
                <a:off x="3919545" y="1550385"/>
                <a:ext cx="274680" cy="228960"/>
              </p14:xfrm>
            </p:contentPart>
          </mc:Choice>
          <mc:Fallback>
            <p:pic>
              <p:nvPicPr>
                <p:cNvPr id="10" name="Ink 9">
                  <a:extLst>
                    <a:ext uri="{FF2B5EF4-FFF2-40B4-BE49-F238E27FC236}">
                      <a16:creationId xmlns:a16="http://schemas.microsoft.com/office/drawing/2014/main" id="{7AD0452B-E09C-E78B-CCBE-BC5DB572EE47}"/>
                    </a:ext>
                  </a:extLst>
                </p:cNvPr>
                <p:cNvPicPr/>
                <p:nvPr/>
              </p:nvPicPr>
              <p:blipFill>
                <a:blip r:embed="rId283"/>
                <a:stretch>
                  <a:fillRect/>
                </a:stretch>
              </p:blipFill>
              <p:spPr>
                <a:xfrm>
                  <a:off x="3904065" y="1535265"/>
                  <a:ext cx="3052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1" name="Ink 10">
                  <a:extLst>
                    <a:ext uri="{FF2B5EF4-FFF2-40B4-BE49-F238E27FC236}">
                      <a16:creationId xmlns:a16="http://schemas.microsoft.com/office/drawing/2014/main" id="{3125CE17-BEC6-123D-253A-5F3B473FC63B}"/>
                    </a:ext>
                  </a:extLst>
                </p14:cNvPr>
                <p14:cNvContentPartPr/>
                <p14:nvPr/>
              </p14:nvContentPartPr>
              <p14:xfrm>
                <a:off x="4280625" y="1494225"/>
                <a:ext cx="14040" cy="106920"/>
              </p14:xfrm>
            </p:contentPart>
          </mc:Choice>
          <mc:Fallback>
            <p:pic>
              <p:nvPicPr>
                <p:cNvPr id="11" name="Ink 10">
                  <a:extLst>
                    <a:ext uri="{FF2B5EF4-FFF2-40B4-BE49-F238E27FC236}">
                      <a16:creationId xmlns:a16="http://schemas.microsoft.com/office/drawing/2014/main" id="{3125CE17-BEC6-123D-253A-5F3B473FC63B}"/>
                    </a:ext>
                  </a:extLst>
                </p:cNvPr>
                <p:cNvPicPr/>
                <p:nvPr/>
              </p:nvPicPr>
              <p:blipFill>
                <a:blip r:embed="rId285"/>
                <a:stretch>
                  <a:fillRect/>
                </a:stretch>
              </p:blipFill>
              <p:spPr>
                <a:xfrm>
                  <a:off x="4265505" y="1478745"/>
                  <a:ext cx="446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2" name="Ink 11">
                  <a:extLst>
                    <a:ext uri="{FF2B5EF4-FFF2-40B4-BE49-F238E27FC236}">
                      <a16:creationId xmlns:a16="http://schemas.microsoft.com/office/drawing/2014/main" id="{8944F586-3D1E-4F74-1D54-6D7063E74E48}"/>
                    </a:ext>
                  </a:extLst>
                </p14:cNvPr>
                <p14:cNvContentPartPr/>
                <p14:nvPr/>
              </p14:nvContentPartPr>
              <p14:xfrm>
                <a:off x="4338225" y="1513665"/>
                <a:ext cx="131400" cy="212760"/>
              </p14:xfrm>
            </p:contentPart>
          </mc:Choice>
          <mc:Fallback>
            <p:pic>
              <p:nvPicPr>
                <p:cNvPr id="12" name="Ink 11">
                  <a:extLst>
                    <a:ext uri="{FF2B5EF4-FFF2-40B4-BE49-F238E27FC236}">
                      <a16:creationId xmlns:a16="http://schemas.microsoft.com/office/drawing/2014/main" id="{8944F586-3D1E-4F74-1D54-6D7063E74E48}"/>
                    </a:ext>
                  </a:extLst>
                </p:cNvPr>
                <p:cNvPicPr/>
                <p:nvPr/>
              </p:nvPicPr>
              <p:blipFill>
                <a:blip r:embed="rId287"/>
                <a:stretch>
                  <a:fillRect/>
                </a:stretch>
              </p:blipFill>
              <p:spPr>
                <a:xfrm>
                  <a:off x="4322745" y="1498545"/>
                  <a:ext cx="1620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7" name="Ink 166">
                  <a:extLst>
                    <a:ext uri="{FF2B5EF4-FFF2-40B4-BE49-F238E27FC236}">
                      <a16:creationId xmlns:a16="http://schemas.microsoft.com/office/drawing/2014/main" id="{B3A54312-2D31-DC2A-94E8-FD7B6D0817CD}"/>
                    </a:ext>
                  </a:extLst>
                </p14:cNvPr>
                <p14:cNvContentPartPr/>
                <p14:nvPr/>
              </p14:nvContentPartPr>
              <p14:xfrm>
                <a:off x="618345" y="1228545"/>
                <a:ext cx="595800" cy="681120"/>
              </p14:xfrm>
            </p:contentPart>
          </mc:Choice>
          <mc:Fallback>
            <p:pic>
              <p:nvPicPr>
                <p:cNvPr id="167" name="Ink 166">
                  <a:extLst>
                    <a:ext uri="{FF2B5EF4-FFF2-40B4-BE49-F238E27FC236}">
                      <a16:creationId xmlns:a16="http://schemas.microsoft.com/office/drawing/2014/main" id="{B3A54312-2D31-DC2A-94E8-FD7B6D0817CD}"/>
                    </a:ext>
                  </a:extLst>
                </p:cNvPr>
                <p:cNvPicPr/>
                <p:nvPr/>
              </p:nvPicPr>
              <p:blipFill>
                <a:blip r:embed="rId289"/>
                <a:stretch>
                  <a:fillRect/>
                </a:stretch>
              </p:blipFill>
              <p:spPr>
                <a:xfrm>
                  <a:off x="587745" y="1197945"/>
                  <a:ext cx="657000" cy="7426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9" name="Ink 168">
                  <a:extLst>
                    <a:ext uri="{FF2B5EF4-FFF2-40B4-BE49-F238E27FC236}">
                      <a16:creationId xmlns:a16="http://schemas.microsoft.com/office/drawing/2014/main" id="{D613099F-CBF7-6B86-F42C-E640B489FD91}"/>
                    </a:ext>
                  </a:extLst>
                </p14:cNvPr>
                <p14:cNvContentPartPr/>
                <p14:nvPr/>
              </p14:nvContentPartPr>
              <p14:xfrm>
                <a:off x="758385" y="1391265"/>
                <a:ext cx="23760" cy="439920"/>
              </p14:xfrm>
            </p:contentPart>
          </mc:Choice>
          <mc:Fallback>
            <p:pic>
              <p:nvPicPr>
                <p:cNvPr id="169" name="Ink 168">
                  <a:extLst>
                    <a:ext uri="{FF2B5EF4-FFF2-40B4-BE49-F238E27FC236}">
                      <a16:creationId xmlns:a16="http://schemas.microsoft.com/office/drawing/2014/main" id="{D613099F-CBF7-6B86-F42C-E640B489FD91}"/>
                    </a:ext>
                  </a:extLst>
                </p:cNvPr>
                <p:cNvPicPr/>
                <p:nvPr/>
              </p:nvPicPr>
              <p:blipFill>
                <a:blip r:embed="rId291"/>
                <a:stretch>
                  <a:fillRect/>
                </a:stretch>
              </p:blipFill>
              <p:spPr>
                <a:xfrm>
                  <a:off x="727785" y="1360665"/>
                  <a:ext cx="85320" cy="5014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1" name="Ink 170">
                  <a:extLst>
                    <a:ext uri="{FF2B5EF4-FFF2-40B4-BE49-F238E27FC236}">
                      <a16:creationId xmlns:a16="http://schemas.microsoft.com/office/drawing/2014/main" id="{A7A3CA3A-67BB-1AB9-F1BF-50C74101B830}"/>
                    </a:ext>
                  </a:extLst>
                </p14:cNvPr>
                <p14:cNvContentPartPr/>
                <p14:nvPr/>
              </p14:nvContentPartPr>
              <p14:xfrm>
                <a:off x="1174545" y="1456065"/>
                <a:ext cx="208080" cy="303480"/>
              </p14:xfrm>
            </p:contentPart>
          </mc:Choice>
          <mc:Fallback>
            <p:pic>
              <p:nvPicPr>
                <p:cNvPr id="171" name="Ink 170">
                  <a:extLst>
                    <a:ext uri="{FF2B5EF4-FFF2-40B4-BE49-F238E27FC236}">
                      <a16:creationId xmlns:a16="http://schemas.microsoft.com/office/drawing/2014/main" id="{A7A3CA3A-67BB-1AB9-F1BF-50C74101B830}"/>
                    </a:ext>
                  </a:extLst>
                </p:cNvPr>
                <p:cNvPicPr/>
                <p:nvPr/>
              </p:nvPicPr>
              <p:blipFill>
                <a:blip r:embed="rId293"/>
                <a:stretch>
                  <a:fillRect/>
                </a:stretch>
              </p:blipFill>
              <p:spPr>
                <a:xfrm>
                  <a:off x="1143945" y="1425465"/>
                  <a:ext cx="26928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2" name="Ink 171">
                  <a:extLst>
                    <a:ext uri="{FF2B5EF4-FFF2-40B4-BE49-F238E27FC236}">
                      <a16:creationId xmlns:a16="http://schemas.microsoft.com/office/drawing/2014/main" id="{F1BF3158-5AA9-9624-207A-41FB0A4DF497}"/>
                    </a:ext>
                  </a:extLst>
                </p14:cNvPr>
                <p14:cNvContentPartPr/>
                <p14:nvPr/>
              </p14:nvContentPartPr>
              <p14:xfrm>
                <a:off x="1396665" y="1425465"/>
                <a:ext cx="192600" cy="322200"/>
              </p14:xfrm>
            </p:contentPart>
          </mc:Choice>
          <mc:Fallback>
            <p:pic>
              <p:nvPicPr>
                <p:cNvPr id="172" name="Ink 171">
                  <a:extLst>
                    <a:ext uri="{FF2B5EF4-FFF2-40B4-BE49-F238E27FC236}">
                      <a16:creationId xmlns:a16="http://schemas.microsoft.com/office/drawing/2014/main" id="{F1BF3158-5AA9-9624-207A-41FB0A4DF497}"/>
                    </a:ext>
                  </a:extLst>
                </p:cNvPr>
                <p:cNvPicPr/>
                <p:nvPr/>
              </p:nvPicPr>
              <p:blipFill>
                <a:blip r:embed="rId295"/>
                <a:stretch>
                  <a:fillRect/>
                </a:stretch>
              </p:blipFill>
              <p:spPr>
                <a:xfrm>
                  <a:off x="1366065" y="1394865"/>
                  <a:ext cx="25380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73" name="Ink 172">
                  <a:extLst>
                    <a:ext uri="{FF2B5EF4-FFF2-40B4-BE49-F238E27FC236}">
                      <a16:creationId xmlns:a16="http://schemas.microsoft.com/office/drawing/2014/main" id="{64BD0A7C-0105-14E4-0168-7D0487168602}"/>
                    </a:ext>
                  </a:extLst>
                </p14:cNvPr>
                <p14:cNvContentPartPr/>
                <p14:nvPr/>
              </p14:nvContentPartPr>
              <p14:xfrm>
                <a:off x="1675305" y="1472625"/>
                <a:ext cx="189000" cy="219240"/>
              </p14:xfrm>
            </p:contentPart>
          </mc:Choice>
          <mc:Fallback>
            <p:pic>
              <p:nvPicPr>
                <p:cNvPr id="173" name="Ink 172">
                  <a:extLst>
                    <a:ext uri="{FF2B5EF4-FFF2-40B4-BE49-F238E27FC236}">
                      <a16:creationId xmlns:a16="http://schemas.microsoft.com/office/drawing/2014/main" id="{64BD0A7C-0105-14E4-0168-7D0487168602}"/>
                    </a:ext>
                  </a:extLst>
                </p:cNvPr>
                <p:cNvPicPr/>
                <p:nvPr/>
              </p:nvPicPr>
              <p:blipFill>
                <a:blip r:embed="rId297"/>
                <a:stretch>
                  <a:fillRect/>
                </a:stretch>
              </p:blipFill>
              <p:spPr>
                <a:xfrm>
                  <a:off x="1644705" y="1442025"/>
                  <a:ext cx="25020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4" name="Ink 173">
                  <a:extLst>
                    <a:ext uri="{FF2B5EF4-FFF2-40B4-BE49-F238E27FC236}">
                      <a16:creationId xmlns:a16="http://schemas.microsoft.com/office/drawing/2014/main" id="{92015EBF-2063-C076-1EE5-7A9F52A935E1}"/>
                    </a:ext>
                  </a:extLst>
                </p14:cNvPr>
                <p14:cNvContentPartPr/>
                <p14:nvPr/>
              </p14:nvContentPartPr>
              <p14:xfrm>
                <a:off x="1975905" y="1474785"/>
                <a:ext cx="155520" cy="207720"/>
              </p14:xfrm>
            </p:contentPart>
          </mc:Choice>
          <mc:Fallback>
            <p:pic>
              <p:nvPicPr>
                <p:cNvPr id="174" name="Ink 173">
                  <a:extLst>
                    <a:ext uri="{FF2B5EF4-FFF2-40B4-BE49-F238E27FC236}">
                      <a16:creationId xmlns:a16="http://schemas.microsoft.com/office/drawing/2014/main" id="{92015EBF-2063-C076-1EE5-7A9F52A935E1}"/>
                    </a:ext>
                  </a:extLst>
                </p:cNvPr>
                <p:cNvPicPr/>
                <p:nvPr/>
              </p:nvPicPr>
              <p:blipFill>
                <a:blip r:embed="rId299"/>
                <a:stretch>
                  <a:fillRect/>
                </a:stretch>
              </p:blipFill>
              <p:spPr>
                <a:xfrm>
                  <a:off x="1945305" y="1444185"/>
                  <a:ext cx="2167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5" name="Ink 174">
                  <a:extLst>
                    <a:ext uri="{FF2B5EF4-FFF2-40B4-BE49-F238E27FC236}">
                      <a16:creationId xmlns:a16="http://schemas.microsoft.com/office/drawing/2014/main" id="{25C4343E-5F39-7A1A-02F7-C3F340E43698}"/>
                    </a:ext>
                  </a:extLst>
                </p14:cNvPr>
                <p14:cNvContentPartPr/>
                <p14:nvPr/>
              </p14:nvContentPartPr>
              <p14:xfrm>
                <a:off x="2164185" y="1309905"/>
                <a:ext cx="605160" cy="449640"/>
              </p14:xfrm>
            </p:contentPart>
          </mc:Choice>
          <mc:Fallback>
            <p:pic>
              <p:nvPicPr>
                <p:cNvPr id="175" name="Ink 174">
                  <a:extLst>
                    <a:ext uri="{FF2B5EF4-FFF2-40B4-BE49-F238E27FC236}">
                      <a16:creationId xmlns:a16="http://schemas.microsoft.com/office/drawing/2014/main" id="{25C4343E-5F39-7A1A-02F7-C3F340E43698}"/>
                    </a:ext>
                  </a:extLst>
                </p:cNvPr>
                <p:cNvPicPr/>
                <p:nvPr/>
              </p:nvPicPr>
              <p:blipFill>
                <a:blip r:embed="rId301"/>
                <a:stretch>
                  <a:fillRect/>
                </a:stretch>
              </p:blipFill>
              <p:spPr>
                <a:xfrm>
                  <a:off x="2133585" y="1279305"/>
                  <a:ext cx="66672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7" name="Ink 176">
                  <a:extLst>
                    <a:ext uri="{FF2B5EF4-FFF2-40B4-BE49-F238E27FC236}">
                      <a16:creationId xmlns:a16="http://schemas.microsoft.com/office/drawing/2014/main" id="{10BA3025-A9A7-EE6A-F798-D179FDD7EEBB}"/>
                    </a:ext>
                  </a:extLst>
                </p14:cNvPr>
                <p14:cNvContentPartPr/>
                <p14:nvPr/>
              </p14:nvContentPartPr>
              <p14:xfrm>
                <a:off x="4339305" y="1469385"/>
                <a:ext cx="178200" cy="294120"/>
              </p14:xfrm>
            </p:contentPart>
          </mc:Choice>
          <mc:Fallback>
            <p:pic>
              <p:nvPicPr>
                <p:cNvPr id="177" name="Ink 176">
                  <a:extLst>
                    <a:ext uri="{FF2B5EF4-FFF2-40B4-BE49-F238E27FC236}">
                      <a16:creationId xmlns:a16="http://schemas.microsoft.com/office/drawing/2014/main" id="{10BA3025-A9A7-EE6A-F798-D179FDD7EEBB}"/>
                    </a:ext>
                  </a:extLst>
                </p:cNvPr>
                <p:cNvPicPr/>
                <p:nvPr/>
              </p:nvPicPr>
              <p:blipFill>
                <a:blip r:embed="rId303"/>
                <a:stretch>
                  <a:fillRect/>
                </a:stretch>
              </p:blipFill>
              <p:spPr>
                <a:xfrm>
                  <a:off x="4308345" y="1438785"/>
                  <a:ext cx="23940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8" name="Ink 177">
                  <a:extLst>
                    <a:ext uri="{FF2B5EF4-FFF2-40B4-BE49-F238E27FC236}">
                      <a16:creationId xmlns:a16="http://schemas.microsoft.com/office/drawing/2014/main" id="{0D5B4E7B-6D06-90EF-9FED-D5AEDFFD2D6F}"/>
                    </a:ext>
                  </a:extLst>
                </p14:cNvPr>
                <p14:cNvContentPartPr/>
                <p14:nvPr/>
              </p14:nvContentPartPr>
              <p14:xfrm>
                <a:off x="4275945" y="1569825"/>
                <a:ext cx="28080" cy="241560"/>
              </p14:xfrm>
            </p:contentPart>
          </mc:Choice>
          <mc:Fallback>
            <p:pic>
              <p:nvPicPr>
                <p:cNvPr id="178" name="Ink 177">
                  <a:extLst>
                    <a:ext uri="{FF2B5EF4-FFF2-40B4-BE49-F238E27FC236}">
                      <a16:creationId xmlns:a16="http://schemas.microsoft.com/office/drawing/2014/main" id="{0D5B4E7B-6D06-90EF-9FED-D5AEDFFD2D6F}"/>
                    </a:ext>
                  </a:extLst>
                </p:cNvPr>
                <p:cNvPicPr/>
                <p:nvPr/>
              </p:nvPicPr>
              <p:blipFill>
                <a:blip r:embed="rId305"/>
                <a:stretch>
                  <a:fillRect/>
                </a:stretch>
              </p:blipFill>
              <p:spPr>
                <a:xfrm>
                  <a:off x="4244985" y="1538865"/>
                  <a:ext cx="8964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9" name="Ink 178">
                  <a:extLst>
                    <a:ext uri="{FF2B5EF4-FFF2-40B4-BE49-F238E27FC236}">
                      <a16:creationId xmlns:a16="http://schemas.microsoft.com/office/drawing/2014/main" id="{F435F382-1F5B-FDE3-EF6C-45F806559366}"/>
                    </a:ext>
                  </a:extLst>
                </p14:cNvPr>
                <p14:cNvContentPartPr/>
                <p14:nvPr/>
              </p14:nvContentPartPr>
              <p14:xfrm>
                <a:off x="4229145" y="1446705"/>
                <a:ext cx="6120" cy="16920"/>
              </p14:xfrm>
            </p:contentPart>
          </mc:Choice>
          <mc:Fallback>
            <p:pic>
              <p:nvPicPr>
                <p:cNvPr id="179" name="Ink 178">
                  <a:extLst>
                    <a:ext uri="{FF2B5EF4-FFF2-40B4-BE49-F238E27FC236}">
                      <a16:creationId xmlns:a16="http://schemas.microsoft.com/office/drawing/2014/main" id="{F435F382-1F5B-FDE3-EF6C-45F806559366}"/>
                    </a:ext>
                  </a:extLst>
                </p:cNvPr>
                <p:cNvPicPr/>
                <p:nvPr/>
              </p:nvPicPr>
              <p:blipFill>
                <a:blip r:embed="rId307"/>
                <a:stretch>
                  <a:fillRect/>
                </a:stretch>
              </p:blipFill>
              <p:spPr>
                <a:xfrm>
                  <a:off x="4198545" y="1416105"/>
                  <a:ext cx="676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53" name="Ink 252">
                  <a:extLst>
                    <a:ext uri="{FF2B5EF4-FFF2-40B4-BE49-F238E27FC236}">
                      <a16:creationId xmlns:a16="http://schemas.microsoft.com/office/drawing/2014/main" id="{F0051D61-53F4-0053-CFD5-A212FE330176}"/>
                    </a:ext>
                  </a:extLst>
                </p14:cNvPr>
                <p14:cNvContentPartPr/>
                <p14:nvPr/>
              </p14:nvContentPartPr>
              <p14:xfrm>
                <a:off x="371385" y="885105"/>
                <a:ext cx="358920" cy="149760"/>
              </p14:xfrm>
            </p:contentPart>
          </mc:Choice>
          <mc:Fallback>
            <p:pic>
              <p:nvPicPr>
                <p:cNvPr id="253" name="Ink 252">
                  <a:extLst>
                    <a:ext uri="{FF2B5EF4-FFF2-40B4-BE49-F238E27FC236}">
                      <a16:creationId xmlns:a16="http://schemas.microsoft.com/office/drawing/2014/main" id="{F0051D61-53F4-0053-CFD5-A212FE330176}"/>
                    </a:ext>
                  </a:extLst>
                </p:cNvPr>
                <p:cNvPicPr/>
                <p:nvPr/>
              </p:nvPicPr>
              <p:blipFill>
                <a:blip r:embed="rId309"/>
                <a:stretch>
                  <a:fillRect/>
                </a:stretch>
              </p:blipFill>
              <p:spPr>
                <a:xfrm>
                  <a:off x="340785" y="854145"/>
                  <a:ext cx="4204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54" name="Ink 253">
                  <a:extLst>
                    <a:ext uri="{FF2B5EF4-FFF2-40B4-BE49-F238E27FC236}">
                      <a16:creationId xmlns:a16="http://schemas.microsoft.com/office/drawing/2014/main" id="{83CFAD53-555E-1C0B-604C-9F06E484A389}"/>
                    </a:ext>
                  </a:extLst>
                </p14:cNvPr>
                <p14:cNvContentPartPr/>
                <p14:nvPr/>
              </p14:nvContentPartPr>
              <p14:xfrm>
                <a:off x="373545" y="957105"/>
                <a:ext cx="477720" cy="195480"/>
              </p14:xfrm>
            </p:contentPart>
          </mc:Choice>
          <mc:Fallback>
            <p:pic>
              <p:nvPicPr>
                <p:cNvPr id="254" name="Ink 253">
                  <a:extLst>
                    <a:ext uri="{FF2B5EF4-FFF2-40B4-BE49-F238E27FC236}">
                      <a16:creationId xmlns:a16="http://schemas.microsoft.com/office/drawing/2014/main" id="{83CFAD53-555E-1C0B-604C-9F06E484A389}"/>
                    </a:ext>
                  </a:extLst>
                </p:cNvPr>
                <p:cNvPicPr/>
                <p:nvPr/>
              </p:nvPicPr>
              <p:blipFill>
                <a:blip r:embed="rId311"/>
                <a:stretch>
                  <a:fillRect/>
                </a:stretch>
              </p:blipFill>
              <p:spPr>
                <a:xfrm>
                  <a:off x="342945" y="926505"/>
                  <a:ext cx="53892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56" name="Ink 255">
                  <a:extLst>
                    <a:ext uri="{FF2B5EF4-FFF2-40B4-BE49-F238E27FC236}">
                      <a16:creationId xmlns:a16="http://schemas.microsoft.com/office/drawing/2014/main" id="{51453734-41F5-A734-6108-97633EDEF7A9}"/>
                    </a:ext>
                  </a:extLst>
                </p14:cNvPr>
                <p14:cNvContentPartPr/>
                <p14:nvPr/>
              </p14:nvContentPartPr>
              <p14:xfrm>
                <a:off x="1220985" y="566865"/>
                <a:ext cx="12960" cy="402840"/>
              </p14:xfrm>
            </p:contentPart>
          </mc:Choice>
          <mc:Fallback>
            <p:pic>
              <p:nvPicPr>
                <p:cNvPr id="256" name="Ink 255">
                  <a:extLst>
                    <a:ext uri="{FF2B5EF4-FFF2-40B4-BE49-F238E27FC236}">
                      <a16:creationId xmlns:a16="http://schemas.microsoft.com/office/drawing/2014/main" id="{51453734-41F5-A734-6108-97633EDEF7A9}"/>
                    </a:ext>
                  </a:extLst>
                </p:cNvPr>
                <p:cNvPicPr/>
                <p:nvPr/>
              </p:nvPicPr>
              <p:blipFill>
                <a:blip r:embed="rId313"/>
                <a:stretch>
                  <a:fillRect/>
                </a:stretch>
              </p:blipFill>
              <p:spPr>
                <a:xfrm>
                  <a:off x="1190025" y="535905"/>
                  <a:ext cx="7452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57" name="Ink 256">
                  <a:extLst>
                    <a:ext uri="{FF2B5EF4-FFF2-40B4-BE49-F238E27FC236}">
                      <a16:creationId xmlns:a16="http://schemas.microsoft.com/office/drawing/2014/main" id="{139BE5A6-07DE-1EDA-5FF2-780225967832}"/>
                    </a:ext>
                  </a:extLst>
                </p14:cNvPr>
                <p14:cNvContentPartPr/>
                <p14:nvPr/>
              </p14:nvContentPartPr>
              <p14:xfrm>
                <a:off x="963945" y="586305"/>
                <a:ext cx="368640" cy="432000"/>
              </p14:xfrm>
            </p:contentPart>
          </mc:Choice>
          <mc:Fallback>
            <p:pic>
              <p:nvPicPr>
                <p:cNvPr id="257" name="Ink 256">
                  <a:extLst>
                    <a:ext uri="{FF2B5EF4-FFF2-40B4-BE49-F238E27FC236}">
                      <a16:creationId xmlns:a16="http://schemas.microsoft.com/office/drawing/2014/main" id="{139BE5A6-07DE-1EDA-5FF2-780225967832}"/>
                    </a:ext>
                  </a:extLst>
                </p:cNvPr>
                <p:cNvPicPr/>
                <p:nvPr/>
              </p:nvPicPr>
              <p:blipFill>
                <a:blip r:embed="rId315"/>
                <a:stretch>
                  <a:fillRect/>
                </a:stretch>
              </p:blipFill>
              <p:spPr>
                <a:xfrm>
                  <a:off x="933345" y="555345"/>
                  <a:ext cx="42984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58" name="Ink 257">
                  <a:extLst>
                    <a:ext uri="{FF2B5EF4-FFF2-40B4-BE49-F238E27FC236}">
                      <a16:creationId xmlns:a16="http://schemas.microsoft.com/office/drawing/2014/main" id="{10C8AF54-CA0C-0765-8BCF-C6FBE361C164}"/>
                    </a:ext>
                  </a:extLst>
                </p14:cNvPr>
                <p14:cNvContentPartPr/>
                <p14:nvPr/>
              </p14:nvContentPartPr>
              <p14:xfrm>
                <a:off x="1581705" y="599625"/>
                <a:ext cx="303840" cy="355320"/>
              </p14:xfrm>
            </p:contentPart>
          </mc:Choice>
          <mc:Fallback>
            <p:pic>
              <p:nvPicPr>
                <p:cNvPr id="258" name="Ink 257">
                  <a:extLst>
                    <a:ext uri="{FF2B5EF4-FFF2-40B4-BE49-F238E27FC236}">
                      <a16:creationId xmlns:a16="http://schemas.microsoft.com/office/drawing/2014/main" id="{10C8AF54-CA0C-0765-8BCF-C6FBE361C164}"/>
                    </a:ext>
                  </a:extLst>
                </p:cNvPr>
                <p:cNvPicPr/>
                <p:nvPr/>
              </p:nvPicPr>
              <p:blipFill>
                <a:blip r:embed="rId317"/>
                <a:stretch>
                  <a:fillRect/>
                </a:stretch>
              </p:blipFill>
              <p:spPr>
                <a:xfrm>
                  <a:off x="1550745" y="569025"/>
                  <a:ext cx="36504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59" name="Ink 258">
                  <a:extLst>
                    <a:ext uri="{FF2B5EF4-FFF2-40B4-BE49-F238E27FC236}">
                      <a16:creationId xmlns:a16="http://schemas.microsoft.com/office/drawing/2014/main" id="{55D02290-45BD-6FD9-CB04-579E7587E48B}"/>
                    </a:ext>
                  </a:extLst>
                </p14:cNvPr>
                <p14:cNvContentPartPr/>
                <p14:nvPr/>
              </p14:nvContentPartPr>
              <p14:xfrm>
                <a:off x="1621305" y="555345"/>
                <a:ext cx="1413000" cy="480600"/>
              </p14:xfrm>
            </p:contentPart>
          </mc:Choice>
          <mc:Fallback>
            <p:pic>
              <p:nvPicPr>
                <p:cNvPr id="259" name="Ink 258">
                  <a:extLst>
                    <a:ext uri="{FF2B5EF4-FFF2-40B4-BE49-F238E27FC236}">
                      <a16:creationId xmlns:a16="http://schemas.microsoft.com/office/drawing/2014/main" id="{55D02290-45BD-6FD9-CB04-579E7587E48B}"/>
                    </a:ext>
                  </a:extLst>
                </p:cNvPr>
                <p:cNvPicPr/>
                <p:nvPr/>
              </p:nvPicPr>
              <p:blipFill>
                <a:blip r:embed="rId319"/>
                <a:stretch>
                  <a:fillRect/>
                </a:stretch>
              </p:blipFill>
              <p:spPr>
                <a:xfrm>
                  <a:off x="1590705" y="524745"/>
                  <a:ext cx="147456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60" name="Ink 259">
                  <a:extLst>
                    <a:ext uri="{FF2B5EF4-FFF2-40B4-BE49-F238E27FC236}">
                      <a16:creationId xmlns:a16="http://schemas.microsoft.com/office/drawing/2014/main" id="{E6884ED8-0C8F-BFBD-29B7-108F3AE21A4A}"/>
                    </a:ext>
                  </a:extLst>
                </p14:cNvPr>
                <p14:cNvContentPartPr/>
                <p14:nvPr/>
              </p14:nvContentPartPr>
              <p14:xfrm>
                <a:off x="3074985" y="685305"/>
                <a:ext cx="152640" cy="214200"/>
              </p14:xfrm>
            </p:contentPart>
          </mc:Choice>
          <mc:Fallback>
            <p:pic>
              <p:nvPicPr>
                <p:cNvPr id="260" name="Ink 259">
                  <a:extLst>
                    <a:ext uri="{FF2B5EF4-FFF2-40B4-BE49-F238E27FC236}">
                      <a16:creationId xmlns:a16="http://schemas.microsoft.com/office/drawing/2014/main" id="{E6884ED8-0C8F-BFBD-29B7-108F3AE21A4A}"/>
                    </a:ext>
                  </a:extLst>
                </p:cNvPr>
                <p:cNvPicPr/>
                <p:nvPr/>
              </p:nvPicPr>
              <p:blipFill>
                <a:blip r:embed="rId321"/>
                <a:stretch>
                  <a:fillRect/>
                </a:stretch>
              </p:blipFill>
              <p:spPr>
                <a:xfrm>
                  <a:off x="3044385" y="654345"/>
                  <a:ext cx="21420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61" name="Ink 260">
                  <a:extLst>
                    <a:ext uri="{FF2B5EF4-FFF2-40B4-BE49-F238E27FC236}">
                      <a16:creationId xmlns:a16="http://schemas.microsoft.com/office/drawing/2014/main" id="{342436A7-5529-AFFD-D5C6-605C7D1E1686}"/>
                    </a:ext>
                  </a:extLst>
                </p14:cNvPr>
                <p14:cNvContentPartPr/>
                <p14:nvPr/>
              </p14:nvContentPartPr>
              <p14:xfrm>
                <a:off x="3315825" y="756585"/>
                <a:ext cx="81000" cy="48240"/>
              </p14:xfrm>
            </p:contentPart>
          </mc:Choice>
          <mc:Fallback>
            <p:pic>
              <p:nvPicPr>
                <p:cNvPr id="261" name="Ink 260">
                  <a:extLst>
                    <a:ext uri="{FF2B5EF4-FFF2-40B4-BE49-F238E27FC236}">
                      <a16:creationId xmlns:a16="http://schemas.microsoft.com/office/drawing/2014/main" id="{342436A7-5529-AFFD-D5C6-605C7D1E1686}"/>
                    </a:ext>
                  </a:extLst>
                </p:cNvPr>
                <p:cNvPicPr/>
                <p:nvPr/>
              </p:nvPicPr>
              <p:blipFill>
                <a:blip r:embed="rId323"/>
                <a:stretch>
                  <a:fillRect/>
                </a:stretch>
              </p:blipFill>
              <p:spPr>
                <a:xfrm>
                  <a:off x="3285225" y="725625"/>
                  <a:ext cx="1425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62" name="Ink 261">
                  <a:extLst>
                    <a:ext uri="{FF2B5EF4-FFF2-40B4-BE49-F238E27FC236}">
                      <a16:creationId xmlns:a16="http://schemas.microsoft.com/office/drawing/2014/main" id="{475ECF6C-35AD-5441-B390-0C1898ADE994}"/>
                    </a:ext>
                  </a:extLst>
                </p14:cNvPr>
                <p14:cNvContentPartPr/>
                <p14:nvPr/>
              </p14:nvContentPartPr>
              <p14:xfrm>
                <a:off x="3373425" y="625905"/>
                <a:ext cx="32400" cy="87840"/>
              </p14:xfrm>
            </p:contentPart>
          </mc:Choice>
          <mc:Fallback>
            <p:pic>
              <p:nvPicPr>
                <p:cNvPr id="262" name="Ink 261">
                  <a:extLst>
                    <a:ext uri="{FF2B5EF4-FFF2-40B4-BE49-F238E27FC236}">
                      <a16:creationId xmlns:a16="http://schemas.microsoft.com/office/drawing/2014/main" id="{475ECF6C-35AD-5441-B390-0C1898ADE994}"/>
                    </a:ext>
                  </a:extLst>
                </p:cNvPr>
                <p:cNvPicPr/>
                <p:nvPr/>
              </p:nvPicPr>
              <p:blipFill>
                <a:blip r:embed="rId325"/>
                <a:stretch>
                  <a:fillRect/>
                </a:stretch>
              </p:blipFill>
              <p:spPr>
                <a:xfrm>
                  <a:off x="3342825" y="595305"/>
                  <a:ext cx="936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63" name="Ink 262">
                  <a:extLst>
                    <a:ext uri="{FF2B5EF4-FFF2-40B4-BE49-F238E27FC236}">
                      <a16:creationId xmlns:a16="http://schemas.microsoft.com/office/drawing/2014/main" id="{4B871076-03E3-4618-D4B2-C4B6D8CC2993}"/>
                    </a:ext>
                  </a:extLst>
                </p14:cNvPr>
                <p14:cNvContentPartPr/>
                <p14:nvPr/>
              </p14:nvContentPartPr>
              <p14:xfrm>
                <a:off x="3463065" y="655425"/>
                <a:ext cx="92160" cy="250920"/>
              </p14:xfrm>
            </p:contentPart>
          </mc:Choice>
          <mc:Fallback>
            <p:pic>
              <p:nvPicPr>
                <p:cNvPr id="263" name="Ink 262">
                  <a:extLst>
                    <a:ext uri="{FF2B5EF4-FFF2-40B4-BE49-F238E27FC236}">
                      <a16:creationId xmlns:a16="http://schemas.microsoft.com/office/drawing/2014/main" id="{4B871076-03E3-4618-D4B2-C4B6D8CC2993}"/>
                    </a:ext>
                  </a:extLst>
                </p:cNvPr>
                <p:cNvPicPr/>
                <p:nvPr/>
              </p:nvPicPr>
              <p:blipFill>
                <a:blip r:embed="rId327"/>
                <a:stretch>
                  <a:fillRect/>
                </a:stretch>
              </p:blipFill>
              <p:spPr>
                <a:xfrm>
                  <a:off x="3432465" y="624825"/>
                  <a:ext cx="15336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64" name="Ink 263">
                  <a:extLst>
                    <a:ext uri="{FF2B5EF4-FFF2-40B4-BE49-F238E27FC236}">
                      <a16:creationId xmlns:a16="http://schemas.microsoft.com/office/drawing/2014/main" id="{28F4EC92-F421-BBD1-8766-5BD6E686317D}"/>
                    </a:ext>
                  </a:extLst>
                </p14:cNvPr>
                <p14:cNvContentPartPr/>
                <p14:nvPr/>
              </p14:nvContentPartPr>
              <p14:xfrm>
                <a:off x="3878865" y="589185"/>
                <a:ext cx="518040" cy="470520"/>
              </p14:xfrm>
            </p:contentPart>
          </mc:Choice>
          <mc:Fallback>
            <p:pic>
              <p:nvPicPr>
                <p:cNvPr id="264" name="Ink 263">
                  <a:extLst>
                    <a:ext uri="{FF2B5EF4-FFF2-40B4-BE49-F238E27FC236}">
                      <a16:creationId xmlns:a16="http://schemas.microsoft.com/office/drawing/2014/main" id="{28F4EC92-F421-BBD1-8766-5BD6E686317D}"/>
                    </a:ext>
                  </a:extLst>
                </p:cNvPr>
                <p:cNvPicPr/>
                <p:nvPr/>
              </p:nvPicPr>
              <p:blipFill>
                <a:blip r:embed="rId329"/>
                <a:stretch>
                  <a:fillRect/>
                </a:stretch>
              </p:blipFill>
              <p:spPr>
                <a:xfrm>
                  <a:off x="3848265" y="558225"/>
                  <a:ext cx="579240" cy="5317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65" name="Ink 264">
                  <a:extLst>
                    <a:ext uri="{FF2B5EF4-FFF2-40B4-BE49-F238E27FC236}">
                      <a16:creationId xmlns:a16="http://schemas.microsoft.com/office/drawing/2014/main" id="{A1CE5B43-AF08-3094-8873-004D82AAF36D}"/>
                    </a:ext>
                  </a:extLst>
                </p14:cNvPr>
                <p14:cNvContentPartPr/>
                <p14:nvPr/>
              </p14:nvContentPartPr>
              <p14:xfrm>
                <a:off x="4497345" y="561105"/>
                <a:ext cx="257760" cy="355320"/>
              </p14:xfrm>
            </p:contentPart>
          </mc:Choice>
          <mc:Fallback>
            <p:pic>
              <p:nvPicPr>
                <p:cNvPr id="265" name="Ink 264">
                  <a:extLst>
                    <a:ext uri="{FF2B5EF4-FFF2-40B4-BE49-F238E27FC236}">
                      <a16:creationId xmlns:a16="http://schemas.microsoft.com/office/drawing/2014/main" id="{A1CE5B43-AF08-3094-8873-004D82AAF36D}"/>
                    </a:ext>
                  </a:extLst>
                </p:cNvPr>
                <p:cNvPicPr/>
                <p:nvPr/>
              </p:nvPicPr>
              <p:blipFill>
                <a:blip r:embed="rId331"/>
                <a:stretch>
                  <a:fillRect/>
                </a:stretch>
              </p:blipFill>
              <p:spPr>
                <a:xfrm>
                  <a:off x="4466745" y="530505"/>
                  <a:ext cx="31932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66" name="Ink 265">
                  <a:extLst>
                    <a:ext uri="{FF2B5EF4-FFF2-40B4-BE49-F238E27FC236}">
                      <a16:creationId xmlns:a16="http://schemas.microsoft.com/office/drawing/2014/main" id="{63A8D1EA-EDFE-8019-F594-288E58D63B41}"/>
                    </a:ext>
                  </a:extLst>
                </p14:cNvPr>
                <p14:cNvContentPartPr/>
                <p14:nvPr/>
              </p14:nvContentPartPr>
              <p14:xfrm>
                <a:off x="4870665" y="588105"/>
                <a:ext cx="77040" cy="353880"/>
              </p14:xfrm>
            </p:contentPart>
          </mc:Choice>
          <mc:Fallback>
            <p:pic>
              <p:nvPicPr>
                <p:cNvPr id="266" name="Ink 265">
                  <a:extLst>
                    <a:ext uri="{FF2B5EF4-FFF2-40B4-BE49-F238E27FC236}">
                      <a16:creationId xmlns:a16="http://schemas.microsoft.com/office/drawing/2014/main" id="{63A8D1EA-EDFE-8019-F594-288E58D63B41}"/>
                    </a:ext>
                  </a:extLst>
                </p:cNvPr>
                <p:cNvPicPr/>
                <p:nvPr/>
              </p:nvPicPr>
              <p:blipFill>
                <a:blip r:embed="rId333"/>
                <a:stretch>
                  <a:fillRect/>
                </a:stretch>
              </p:blipFill>
              <p:spPr>
                <a:xfrm>
                  <a:off x="4840065" y="557145"/>
                  <a:ext cx="13860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67" name="Ink 266">
                  <a:extLst>
                    <a:ext uri="{FF2B5EF4-FFF2-40B4-BE49-F238E27FC236}">
                      <a16:creationId xmlns:a16="http://schemas.microsoft.com/office/drawing/2014/main" id="{A5D55D05-6308-6FC6-E87D-579AB2F1316D}"/>
                    </a:ext>
                  </a:extLst>
                </p14:cNvPr>
                <p14:cNvContentPartPr/>
                <p14:nvPr/>
              </p14:nvContentPartPr>
              <p14:xfrm>
                <a:off x="4991625" y="726345"/>
                <a:ext cx="615600" cy="175680"/>
              </p14:xfrm>
            </p:contentPart>
          </mc:Choice>
          <mc:Fallback>
            <p:pic>
              <p:nvPicPr>
                <p:cNvPr id="267" name="Ink 266">
                  <a:extLst>
                    <a:ext uri="{FF2B5EF4-FFF2-40B4-BE49-F238E27FC236}">
                      <a16:creationId xmlns:a16="http://schemas.microsoft.com/office/drawing/2014/main" id="{A5D55D05-6308-6FC6-E87D-579AB2F1316D}"/>
                    </a:ext>
                  </a:extLst>
                </p:cNvPr>
                <p:cNvPicPr/>
                <p:nvPr/>
              </p:nvPicPr>
              <p:blipFill>
                <a:blip r:embed="rId335"/>
                <a:stretch>
                  <a:fillRect/>
                </a:stretch>
              </p:blipFill>
              <p:spPr>
                <a:xfrm>
                  <a:off x="4961025" y="695385"/>
                  <a:ext cx="67716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68" name="Ink 267">
                  <a:extLst>
                    <a:ext uri="{FF2B5EF4-FFF2-40B4-BE49-F238E27FC236}">
                      <a16:creationId xmlns:a16="http://schemas.microsoft.com/office/drawing/2014/main" id="{AAE59CB1-60C4-6BC5-5EA6-A7E89E9B0E12}"/>
                    </a:ext>
                  </a:extLst>
                </p14:cNvPr>
                <p14:cNvContentPartPr/>
                <p14:nvPr/>
              </p14:nvContentPartPr>
              <p14:xfrm>
                <a:off x="5912145" y="737865"/>
                <a:ext cx="152280" cy="261360"/>
              </p14:xfrm>
            </p:contentPart>
          </mc:Choice>
          <mc:Fallback>
            <p:pic>
              <p:nvPicPr>
                <p:cNvPr id="268" name="Ink 267">
                  <a:extLst>
                    <a:ext uri="{FF2B5EF4-FFF2-40B4-BE49-F238E27FC236}">
                      <a16:creationId xmlns:a16="http://schemas.microsoft.com/office/drawing/2014/main" id="{AAE59CB1-60C4-6BC5-5EA6-A7E89E9B0E12}"/>
                    </a:ext>
                  </a:extLst>
                </p:cNvPr>
                <p:cNvPicPr/>
                <p:nvPr/>
              </p:nvPicPr>
              <p:blipFill>
                <a:blip r:embed="rId337"/>
                <a:stretch>
                  <a:fillRect/>
                </a:stretch>
              </p:blipFill>
              <p:spPr>
                <a:xfrm>
                  <a:off x="5881545" y="707265"/>
                  <a:ext cx="2138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69" name="Ink 268">
                  <a:extLst>
                    <a:ext uri="{FF2B5EF4-FFF2-40B4-BE49-F238E27FC236}">
                      <a16:creationId xmlns:a16="http://schemas.microsoft.com/office/drawing/2014/main" id="{B497D7AA-E341-8850-8623-9F8B4E79F66E}"/>
                    </a:ext>
                  </a:extLst>
                </p14:cNvPr>
                <p14:cNvContentPartPr/>
                <p14:nvPr/>
              </p14:nvContentPartPr>
              <p14:xfrm>
                <a:off x="6224985" y="703305"/>
                <a:ext cx="86760" cy="324720"/>
              </p14:xfrm>
            </p:contentPart>
          </mc:Choice>
          <mc:Fallback>
            <p:pic>
              <p:nvPicPr>
                <p:cNvPr id="269" name="Ink 268">
                  <a:extLst>
                    <a:ext uri="{FF2B5EF4-FFF2-40B4-BE49-F238E27FC236}">
                      <a16:creationId xmlns:a16="http://schemas.microsoft.com/office/drawing/2014/main" id="{B497D7AA-E341-8850-8623-9F8B4E79F66E}"/>
                    </a:ext>
                  </a:extLst>
                </p:cNvPr>
                <p:cNvPicPr/>
                <p:nvPr/>
              </p:nvPicPr>
              <p:blipFill>
                <a:blip r:embed="rId339"/>
                <a:stretch>
                  <a:fillRect/>
                </a:stretch>
              </p:blipFill>
              <p:spPr>
                <a:xfrm>
                  <a:off x="6194385" y="672705"/>
                  <a:ext cx="14796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70" name="Ink 269">
                  <a:extLst>
                    <a:ext uri="{FF2B5EF4-FFF2-40B4-BE49-F238E27FC236}">
                      <a16:creationId xmlns:a16="http://schemas.microsoft.com/office/drawing/2014/main" id="{3B0A0722-F0F4-6AAE-A97D-A28E63884561}"/>
                    </a:ext>
                  </a:extLst>
                </p14:cNvPr>
                <p14:cNvContentPartPr/>
                <p14:nvPr/>
              </p14:nvContentPartPr>
              <p14:xfrm>
                <a:off x="6107985" y="760545"/>
                <a:ext cx="666000" cy="321840"/>
              </p14:xfrm>
            </p:contentPart>
          </mc:Choice>
          <mc:Fallback>
            <p:pic>
              <p:nvPicPr>
                <p:cNvPr id="270" name="Ink 269">
                  <a:extLst>
                    <a:ext uri="{FF2B5EF4-FFF2-40B4-BE49-F238E27FC236}">
                      <a16:creationId xmlns:a16="http://schemas.microsoft.com/office/drawing/2014/main" id="{3B0A0722-F0F4-6AAE-A97D-A28E63884561}"/>
                    </a:ext>
                  </a:extLst>
                </p:cNvPr>
                <p:cNvPicPr/>
                <p:nvPr/>
              </p:nvPicPr>
              <p:blipFill>
                <a:blip r:embed="rId341"/>
                <a:stretch>
                  <a:fillRect/>
                </a:stretch>
              </p:blipFill>
              <p:spPr>
                <a:xfrm>
                  <a:off x="6077385" y="729945"/>
                  <a:ext cx="72720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71" name="Ink 270">
                  <a:extLst>
                    <a:ext uri="{FF2B5EF4-FFF2-40B4-BE49-F238E27FC236}">
                      <a16:creationId xmlns:a16="http://schemas.microsoft.com/office/drawing/2014/main" id="{9204B473-6A2A-7CCA-F647-ECE32AAC4A04}"/>
                    </a:ext>
                  </a:extLst>
                </p14:cNvPr>
                <p14:cNvContentPartPr/>
                <p14:nvPr/>
              </p14:nvContentPartPr>
              <p14:xfrm>
                <a:off x="6734025" y="806625"/>
                <a:ext cx="288720" cy="186120"/>
              </p14:xfrm>
            </p:contentPart>
          </mc:Choice>
          <mc:Fallback>
            <p:pic>
              <p:nvPicPr>
                <p:cNvPr id="271" name="Ink 270">
                  <a:extLst>
                    <a:ext uri="{FF2B5EF4-FFF2-40B4-BE49-F238E27FC236}">
                      <a16:creationId xmlns:a16="http://schemas.microsoft.com/office/drawing/2014/main" id="{9204B473-6A2A-7CCA-F647-ECE32AAC4A04}"/>
                    </a:ext>
                  </a:extLst>
                </p:cNvPr>
                <p:cNvPicPr/>
                <p:nvPr/>
              </p:nvPicPr>
              <p:blipFill>
                <a:blip r:embed="rId343"/>
                <a:stretch>
                  <a:fillRect/>
                </a:stretch>
              </p:blipFill>
              <p:spPr>
                <a:xfrm>
                  <a:off x="6703425" y="775665"/>
                  <a:ext cx="3499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72" name="Ink 271">
                  <a:extLst>
                    <a:ext uri="{FF2B5EF4-FFF2-40B4-BE49-F238E27FC236}">
                      <a16:creationId xmlns:a16="http://schemas.microsoft.com/office/drawing/2014/main" id="{87ED1029-0EB0-E802-102D-099AE7EDFC9A}"/>
                    </a:ext>
                  </a:extLst>
                </p14:cNvPr>
                <p14:cNvContentPartPr/>
                <p14:nvPr/>
              </p14:nvContentPartPr>
              <p14:xfrm>
                <a:off x="7166025" y="729225"/>
                <a:ext cx="1053000" cy="287640"/>
              </p14:xfrm>
            </p:contentPart>
          </mc:Choice>
          <mc:Fallback>
            <p:pic>
              <p:nvPicPr>
                <p:cNvPr id="272" name="Ink 271">
                  <a:extLst>
                    <a:ext uri="{FF2B5EF4-FFF2-40B4-BE49-F238E27FC236}">
                      <a16:creationId xmlns:a16="http://schemas.microsoft.com/office/drawing/2014/main" id="{87ED1029-0EB0-E802-102D-099AE7EDFC9A}"/>
                    </a:ext>
                  </a:extLst>
                </p:cNvPr>
                <p:cNvPicPr/>
                <p:nvPr/>
              </p:nvPicPr>
              <p:blipFill>
                <a:blip r:embed="rId345"/>
                <a:stretch>
                  <a:fillRect/>
                </a:stretch>
              </p:blipFill>
              <p:spPr>
                <a:xfrm>
                  <a:off x="7135425" y="698625"/>
                  <a:ext cx="111456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73" name="Ink 272">
                  <a:extLst>
                    <a:ext uri="{FF2B5EF4-FFF2-40B4-BE49-F238E27FC236}">
                      <a16:creationId xmlns:a16="http://schemas.microsoft.com/office/drawing/2014/main" id="{DC308448-FF52-333C-ADDC-825C6DD83035}"/>
                    </a:ext>
                  </a:extLst>
                </p14:cNvPr>
                <p14:cNvContentPartPr/>
                <p14:nvPr/>
              </p14:nvContentPartPr>
              <p14:xfrm>
                <a:off x="8195985" y="851265"/>
                <a:ext cx="86760" cy="27000"/>
              </p14:xfrm>
            </p:contentPart>
          </mc:Choice>
          <mc:Fallback>
            <p:pic>
              <p:nvPicPr>
                <p:cNvPr id="273" name="Ink 272">
                  <a:extLst>
                    <a:ext uri="{FF2B5EF4-FFF2-40B4-BE49-F238E27FC236}">
                      <a16:creationId xmlns:a16="http://schemas.microsoft.com/office/drawing/2014/main" id="{DC308448-FF52-333C-ADDC-825C6DD83035}"/>
                    </a:ext>
                  </a:extLst>
                </p:cNvPr>
                <p:cNvPicPr/>
                <p:nvPr/>
              </p:nvPicPr>
              <p:blipFill>
                <a:blip r:embed="rId347"/>
                <a:stretch>
                  <a:fillRect/>
                </a:stretch>
              </p:blipFill>
              <p:spPr>
                <a:xfrm>
                  <a:off x="8165385" y="820665"/>
                  <a:ext cx="1483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75" name="Ink 274">
                  <a:extLst>
                    <a:ext uri="{FF2B5EF4-FFF2-40B4-BE49-F238E27FC236}">
                      <a16:creationId xmlns:a16="http://schemas.microsoft.com/office/drawing/2014/main" id="{FC04EC85-B505-F233-6824-35175C6A1C21}"/>
                    </a:ext>
                  </a:extLst>
                </p14:cNvPr>
                <p14:cNvContentPartPr/>
                <p14:nvPr/>
              </p14:nvContentPartPr>
              <p14:xfrm>
                <a:off x="3395025" y="749745"/>
                <a:ext cx="56160" cy="175320"/>
              </p14:xfrm>
            </p:contentPart>
          </mc:Choice>
          <mc:Fallback>
            <p:pic>
              <p:nvPicPr>
                <p:cNvPr id="275" name="Ink 274">
                  <a:extLst>
                    <a:ext uri="{FF2B5EF4-FFF2-40B4-BE49-F238E27FC236}">
                      <a16:creationId xmlns:a16="http://schemas.microsoft.com/office/drawing/2014/main" id="{FC04EC85-B505-F233-6824-35175C6A1C21}"/>
                    </a:ext>
                  </a:extLst>
                </p:cNvPr>
                <p:cNvPicPr/>
                <p:nvPr/>
              </p:nvPicPr>
              <p:blipFill>
                <a:blip r:embed="rId349"/>
                <a:stretch>
                  <a:fillRect/>
                </a:stretch>
              </p:blipFill>
              <p:spPr>
                <a:xfrm>
                  <a:off x="3364425" y="719145"/>
                  <a:ext cx="1177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76" name="Ink 275">
                  <a:extLst>
                    <a:ext uri="{FF2B5EF4-FFF2-40B4-BE49-F238E27FC236}">
                      <a16:creationId xmlns:a16="http://schemas.microsoft.com/office/drawing/2014/main" id="{0FBE1C2F-9ED3-AA77-BFBF-77ABF602DA64}"/>
                    </a:ext>
                  </a:extLst>
                </p14:cNvPr>
                <p14:cNvContentPartPr/>
                <p14:nvPr/>
              </p14:nvContentPartPr>
              <p14:xfrm>
                <a:off x="3421305" y="628785"/>
                <a:ext cx="8640" cy="26640"/>
              </p14:xfrm>
            </p:contentPart>
          </mc:Choice>
          <mc:Fallback>
            <p:pic>
              <p:nvPicPr>
                <p:cNvPr id="276" name="Ink 275">
                  <a:extLst>
                    <a:ext uri="{FF2B5EF4-FFF2-40B4-BE49-F238E27FC236}">
                      <a16:creationId xmlns:a16="http://schemas.microsoft.com/office/drawing/2014/main" id="{0FBE1C2F-9ED3-AA77-BFBF-77ABF602DA64}"/>
                    </a:ext>
                  </a:extLst>
                </p:cNvPr>
                <p:cNvPicPr/>
                <p:nvPr/>
              </p:nvPicPr>
              <p:blipFill>
                <a:blip r:embed="rId351"/>
                <a:stretch>
                  <a:fillRect/>
                </a:stretch>
              </p:blipFill>
              <p:spPr>
                <a:xfrm>
                  <a:off x="3390705" y="598185"/>
                  <a:ext cx="698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77" name="Ink 276">
                  <a:extLst>
                    <a:ext uri="{FF2B5EF4-FFF2-40B4-BE49-F238E27FC236}">
                      <a16:creationId xmlns:a16="http://schemas.microsoft.com/office/drawing/2014/main" id="{74A630DD-0ECC-FBD6-5EE6-CD87E9ADE8CC}"/>
                    </a:ext>
                  </a:extLst>
                </p14:cNvPr>
                <p14:cNvContentPartPr/>
                <p14:nvPr/>
              </p14:nvContentPartPr>
              <p14:xfrm>
                <a:off x="3465945" y="654345"/>
                <a:ext cx="109800" cy="238680"/>
              </p14:xfrm>
            </p:contentPart>
          </mc:Choice>
          <mc:Fallback>
            <p:pic>
              <p:nvPicPr>
                <p:cNvPr id="277" name="Ink 276">
                  <a:extLst>
                    <a:ext uri="{FF2B5EF4-FFF2-40B4-BE49-F238E27FC236}">
                      <a16:creationId xmlns:a16="http://schemas.microsoft.com/office/drawing/2014/main" id="{74A630DD-0ECC-FBD6-5EE6-CD87E9ADE8CC}"/>
                    </a:ext>
                  </a:extLst>
                </p:cNvPr>
                <p:cNvPicPr/>
                <p:nvPr/>
              </p:nvPicPr>
              <p:blipFill>
                <a:blip r:embed="rId353"/>
                <a:stretch>
                  <a:fillRect/>
                </a:stretch>
              </p:blipFill>
              <p:spPr>
                <a:xfrm>
                  <a:off x="3435345" y="623385"/>
                  <a:ext cx="1710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79" name="Ink 278">
                  <a:extLst>
                    <a:ext uri="{FF2B5EF4-FFF2-40B4-BE49-F238E27FC236}">
                      <a16:creationId xmlns:a16="http://schemas.microsoft.com/office/drawing/2014/main" id="{E3BF5887-A616-959E-D544-D19249985507}"/>
                    </a:ext>
                  </a:extLst>
                </p14:cNvPr>
                <p14:cNvContentPartPr/>
                <p14:nvPr/>
              </p14:nvContentPartPr>
              <p14:xfrm>
                <a:off x="3067065" y="1336545"/>
                <a:ext cx="25920" cy="462600"/>
              </p14:xfrm>
            </p:contentPart>
          </mc:Choice>
          <mc:Fallback>
            <p:pic>
              <p:nvPicPr>
                <p:cNvPr id="279" name="Ink 278">
                  <a:extLst>
                    <a:ext uri="{FF2B5EF4-FFF2-40B4-BE49-F238E27FC236}">
                      <a16:creationId xmlns:a16="http://schemas.microsoft.com/office/drawing/2014/main" id="{E3BF5887-A616-959E-D544-D19249985507}"/>
                    </a:ext>
                  </a:extLst>
                </p:cNvPr>
                <p:cNvPicPr/>
                <p:nvPr/>
              </p:nvPicPr>
              <p:blipFill>
                <a:blip r:embed="rId355"/>
                <a:stretch>
                  <a:fillRect/>
                </a:stretch>
              </p:blipFill>
              <p:spPr>
                <a:xfrm>
                  <a:off x="3036465" y="1305945"/>
                  <a:ext cx="87120" cy="5238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80" name="Ink 279">
                  <a:extLst>
                    <a:ext uri="{FF2B5EF4-FFF2-40B4-BE49-F238E27FC236}">
                      <a16:creationId xmlns:a16="http://schemas.microsoft.com/office/drawing/2014/main" id="{9A798483-A88D-A73E-5F66-7FF9DC6FA76D}"/>
                    </a:ext>
                  </a:extLst>
                </p14:cNvPr>
                <p14:cNvContentPartPr/>
                <p14:nvPr/>
              </p14:nvContentPartPr>
              <p14:xfrm>
                <a:off x="2928825" y="1500705"/>
                <a:ext cx="242280" cy="96120"/>
              </p14:xfrm>
            </p:contentPart>
          </mc:Choice>
          <mc:Fallback>
            <p:pic>
              <p:nvPicPr>
                <p:cNvPr id="280" name="Ink 279">
                  <a:extLst>
                    <a:ext uri="{FF2B5EF4-FFF2-40B4-BE49-F238E27FC236}">
                      <a16:creationId xmlns:a16="http://schemas.microsoft.com/office/drawing/2014/main" id="{9A798483-A88D-A73E-5F66-7FF9DC6FA76D}"/>
                    </a:ext>
                  </a:extLst>
                </p:cNvPr>
                <p:cNvPicPr/>
                <p:nvPr/>
              </p:nvPicPr>
              <p:blipFill>
                <a:blip r:embed="rId357"/>
                <a:stretch>
                  <a:fillRect/>
                </a:stretch>
              </p:blipFill>
              <p:spPr>
                <a:xfrm>
                  <a:off x="2898225" y="1470105"/>
                  <a:ext cx="303480" cy="157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8">
            <p14:nvContentPartPr>
              <p14:cNvPr id="282" name="Ink 281">
                <a:extLst>
                  <a:ext uri="{FF2B5EF4-FFF2-40B4-BE49-F238E27FC236}">
                    <a16:creationId xmlns:a16="http://schemas.microsoft.com/office/drawing/2014/main" id="{4F868485-3DE6-0756-78E5-C47F11A89DB7}"/>
                  </a:ext>
                </a:extLst>
              </p14:cNvPr>
              <p14:cNvContentPartPr/>
              <p14:nvPr/>
            </p14:nvContentPartPr>
            <p14:xfrm>
              <a:off x="5352345" y="2855025"/>
              <a:ext cx="504000" cy="15840"/>
            </p14:xfrm>
          </p:contentPart>
        </mc:Choice>
        <mc:Fallback>
          <p:pic>
            <p:nvPicPr>
              <p:cNvPr id="282" name="Ink 281">
                <a:extLst>
                  <a:ext uri="{FF2B5EF4-FFF2-40B4-BE49-F238E27FC236}">
                    <a16:creationId xmlns:a16="http://schemas.microsoft.com/office/drawing/2014/main" id="{4F868485-3DE6-0756-78E5-C47F11A89DB7}"/>
                  </a:ext>
                </a:extLst>
              </p:cNvPr>
              <p:cNvPicPr/>
              <p:nvPr/>
            </p:nvPicPr>
            <p:blipFill>
              <a:blip r:embed="rId359"/>
              <a:stretch>
                <a:fillRect/>
              </a:stretch>
            </p:blipFill>
            <p:spPr>
              <a:xfrm>
                <a:off x="5321745" y="2824425"/>
                <a:ext cx="5652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107" name="Ink 106">
                <a:extLst>
                  <a:ext uri="{FF2B5EF4-FFF2-40B4-BE49-F238E27FC236}">
                    <a16:creationId xmlns:a16="http://schemas.microsoft.com/office/drawing/2014/main" id="{2C3D7060-8ED2-D630-051C-F5A931F24DDD}"/>
                  </a:ext>
                </a:extLst>
              </p14:cNvPr>
              <p14:cNvContentPartPr/>
              <p14:nvPr/>
            </p14:nvContentPartPr>
            <p14:xfrm>
              <a:off x="5630625" y="4812345"/>
              <a:ext cx="578880" cy="376920"/>
            </p14:xfrm>
          </p:contentPart>
        </mc:Choice>
        <mc:Fallback>
          <p:pic>
            <p:nvPicPr>
              <p:cNvPr id="107" name="Ink 106">
                <a:extLst>
                  <a:ext uri="{FF2B5EF4-FFF2-40B4-BE49-F238E27FC236}">
                    <a16:creationId xmlns:a16="http://schemas.microsoft.com/office/drawing/2014/main" id="{2C3D7060-8ED2-D630-051C-F5A931F24DDD}"/>
                  </a:ext>
                </a:extLst>
              </p:cNvPr>
              <p:cNvPicPr/>
              <p:nvPr/>
            </p:nvPicPr>
            <p:blipFill>
              <a:blip r:embed="rId361"/>
              <a:stretch>
                <a:fillRect/>
              </a:stretch>
            </p:blipFill>
            <p:spPr>
              <a:xfrm>
                <a:off x="5600025" y="4781745"/>
                <a:ext cx="64044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108" name="Ink 107">
                <a:extLst>
                  <a:ext uri="{FF2B5EF4-FFF2-40B4-BE49-F238E27FC236}">
                    <a16:creationId xmlns:a16="http://schemas.microsoft.com/office/drawing/2014/main" id="{95068376-35FC-2357-063D-D86C870B9B6A}"/>
                  </a:ext>
                </a:extLst>
              </p14:cNvPr>
              <p14:cNvContentPartPr/>
              <p14:nvPr/>
            </p14:nvContentPartPr>
            <p14:xfrm>
              <a:off x="6105825" y="4977945"/>
              <a:ext cx="375840" cy="242640"/>
            </p14:xfrm>
          </p:contentPart>
        </mc:Choice>
        <mc:Fallback>
          <p:pic>
            <p:nvPicPr>
              <p:cNvPr id="108" name="Ink 107">
                <a:extLst>
                  <a:ext uri="{FF2B5EF4-FFF2-40B4-BE49-F238E27FC236}">
                    <a16:creationId xmlns:a16="http://schemas.microsoft.com/office/drawing/2014/main" id="{95068376-35FC-2357-063D-D86C870B9B6A}"/>
                  </a:ext>
                </a:extLst>
              </p:cNvPr>
              <p:cNvPicPr/>
              <p:nvPr/>
            </p:nvPicPr>
            <p:blipFill>
              <a:blip r:embed="rId363"/>
              <a:stretch>
                <a:fillRect/>
              </a:stretch>
            </p:blipFill>
            <p:spPr>
              <a:xfrm>
                <a:off x="6074865" y="4947345"/>
                <a:ext cx="43740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109" name="Ink 108">
                <a:extLst>
                  <a:ext uri="{FF2B5EF4-FFF2-40B4-BE49-F238E27FC236}">
                    <a16:creationId xmlns:a16="http://schemas.microsoft.com/office/drawing/2014/main" id="{A896092E-8E59-AC71-EE26-4FC781F45FC9}"/>
                  </a:ext>
                </a:extLst>
              </p14:cNvPr>
              <p14:cNvContentPartPr/>
              <p14:nvPr/>
            </p14:nvContentPartPr>
            <p14:xfrm>
              <a:off x="6373305" y="5060025"/>
              <a:ext cx="444600" cy="154080"/>
            </p14:xfrm>
          </p:contentPart>
        </mc:Choice>
        <mc:Fallback>
          <p:pic>
            <p:nvPicPr>
              <p:cNvPr id="109" name="Ink 108">
                <a:extLst>
                  <a:ext uri="{FF2B5EF4-FFF2-40B4-BE49-F238E27FC236}">
                    <a16:creationId xmlns:a16="http://schemas.microsoft.com/office/drawing/2014/main" id="{A896092E-8E59-AC71-EE26-4FC781F45FC9}"/>
                  </a:ext>
                </a:extLst>
              </p:cNvPr>
              <p:cNvPicPr/>
              <p:nvPr/>
            </p:nvPicPr>
            <p:blipFill>
              <a:blip r:embed="rId365"/>
              <a:stretch>
                <a:fillRect/>
              </a:stretch>
            </p:blipFill>
            <p:spPr>
              <a:xfrm>
                <a:off x="6342705" y="5029425"/>
                <a:ext cx="5058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110" name="Ink 109">
                <a:extLst>
                  <a:ext uri="{FF2B5EF4-FFF2-40B4-BE49-F238E27FC236}">
                    <a16:creationId xmlns:a16="http://schemas.microsoft.com/office/drawing/2014/main" id="{8E434922-AC90-860D-D616-86D98BB43ED7}"/>
                  </a:ext>
                </a:extLst>
              </p14:cNvPr>
              <p14:cNvContentPartPr/>
              <p14:nvPr/>
            </p14:nvContentPartPr>
            <p14:xfrm>
              <a:off x="6734385" y="4918185"/>
              <a:ext cx="38880" cy="90000"/>
            </p14:xfrm>
          </p:contentPart>
        </mc:Choice>
        <mc:Fallback>
          <p:pic>
            <p:nvPicPr>
              <p:cNvPr id="110" name="Ink 109">
                <a:extLst>
                  <a:ext uri="{FF2B5EF4-FFF2-40B4-BE49-F238E27FC236}">
                    <a16:creationId xmlns:a16="http://schemas.microsoft.com/office/drawing/2014/main" id="{8E434922-AC90-860D-D616-86D98BB43ED7}"/>
                  </a:ext>
                </a:extLst>
              </p:cNvPr>
              <p:cNvPicPr/>
              <p:nvPr/>
            </p:nvPicPr>
            <p:blipFill>
              <a:blip r:embed="rId367"/>
              <a:stretch>
                <a:fillRect/>
              </a:stretch>
            </p:blipFill>
            <p:spPr>
              <a:xfrm>
                <a:off x="6703785" y="4887585"/>
                <a:ext cx="1000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111" name="Ink 110">
                <a:extLst>
                  <a:ext uri="{FF2B5EF4-FFF2-40B4-BE49-F238E27FC236}">
                    <a16:creationId xmlns:a16="http://schemas.microsoft.com/office/drawing/2014/main" id="{7402E3A0-04D8-B361-A445-B65C52AF44C2}"/>
                  </a:ext>
                </a:extLst>
              </p14:cNvPr>
              <p14:cNvContentPartPr/>
              <p14:nvPr/>
            </p14:nvContentPartPr>
            <p14:xfrm>
              <a:off x="6966225" y="4937985"/>
              <a:ext cx="223920" cy="299880"/>
            </p14:xfrm>
          </p:contentPart>
        </mc:Choice>
        <mc:Fallback>
          <p:pic>
            <p:nvPicPr>
              <p:cNvPr id="111" name="Ink 110">
                <a:extLst>
                  <a:ext uri="{FF2B5EF4-FFF2-40B4-BE49-F238E27FC236}">
                    <a16:creationId xmlns:a16="http://schemas.microsoft.com/office/drawing/2014/main" id="{7402E3A0-04D8-B361-A445-B65C52AF44C2}"/>
                  </a:ext>
                </a:extLst>
              </p:cNvPr>
              <p:cNvPicPr/>
              <p:nvPr/>
            </p:nvPicPr>
            <p:blipFill>
              <a:blip r:embed="rId369"/>
              <a:stretch>
                <a:fillRect/>
              </a:stretch>
            </p:blipFill>
            <p:spPr>
              <a:xfrm>
                <a:off x="6935625" y="4907385"/>
                <a:ext cx="28512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12" name="Ink 111">
                <a:extLst>
                  <a:ext uri="{FF2B5EF4-FFF2-40B4-BE49-F238E27FC236}">
                    <a16:creationId xmlns:a16="http://schemas.microsoft.com/office/drawing/2014/main" id="{FAB56A25-816E-E2CB-1980-78C1C13DB238}"/>
                  </a:ext>
                </a:extLst>
              </p14:cNvPr>
              <p14:cNvContentPartPr/>
              <p14:nvPr/>
            </p14:nvContentPartPr>
            <p14:xfrm>
              <a:off x="7231185" y="4939425"/>
              <a:ext cx="327960" cy="345960"/>
            </p14:xfrm>
          </p:contentPart>
        </mc:Choice>
        <mc:Fallback>
          <p:pic>
            <p:nvPicPr>
              <p:cNvPr id="112" name="Ink 111">
                <a:extLst>
                  <a:ext uri="{FF2B5EF4-FFF2-40B4-BE49-F238E27FC236}">
                    <a16:creationId xmlns:a16="http://schemas.microsoft.com/office/drawing/2014/main" id="{FAB56A25-816E-E2CB-1980-78C1C13DB238}"/>
                  </a:ext>
                </a:extLst>
              </p:cNvPr>
              <p:cNvPicPr/>
              <p:nvPr/>
            </p:nvPicPr>
            <p:blipFill>
              <a:blip r:embed="rId371"/>
              <a:stretch>
                <a:fillRect/>
              </a:stretch>
            </p:blipFill>
            <p:spPr>
              <a:xfrm>
                <a:off x="7200585" y="4908825"/>
                <a:ext cx="38916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113" name="Ink 112">
                <a:extLst>
                  <a:ext uri="{FF2B5EF4-FFF2-40B4-BE49-F238E27FC236}">
                    <a16:creationId xmlns:a16="http://schemas.microsoft.com/office/drawing/2014/main" id="{4D9D2C04-ED69-077A-1F2E-272F953C4C98}"/>
                  </a:ext>
                </a:extLst>
              </p14:cNvPr>
              <p14:cNvContentPartPr/>
              <p14:nvPr/>
            </p14:nvContentPartPr>
            <p14:xfrm>
              <a:off x="7596225" y="5154345"/>
              <a:ext cx="213840" cy="157680"/>
            </p14:xfrm>
          </p:contentPart>
        </mc:Choice>
        <mc:Fallback>
          <p:pic>
            <p:nvPicPr>
              <p:cNvPr id="113" name="Ink 112">
                <a:extLst>
                  <a:ext uri="{FF2B5EF4-FFF2-40B4-BE49-F238E27FC236}">
                    <a16:creationId xmlns:a16="http://schemas.microsoft.com/office/drawing/2014/main" id="{4D9D2C04-ED69-077A-1F2E-272F953C4C98}"/>
                  </a:ext>
                </a:extLst>
              </p:cNvPr>
              <p:cNvPicPr/>
              <p:nvPr/>
            </p:nvPicPr>
            <p:blipFill>
              <a:blip r:embed="rId373"/>
              <a:stretch>
                <a:fillRect/>
              </a:stretch>
            </p:blipFill>
            <p:spPr>
              <a:xfrm>
                <a:off x="7565625" y="5123745"/>
                <a:ext cx="2750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114" name="Ink 113">
                <a:extLst>
                  <a:ext uri="{FF2B5EF4-FFF2-40B4-BE49-F238E27FC236}">
                    <a16:creationId xmlns:a16="http://schemas.microsoft.com/office/drawing/2014/main" id="{E2ECE6F4-5792-BD15-3BE4-F585AE926E1F}"/>
                  </a:ext>
                </a:extLst>
              </p14:cNvPr>
              <p14:cNvContentPartPr/>
              <p14:nvPr/>
            </p14:nvContentPartPr>
            <p14:xfrm>
              <a:off x="7794225" y="4954905"/>
              <a:ext cx="42120" cy="93600"/>
            </p14:xfrm>
          </p:contentPart>
        </mc:Choice>
        <mc:Fallback>
          <p:pic>
            <p:nvPicPr>
              <p:cNvPr id="114" name="Ink 113">
                <a:extLst>
                  <a:ext uri="{FF2B5EF4-FFF2-40B4-BE49-F238E27FC236}">
                    <a16:creationId xmlns:a16="http://schemas.microsoft.com/office/drawing/2014/main" id="{E2ECE6F4-5792-BD15-3BE4-F585AE926E1F}"/>
                  </a:ext>
                </a:extLst>
              </p:cNvPr>
              <p:cNvPicPr/>
              <p:nvPr/>
            </p:nvPicPr>
            <p:blipFill>
              <a:blip r:embed="rId375"/>
              <a:stretch>
                <a:fillRect/>
              </a:stretch>
            </p:blipFill>
            <p:spPr>
              <a:xfrm>
                <a:off x="7763625" y="4923945"/>
                <a:ext cx="1036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115" name="Ink 114">
                <a:extLst>
                  <a:ext uri="{FF2B5EF4-FFF2-40B4-BE49-F238E27FC236}">
                    <a16:creationId xmlns:a16="http://schemas.microsoft.com/office/drawing/2014/main" id="{B91FA82F-1EC9-DC31-EC6C-20088905FE1E}"/>
                  </a:ext>
                </a:extLst>
              </p14:cNvPr>
              <p14:cNvContentPartPr/>
              <p14:nvPr/>
            </p14:nvContentPartPr>
            <p14:xfrm>
              <a:off x="7889265" y="5063625"/>
              <a:ext cx="151200" cy="181800"/>
            </p14:xfrm>
          </p:contentPart>
        </mc:Choice>
        <mc:Fallback>
          <p:pic>
            <p:nvPicPr>
              <p:cNvPr id="115" name="Ink 114">
                <a:extLst>
                  <a:ext uri="{FF2B5EF4-FFF2-40B4-BE49-F238E27FC236}">
                    <a16:creationId xmlns:a16="http://schemas.microsoft.com/office/drawing/2014/main" id="{B91FA82F-1EC9-DC31-EC6C-20088905FE1E}"/>
                  </a:ext>
                </a:extLst>
              </p:cNvPr>
              <p:cNvPicPr/>
              <p:nvPr/>
            </p:nvPicPr>
            <p:blipFill>
              <a:blip r:embed="rId377"/>
              <a:stretch>
                <a:fillRect/>
              </a:stretch>
            </p:blipFill>
            <p:spPr>
              <a:xfrm>
                <a:off x="7858665" y="5033025"/>
                <a:ext cx="21276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116" name="Ink 115">
                <a:extLst>
                  <a:ext uri="{FF2B5EF4-FFF2-40B4-BE49-F238E27FC236}">
                    <a16:creationId xmlns:a16="http://schemas.microsoft.com/office/drawing/2014/main" id="{4C9F8D43-FE10-E139-B564-B5F6E2881F83}"/>
                  </a:ext>
                </a:extLst>
              </p14:cNvPr>
              <p14:cNvContentPartPr/>
              <p14:nvPr/>
            </p14:nvContentPartPr>
            <p14:xfrm>
              <a:off x="8122905" y="5052825"/>
              <a:ext cx="231120" cy="248040"/>
            </p14:xfrm>
          </p:contentPart>
        </mc:Choice>
        <mc:Fallback>
          <p:pic>
            <p:nvPicPr>
              <p:cNvPr id="116" name="Ink 115">
                <a:extLst>
                  <a:ext uri="{FF2B5EF4-FFF2-40B4-BE49-F238E27FC236}">
                    <a16:creationId xmlns:a16="http://schemas.microsoft.com/office/drawing/2014/main" id="{4C9F8D43-FE10-E139-B564-B5F6E2881F83}"/>
                  </a:ext>
                </a:extLst>
              </p:cNvPr>
              <p:cNvPicPr/>
              <p:nvPr/>
            </p:nvPicPr>
            <p:blipFill>
              <a:blip r:embed="rId379"/>
              <a:stretch>
                <a:fillRect/>
              </a:stretch>
            </p:blipFill>
            <p:spPr>
              <a:xfrm>
                <a:off x="8092305" y="5022225"/>
                <a:ext cx="2926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119" name="Ink 118">
                <a:extLst>
                  <a:ext uri="{FF2B5EF4-FFF2-40B4-BE49-F238E27FC236}">
                    <a16:creationId xmlns:a16="http://schemas.microsoft.com/office/drawing/2014/main" id="{A0F9170A-1EF7-8D39-C60B-AAEE2E542A74}"/>
                  </a:ext>
                </a:extLst>
              </p14:cNvPr>
              <p14:cNvContentPartPr/>
              <p14:nvPr/>
            </p14:nvContentPartPr>
            <p14:xfrm>
              <a:off x="6427305" y="4827105"/>
              <a:ext cx="18720" cy="282240"/>
            </p14:xfrm>
          </p:contentPart>
        </mc:Choice>
        <mc:Fallback>
          <p:pic>
            <p:nvPicPr>
              <p:cNvPr id="119" name="Ink 118">
                <a:extLst>
                  <a:ext uri="{FF2B5EF4-FFF2-40B4-BE49-F238E27FC236}">
                    <a16:creationId xmlns:a16="http://schemas.microsoft.com/office/drawing/2014/main" id="{A0F9170A-1EF7-8D39-C60B-AAEE2E542A74}"/>
                  </a:ext>
                </a:extLst>
              </p:cNvPr>
              <p:cNvPicPr/>
              <p:nvPr/>
            </p:nvPicPr>
            <p:blipFill>
              <a:blip r:embed="rId381"/>
              <a:stretch>
                <a:fillRect/>
              </a:stretch>
            </p:blipFill>
            <p:spPr>
              <a:xfrm>
                <a:off x="6396705" y="4796505"/>
                <a:ext cx="8028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121" name="Ink 120">
                <a:extLst>
                  <a:ext uri="{FF2B5EF4-FFF2-40B4-BE49-F238E27FC236}">
                    <a16:creationId xmlns:a16="http://schemas.microsoft.com/office/drawing/2014/main" id="{D7605108-7BD9-C6BB-F119-0190CEF099B9}"/>
                  </a:ext>
                </a:extLst>
              </p14:cNvPr>
              <p14:cNvContentPartPr/>
              <p14:nvPr/>
            </p14:nvContentPartPr>
            <p14:xfrm>
              <a:off x="8521425" y="5189625"/>
              <a:ext cx="375120" cy="19440"/>
            </p14:xfrm>
          </p:contentPart>
        </mc:Choice>
        <mc:Fallback>
          <p:pic>
            <p:nvPicPr>
              <p:cNvPr id="121" name="Ink 120">
                <a:extLst>
                  <a:ext uri="{FF2B5EF4-FFF2-40B4-BE49-F238E27FC236}">
                    <a16:creationId xmlns:a16="http://schemas.microsoft.com/office/drawing/2014/main" id="{D7605108-7BD9-C6BB-F119-0190CEF099B9}"/>
                  </a:ext>
                </a:extLst>
              </p:cNvPr>
              <p:cNvPicPr/>
              <p:nvPr/>
            </p:nvPicPr>
            <p:blipFill>
              <a:blip r:embed="rId383"/>
              <a:stretch>
                <a:fillRect/>
              </a:stretch>
            </p:blipFill>
            <p:spPr>
              <a:xfrm>
                <a:off x="8490825" y="5159025"/>
                <a:ext cx="4363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83" name="Ink 282">
                <a:extLst>
                  <a:ext uri="{FF2B5EF4-FFF2-40B4-BE49-F238E27FC236}">
                    <a16:creationId xmlns:a16="http://schemas.microsoft.com/office/drawing/2014/main" id="{365B82A0-12D5-BC27-CA8C-A09FB45740B5}"/>
                  </a:ext>
                </a:extLst>
              </p14:cNvPr>
              <p14:cNvContentPartPr/>
              <p14:nvPr/>
            </p14:nvContentPartPr>
            <p14:xfrm>
              <a:off x="6039945" y="5426505"/>
              <a:ext cx="2002320" cy="103680"/>
            </p14:xfrm>
          </p:contentPart>
        </mc:Choice>
        <mc:Fallback>
          <p:pic>
            <p:nvPicPr>
              <p:cNvPr id="283" name="Ink 282">
                <a:extLst>
                  <a:ext uri="{FF2B5EF4-FFF2-40B4-BE49-F238E27FC236}">
                    <a16:creationId xmlns:a16="http://schemas.microsoft.com/office/drawing/2014/main" id="{365B82A0-12D5-BC27-CA8C-A09FB45740B5}"/>
                  </a:ext>
                </a:extLst>
              </p:cNvPr>
              <p:cNvPicPr/>
              <p:nvPr/>
            </p:nvPicPr>
            <p:blipFill>
              <a:blip r:embed="rId385"/>
              <a:stretch>
                <a:fillRect/>
              </a:stretch>
            </p:blipFill>
            <p:spPr>
              <a:xfrm>
                <a:off x="6009345" y="5395905"/>
                <a:ext cx="20635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84" name="Ink 283">
                <a:extLst>
                  <a:ext uri="{FF2B5EF4-FFF2-40B4-BE49-F238E27FC236}">
                    <a16:creationId xmlns:a16="http://schemas.microsoft.com/office/drawing/2014/main" id="{6AF65647-236F-9A16-6210-40EE34C7BCF7}"/>
                  </a:ext>
                </a:extLst>
              </p14:cNvPr>
              <p14:cNvContentPartPr/>
              <p14:nvPr/>
            </p14:nvContentPartPr>
            <p14:xfrm>
              <a:off x="9257265" y="5452785"/>
              <a:ext cx="1384560" cy="166320"/>
            </p14:xfrm>
          </p:contentPart>
        </mc:Choice>
        <mc:Fallback>
          <p:pic>
            <p:nvPicPr>
              <p:cNvPr id="284" name="Ink 283">
                <a:extLst>
                  <a:ext uri="{FF2B5EF4-FFF2-40B4-BE49-F238E27FC236}">
                    <a16:creationId xmlns:a16="http://schemas.microsoft.com/office/drawing/2014/main" id="{6AF65647-236F-9A16-6210-40EE34C7BCF7}"/>
                  </a:ext>
                </a:extLst>
              </p:cNvPr>
              <p:cNvPicPr/>
              <p:nvPr/>
            </p:nvPicPr>
            <p:blipFill>
              <a:blip r:embed="rId387"/>
              <a:stretch>
                <a:fillRect/>
              </a:stretch>
            </p:blipFill>
            <p:spPr>
              <a:xfrm>
                <a:off x="9226665" y="5422185"/>
                <a:ext cx="1446120" cy="227520"/>
              </a:xfrm>
              <a:prstGeom prst="rect">
                <a:avLst/>
              </a:prstGeom>
            </p:spPr>
          </p:pic>
        </mc:Fallback>
      </mc:AlternateContent>
      <p:grpSp>
        <p:nvGrpSpPr>
          <p:cNvPr id="292" name="Group 291">
            <a:extLst>
              <a:ext uri="{FF2B5EF4-FFF2-40B4-BE49-F238E27FC236}">
                <a16:creationId xmlns:a16="http://schemas.microsoft.com/office/drawing/2014/main" id="{B6B7FC23-2893-9979-0838-D7B5278F727D}"/>
              </a:ext>
            </a:extLst>
          </p:cNvPr>
          <p:cNvGrpSpPr/>
          <p:nvPr/>
        </p:nvGrpSpPr>
        <p:grpSpPr>
          <a:xfrm>
            <a:off x="9387945" y="4930065"/>
            <a:ext cx="3348000" cy="536040"/>
            <a:chOff x="9387945" y="4930065"/>
            <a:chExt cx="3348000" cy="536040"/>
          </a:xfrm>
        </p:grpSpPr>
        <mc:AlternateContent xmlns:mc="http://schemas.openxmlformats.org/markup-compatibility/2006">
          <mc:Choice xmlns:p14="http://schemas.microsoft.com/office/powerpoint/2010/main" Requires="p14">
            <p:contentPart p14:bwMode="auto" r:id="rId388">
              <p14:nvContentPartPr>
                <p14:cNvPr id="131" name="Ink 130">
                  <a:extLst>
                    <a:ext uri="{FF2B5EF4-FFF2-40B4-BE49-F238E27FC236}">
                      <a16:creationId xmlns:a16="http://schemas.microsoft.com/office/drawing/2014/main" id="{78CE982E-927F-E4CF-ACFB-4909DD380C3C}"/>
                    </a:ext>
                  </a:extLst>
                </p14:cNvPr>
                <p14:cNvContentPartPr/>
                <p14:nvPr/>
              </p14:nvContentPartPr>
              <p14:xfrm>
                <a:off x="11903265" y="4939425"/>
                <a:ext cx="67680" cy="243000"/>
              </p14:xfrm>
            </p:contentPart>
          </mc:Choice>
          <mc:Fallback>
            <p:pic>
              <p:nvPicPr>
                <p:cNvPr id="131" name="Ink 130">
                  <a:extLst>
                    <a:ext uri="{FF2B5EF4-FFF2-40B4-BE49-F238E27FC236}">
                      <a16:creationId xmlns:a16="http://schemas.microsoft.com/office/drawing/2014/main" id="{78CE982E-927F-E4CF-ACFB-4909DD380C3C}"/>
                    </a:ext>
                  </a:extLst>
                </p:cNvPr>
                <p:cNvPicPr/>
                <p:nvPr/>
              </p:nvPicPr>
              <p:blipFill>
                <a:blip r:embed="rId389"/>
                <a:stretch>
                  <a:fillRect/>
                </a:stretch>
              </p:blipFill>
              <p:spPr>
                <a:xfrm>
                  <a:off x="11872305" y="4908825"/>
                  <a:ext cx="12888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132" name="Ink 131">
                  <a:extLst>
                    <a:ext uri="{FF2B5EF4-FFF2-40B4-BE49-F238E27FC236}">
                      <a16:creationId xmlns:a16="http://schemas.microsoft.com/office/drawing/2014/main" id="{9C04F46D-173E-4B45-310D-E45B186954B1}"/>
                    </a:ext>
                  </a:extLst>
                </p14:cNvPr>
                <p14:cNvContentPartPr/>
                <p14:nvPr/>
              </p14:nvContentPartPr>
              <p14:xfrm>
                <a:off x="11838825" y="4979745"/>
                <a:ext cx="106920" cy="65160"/>
              </p14:xfrm>
            </p:contentPart>
          </mc:Choice>
          <mc:Fallback>
            <p:pic>
              <p:nvPicPr>
                <p:cNvPr id="132" name="Ink 131">
                  <a:extLst>
                    <a:ext uri="{FF2B5EF4-FFF2-40B4-BE49-F238E27FC236}">
                      <a16:creationId xmlns:a16="http://schemas.microsoft.com/office/drawing/2014/main" id="{9C04F46D-173E-4B45-310D-E45B186954B1}"/>
                    </a:ext>
                  </a:extLst>
                </p:cNvPr>
                <p:cNvPicPr/>
                <p:nvPr/>
              </p:nvPicPr>
              <p:blipFill>
                <a:blip r:embed="rId391"/>
                <a:stretch>
                  <a:fillRect/>
                </a:stretch>
              </p:blipFill>
              <p:spPr>
                <a:xfrm>
                  <a:off x="11808225" y="4948785"/>
                  <a:ext cx="16812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133" name="Ink 132">
                  <a:extLst>
                    <a:ext uri="{FF2B5EF4-FFF2-40B4-BE49-F238E27FC236}">
                      <a16:creationId xmlns:a16="http://schemas.microsoft.com/office/drawing/2014/main" id="{EDC12520-057C-D92E-31EF-B6127E83B638}"/>
                    </a:ext>
                  </a:extLst>
                </p14:cNvPr>
                <p14:cNvContentPartPr/>
                <p14:nvPr/>
              </p14:nvContentPartPr>
              <p14:xfrm>
                <a:off x="11934585" y="4961025"/>
                <a:ext cx="424440" cy="266400"/>
              </p14:xfrm>
            </p:contentPart>
          </mc:Choice>
          <mc:Fallback>
            <p:pic>
              <p:nvPicPr>
                <p:cNvPr id="133" name="Ink 132">
                  <a:extLst>
                    <a:ext uri="{FF2B5EF4-FFF2-40B4-BE49-F238E27FC236}">
                      <a16:creationId xmlns:a16="http://schemas.microsoft.com/office/drawing/2014/main" id="{EDC12520-057C-D92E-31EF-B6127E83B638}"/>
                    </a:ext>
                  </a:extLst>
                </p:cNvPr>
                <p:cNvPicPr/>
                <p:nvPr/>
              </p:nvPicPr>
              <p:blipFill>
                <a:blip r:embed="rId393"/>
                <a:stretch>
                  <a:fillRect/>
                </a:stretch>
              </p:blipFill>
              <p:spPr>
                <a:xfrm>
                  <a:off x="11903985" y="4930425"/>
                  <a:ext cx="48564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134" name="Ink 133">
                  <a:extLst>
                    <a:ext uri="{FF2B5EF4-FFF2-40B4-BE49-F238E27FC236}">
                      <a16:creationId xmlns:a16="http://schemas.microsoft.com/office/drawing/2014/main" id="{E1A011C1-A65A-D716-9328-70CA5D58270C}"/>
                    </a:ext>
                  </a:extLst>
                </p14:cNvPr>
                <p14:cNvContentPartPr/>
                <p14:nvPr/>
              </p14:nvContentPartPr>
              <p14:xfrm>
                <a:off x="12567465" y="4946985"/>
                <a:ext cx="68400" cy="268200"/>
              </p14:xfrm>
            </p:contentPart>
          </mc:Choice>
          <mc:Fallback>
            <p:pic>
              <p:nvPicPr>
                <p:cNvPr id="134" name="Ink 133">
                  <a:extLst>
                    <a:ext uri="{FF2B5EF4-FFF2-40B4-BE49-F238E27FC236}">
                      <a16:creationId xmlns:a16="http://schemas.microsoft.com/office/drawing/2014/main" id="{E1A011C1-A65A-D716-9328-70CA5D58270C}"/>
                    </a:ext>
                  </a:extLst>
                </p:cNvPr>
                <p:cNvPicPr/>
                <p:nvPr/>
              </p:nvPicPr>
              <p:blipFill>
                <a:blip r:embed="rId395"/>
                <a:stretch>
                  <a:fillRect/>
                </a:stretch>
              </p:blipFill>
              <p:spPr>
                <a:xfrm>
                  <a:off x="12536865" y="4916385"/>
                  <a:ext cx="12960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135" name="Ink 134">
                  <a:extLst>
                    <a:ext uri="{FF2B5EF4-FFF2-40B4-BE49-F238E27FC236}">
                      <a16:creationId xmlns:a16="http://schemas.microsoft.com/office/drawing/2014/main" id="{1C600DA7-39D7-4C62-69D2-72BDA262406C}"/>
                    </a:ext>
                  </a:extLst>
                </p14:cNvPr>
                <p14:cNvContentPartPr/>
                <p14:nvPr/>
              </p14:nvContentPartPr>
              <p14:xfrm>
                <a:off x="12541185" y="5095665"/>
                <a:ext cx="194760" cy="63000"/>
              </p14:xfrm>
            </p:contentPart>
          </mc:Choice>
          <mc:Fallback>
            <p:pic>
              <p:nvPicPr>
                <p:cNvPr id="135" name="Ink 134">
                  <a:extLst>
                    <a:ext uri="{FF2B5EF4-FFF2-40B4-BE49-F238E27FC236}">
                      <a16:creationId xmlns:a16="http://schemas.microsoft.com/office/drawing/2014/main" id="{1C600DA7-39D7-4C62-69D2-72BDA262406C}"/>
                    </a:ext>
                  </a:extLst>
                </p:cNvPr>
                <p:cNvPicPr/>
                <p:nvPr/>
              </p:nvPicPr>
              <p:blipFill>
                <a:blip r:embed="rId397"/>
                <a:stretch>
                  <a:fillRect/>
                </a:stretch>
              </p:blipFill>
              <p:spPr>
                <a:xfrm>
                  <a:off x="12510585" y="5065065"/>
                  <a:ext cx="2559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122" name="Ink 121">
                  <a:extLst>
                    <a:ext uri="{FF2B5EF4-FFF2-40B4-BE49-F238E27FC236}">
                      <a16:creationId xmlns:a16="http://schemas.microsoft.com/office/drawing/2014/main" id="{0A2FEA75-00AE-DDCE-30CA-7E5BEFC48D04}"/>
                    </a:ext>
                  </a:extLst>
                </p14:cNvPr>
                <p14:cNvContentPartPr/>
                <p14:nvPr/>
              </p14:nvContentPartPr>
              <p14:xfrm>
                <a:off x="9387945" y="5035905"/>
                <a:ext cx="237960" cy="430200"/>
              </p14:xfrm>
            </p:contentPart>
          </mc:Choice>
          <mc:Fallback>
            <p:pic>
              <p:nvPicPr>
                <p:cNvPr id="122" name="Ink 121">
                  <a:extLst>
                    <a:ext uri="{FF2B5EF4-FFF2-40B4-BE49-F238E27FC236}">
                      <a16:creationId xmlns:a16="http://schemas.microsoft.com/office/drawing/2014/main" id="{0A2FEA75-00AE-DDCE-30CA-7E5BEFC48D04}"/>
                    </a:ext>
                  </a:extLst>
                </p:cNvPr>
                <p:cNvPicPr/>
                <p:nvPr/>
              </p:nvPicPr>
              <p:blipFill>
                <a:blip r:embed="rId399"/>
                <a:stretch>
                  <a:fillRect/>
                </a:stretch>
              </p:blipFill>
              <p:spPr>
                <a:xfrm>
                  <a:off x="9357345" y="5004945"/>
                  <a:ext cx="29916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123" name="Ink 122">
                  <a:extLst>
                    <a:ext uri="{FF2B5EF4-FFF2-40B4-BE49-F238E27FC236}">
                      <a16:creationId xmlns:a16="http://schemas.microsoft.com/office/drawing/2014/main" id="{4EBEBEB2-0FCC-24B3-AB35-37A5634B6731}"/>
                    </a:ext>
                  </a:extLst>
                </p14:cNvPr>
                <p14:cNvContentPartPr/>
                <p14:nvPr/>
              </p14:nvContentPartPr>
              <p14:xfrm>
                <a:off x="9704745" y="5095665"/>
                <a:ext cx="166680" cy="160920"/>
              </p14:xfrm>
            </p:contentPart>
          </mc:Choice>
          <mc:Fallback>
            <p:pic>
              <p:nvPicPr>
                <p:cNvPr id="123" name="Ink 122">
                  <a:extLst>
                    <a:ext uri="{FF2B5EF4-FFF2-40B4-BE49-F238E27FC236}">
                      <a16:creationId xmlns:a16="http://schemas.microsoft.com/office/drawing/2014/main" id="{4EBEBEB2-0FCC-24B3-AB35-37A5634B6731}"/>
                    </a:ext>
                  </a:extLst>
                </p:cNvPr>
                <p:cNvPicPr/>
                <p:nvPr/>
              </p:nvPicPr>
              <p:blipFill>
                <a:blip r:embed="rId401"/>
                <a:stretch>
                  <a:fillRect/>
                </a:stretch>
              </p:blipFill>
              <p:spPr>
                <a:xfrm>
                  <a:off x="9674145" y="5065065"/>
                  <a:ext cx="2282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124" name="Ink 123">
                  <a:extLst>
                    <a:ext uri="{FF2B5EF4-FFF2-40B4-BE49-F238E27FC236}">
                      <a16:creationId xmlns:a16="http://schemas.microsoft.com/office/drawing/2014/main" id="{A7064D31-4EDB-58F5-0B97-19FDE9835F5E}"/>
                    </a:ext>
                  </a:extLst>
                </p14:cNvPr>
                <p14:cNvContentPartPr/>
                <p14:nvPr/>
              </p14:nvContentPartPr>
              <p14:xfrm>
                <a:off x="9958545" y="5116905"/>
                <a:ext cx="146880" cy="116640"/>
              </p14:xfrm>
            </p:contentPart>
          </mc:Choice>
          <mc:Fallback>
            <p:pic>
              <p:nvPicPr>
                <p:cNvPr id="124" name="Ink 123">
                  <a:extLst>
                    <a:ext uri="{FF2B5EF4-FFF2-40B4-BE49-F238E27FC236}">
                      <a16:creationId xmlns:a16="http://schemas.microsoft.com/office/drawing/2014/main" id="{A7064D31-4EDB-58F5-0B97-19FDE9835F5E}"/>
                    </a:ext>
                  </a:extLst>
                </p:cNvPr>
                <p:cNvPicPr/>
                <p:nvPr/>
              </p:nvPicPr>
              <p:blipFill>
                <a:blip r:embed="rId403"/>
                <a:stretch>
                  <a:fillRect/>
                </a:stretch>
              </p:blipFill>
              <p:spPr>
                <a:xfrm>
                  <a:off x="9927945" y="5086305"/>
                  <a:ext cx="2084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125" name="Ink 124">
                  <a:extLst>
                    <a:ext uri="{FF2B5EF4-FFF2-40B4-BE49-F238E27FC236}">
                      <a16:creationId xmlns:a16="http://schemas.microsoft.com/office/drawing/2014/main" id="{DA8DFA64-197B-B7DB-9CAB-F8A9D0BDE0E8}"/>
                    </a:ext>
                  </a:extLst>
                </p14:cNvPr>
                <p14:cNvContentPartPr/>
                <p14:nvPr/>
              </p14:nvContentPartPr>
              <p14:xfrm>
                <a:off x="10224225" y="4981905"/>
                <a:ext cx="119520" cy="366120"/>
              </p14:xfrm>
            </p:contentPart>
          </mc:Choice>
          <mc:Fallback>
            <p:pic>
              <p:nvPicPr>
                <p:cNvPr id="125" name="Ink 124">
                  <a:extLst>
                    <a:ext uri="{FF2B5EF4-FFF2-40B4-BE49-F238E27FC236}">
                      <a16:creationId xmlns:a16="http://schemas.microsoft.com/office/drawing/2014/main" id="{DA8DFA64-197B-B7DB-9CAB-F8A9D0BDE0E8}"/>
                    </a:ext>
                  </a:extLst>
                </p:cNvPr>
                <p:cNvPicPr/>
                <p:nvPr/>
              </p:nvPicPr>
              <p:blipFill>
                <a:blip r:embed="rId405"/>
                <a:stretch>
                  <a:fillRect/>
                </a:stretch>
              </p:blipFill>
              <p:spPr>
                <a:xfrm>
                  <a:off x="10193625" y="4951305"/>
                  <a:ext cx="181080" cy="4273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126" name="Ink 125">
                  <a:extLst>
                    <a:ext uri="{FF2B5EF4-FFF2-40B4-BE49-F238E27FC236}">
                      <a16:creationId xmlns:a16="http://schemas.microsoft.com/office/drawing/2014/main" id="{11E417A3-D210-BB4D-242F-409C5F964FD9}"/>
                    </a:ext>
                  </a:extLst>
                </p14:cNvPr>
                <p14:cNvContentPartPr/>
                <p14:nvPr/>
              </p14:nvContentPartPr>
              <p14:xfrm>
                <a:off x="10500345" y="5026905"/>
                <a:ext cx="83880" cy="188280"/>
              </p14:xfrm>
            </p:contentPart>
          </mc:Choice>
          <mc:Fallback>
            <p:pic>
              <p:nvPicPr>
                <p:cNvPr id="126" name="Ink 125">
                  <a:extLst>
                    <a:ext uri="{FF2B5EF4-FFF2-40B4-BE49-F238E27FC236}">
                      <a16:creationId xmlns:a16="http://schemas.microsoft.com/office/drawing/2014/main" id="{11E417A3-D210-BB4D-242F-409C5F964FD9}"/>
                    </a:ext>
                  </a:extLst>
                </p:cNvPr>
                <p:cNvPicPr/>
                <p:nvPr/>
              </p:nvPicPr>
              <p:blipFill>
                <a:blip r:embed="rId407"/>
                <a:stretch>
                  <a:fillRect/>
                </a:stretch>
              </p:blipFill>
              <p:spPr>
                <a:xfrm>
                  <a:off x="10469745" y="4996305"/>
                  <a:ext cx="1454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127" name="Ink 126">
                  <a:extLst>
                    <a:ext uri="{FF2B5EF4-FFF2-40B4-BE49-F238E27FC236}">
                      <a16:creationId xmlns:a16="http://schemas.microsoft.com/office/drawing/2014/main" id="{5100575C-FB22-18D4-5590-A6128D4376BE}"/>
                    </a:ext>
                  </a:extLst>
                </p14:cNvPr>
                <p14:cNvContentPartPr/>
                <p14:nvPr/>
              </p14:nvContentPartPr>
              <p14:xfrm>
                <a:off x="10716345" y="4977225"/>
                <a:ext cx="164160" cy="279720"/>
              </p14:xfrm>
            </p:contentPart>
          </mc:Choice>
          <mc:Fallback>
            <p:pic>
              <p:nvPicPr>
                <p:cNvPr id="127" name="Ink 126">
                  <a:extLst>
                    <a:ext uri="{FF2B5EF4-FFF2-40B4-BE49-F238E27FC236}">
                      <a16:creationId xmlns:a16="http://schemas.microsoft.com/office/drawing/2014/main" id="{5100575C-FB22-18D4-5590-A6128D4376BE}"/>
                    </a:ext>
                  </a:extLst>
                </p:cNvPr>
                <p:cNvPicPr/>
                <p:nvPr/>
              </p:nvPicPr>
              <p:blipFill>
                <a:blip r:embed="rId409"/>
                <a:stretch>
                  <a:fillRect/>
                </a:stretch>
              </p:blipFill>
              <p:spPr>
                <a:xfrm>
                  <a:off x="10685745" y="4946625"/>
                  <a:ext cx="2257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128" name="Ink 127">
                  <a:extLst>
                    <a:ext uri="{FF2B5EF4-FFF2-40B4-BE49-F238E27FC236}">
                      <a16:creationId xmlns:a16="http://schemas.microsoft.com/office/drawing/2014/main" id="{46124307-F019-F791-92FE-78EF3A16469D}"/>
                    </a:ext>
                  </a:extLst>
                </p14:cNvPr>
                <p14:cNvContentPartPr/>
                <p14:nvPr/>
              </p14:nvContentPartPr>
              <p14:xfrm>
                <a:off x="10568745" y="4953105"/>
                <a:ext cx="62640" cy="330480"/>
              </p14:xfrm>
            </p:contentPart>
          </mc:Choice>
          <mc:Fallback>
            <p:pic>
              <p:nvPicPr>
                <p:cNvPr id="128" name="Ink 127">
                  <a:extLst>
                    <a:ext uri="{FF2B5EF4-FFF2-40B4-BE49-F238E27FC236}">
                      <a16:creationId xmlns:a16="http://schemas.microsoft.com/office/drawing/2014/main" id="{46124307-F019-F791-92FE-78EF3A16469D}"/>
                    </a:ext>
                  </a:extLst>
                </p:cNvPr>
                <p:cNvPicPr/>
                <p:nvPr/>
              </p:nvPicPr>
              <p:blipFill>
                <a:blip r:embed="rId411"/>
                <a:stretch>
                  <a:fillRect/>
                </a:stretch>
              </p:blipFill>
              <p:spPr>
                <a:xfrm>
                  <a:off x="10538145" y="4922505"/>
                  <a:ext cx="12384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129" name="Ink 128">
                  <a:extLst>
                    <a:ext uri="{FF2B5EF4-FFF2-40B4-BE49-F238E27FC236}">
                      <a16:creationId xmlns:a16="http://schemas.microsoft.com/office/drawing/2014/main" id="{70BC9A89-BD42-8B1C-5BED-AE69FFBFA076}"/>
                    </a:ext>
                  </a:extLst>
                </p14:cNvPr>
                <p14:cNvContentPartPr/>
                <p14:nvPr/>
              </p14:nvContentPartPr>
              <p14:xfrm>
                <a:off x="10756665" y="4973625"/>
                <a:ext cx="265680" cy="241920"/>
              </p14:xfrm>
            </p:contentPart>
          </mc:Choice>
          <mc:Fallback>
            <p:pic>
              <p:nvPicPr>
                <p:cNvPr id="129" name="Ink 128">
                  <a:extLst>
                    <a:ext uri="{FF2B5EF4-FFF2-40B4-BE49-F238E27FC236}">
                      <a16:creationId xmlns:a16="http://schemas.microsoft.com/office/drawing/2014/main" id="{70BC9A89-BD42-8B1C-5BED-AE69FFBFA076}"/>
                    </a:ext>
                  </a:extLst>
                </p:cNvPr>
                <p:cNvPicPr/>
                <p:nvPr/>
              </p:nvPicPr>
              <p:blipFill>
                <a:blip r:embed="rId413"/>
                <a:stretch>
                  <a:fillRect/>
                </a:stretch>
              </p:blipFill>
              <p:spPr>
                <a:xfrm>
                  <a:off x="10726065" y="4942665"/>
                  <a:ext cx="32688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130" name="Ink 129">
                  <a:extLst>
                    <a:ext uri="{FF2B5EF4-FFF2-40B4-BE49-F238E27FC236}">
                      <a16:creationId xmlns:a16="http://schemas.microsoft.com/office/drawing/2014/main" id="{5820D4AB-93E5-106B-689D-855C051CE2A6}"/>
                    </a:ext>
                  </a:extLst>
                </p14:cNvPr>
                <p14:cNvContentPartPr/>
                <p14:nvPr/>
              </p14:nvContentPartPr>
              <p14:xfrm>
                <a:off x="11159145" y="5080545"/>
                <a:ext cx="343440" cy="31680"/>
              </p14:xfrm>
            </p:contentPart>
          </mc:Choice>
          <mc:Fallback>
            <p:pic>
              <p:nvPicPr>
                <p:cNvPr id="130" name="Ink 129">
                  <a:extLst>
                    <a:ext uri="{FF2B5EF4-FFF2-40B4-BE49-F238E27FC236}">
                      <a16:creationId xmlns:a16="http://schemas.microsoft.com/office/drawing/2014/main" id="{5820D4AB-93E5-106B-689D-855C051CE2A6}"/>
                    </a:ext>
                  </a:extLst>
                </p:cNvPr>
                <p:cNvPicPr/>
                <p:nvPr/>
              </p:nvPicPr>
              <p:blipFill>
                <a:blip r:embed="rId415"/>
                <a:stretch>
                  <a:fillRect/>
                </a:stretch>
              </p:blipFill>
              <p:spPr>
                <a:xfrm>
                  <a:off x="11128185" y="5049945"/>
                  <a:ext cx="4050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87" name="Ink 286">
                  <a:extLst>
                    <a:ext uri="{FF2B5EF4-FFF2-40B4-BE49-F238E27FC236}">
                      <a16:creationId xmlns:a16="http://schemas.microsoft.com/office/drawing/2014/main" id="{EE5C0390-529D-D306-3334-C4D89169B2AB}"/>
                    </a:ext>
                  </a:extLst>
                </p14:cNvPr>
                <p14:cNvContentPartPr/>
                <p14:nvPr/>
              </p14:nvContentPartPr>
              <p14:xfrm>
                <a:off x="11621745" y="4930065"/>
                <a:ext cx="282240" cy="120960"/>
              </p14:xfrm>
            </p:contentPart>
          </mc:Choice>
          <mc:Fallback>
            <p:pic>
              <p:nvPicPr>
                <p:cNvPr id="287" name="Ink 286">
                  <a:extLst>
                    <a:ext uri="{FF2B5EF4-FFF2-40B4-BE49-F238E27FC236}">
                      <a16:creationId xmlns:a16="http://schemas.microsoft.com/office/drawing/2014/main" id="{EE5C0390-529D-D306-3334-C4D89169B2AB}"/>
                    </a:ext>
                  </a:extLst>
                </p:cNvPr>
                <p:cNvPicPr/>
                <p:nvPr/>
              </p:nvPicPr>
              <p:blipFill>
                <a:blip r:embed="rId417"/>
                <a:stretch>
                  <a:fillRect/>
                </a:stretch>
              </p:blipFill>
              <p:spPr>
                <a:xfrm>
                  <a:off x="11591145" y="4899465"/>
                  <a:ext cx="3434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88" name="Ink 287">
                  <a:extLst>
                    <a:ext uri="{FF2B5EF4-FFF2-40B4-BE49-F238E27FC236}">
                      <a16:creationId xmlns:a16="http://schemas.microsoft.com/office/drawing/2014/main" id="{B781C205-5BB2-31E3-C4C6-00DDA5F97112}"/>
                    </a:ext>
                  </a:extLst>
                </p14:cNvPr>
                <p14:cNvContentPartPr/>
                <p14:nvPr/>
              </p14:nvContentPartPr>
              <p14:xfrm>
                <a:off x="11866545" y="5021145"/>
                <a:ext cx="14040" cy="240840"/>
              </p14:xfrm>
            </p:contentPart>
          </mc:Choice>
          <mc:Fallback>
            <p:pic>
              <p:nvPicPr>
                <p:cNvPr id="288" name="Ink 287">
                  <a:extLst>
                    <a:ext uri="{FF2B5EF4-FFF2-40B4-BE49-F238E27FC236}">
                      <a16:creationId xmlns:a16="http://schemas.microsoft.com/office/drawing/2014/main" id="{B781C205-5BB2-31E3-C4C6-00DDA5F97112}"/>
                    </a:ext>
                  </a:extLst>
                </p:cNvPr>
                <p:cNvPicPr/>
                <p:nvPr/>
              </p:nvPicPr>
              <p:blipFill>
                <a:blip r:embed="rId419"/>
                <a:stretch>
                  <a:fillRect/>
                </a:stretch>
              </p:blipFill>
              <p:spPr>
                <a:xfrm>
                  <a:off x="11835945" y="4990545"/>
                  <a:ext cx="756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89" name="Ink 288">
                  <a:extLst>
                    <a:ext uri="{FF2B5EF4-FFF2-40B4-BE49-F238E27FC236}">
                      <a16:creationId xmlns:a16="http://schemas.microsoft.com/office/drawing/2014/main" id="{BD761492-8E2B-1A13-D456-AF8A84D49DBB}"/>
                    </a:ext>
                  </a:extLst>
                </p14:cNvPr>
                <p14:cNvContentPartPr/>
                <p14:nvPr/>
              </p14:nvContentPartPr>
              <p14:xfrm>
                <a:off x="11693025" y="5230305"/>
                <a:ext cx="287640" cy="78480"/>
              </p14:xfrm>
            </p:contentPart>
          </mc:Choice>
          <mc:Fallback>
            <p:pic>
              <p:nvPicPr>
                <p:cNvPr id="289" name="Ink 288">
                  <a:extLst>
                    <a:ext uri="{FF2B5EF4-FFF2-40B4-BE49-F238E27FC236}">
                      <a16:creationId xmlns:a16="http://schemas.microsoft.com/office/drawing/2014/main" id="{BD761492-8E2B-1A13-D456-AF8A84D49DBB}"/>
                    </a:ext>
                  </a:extLst>
                </p:cNvPr>
                <p:cNvPicPr/>
                <p:nvPr/>
              </p:nvPicPr>
              <p:blipFill>
                <a:blip r:embed="rId421"/>
                <a:stretch>
                  <a:fillRect/>
                </a:stretch>
              </p:blipFill>
              <p:spPr>
                <a:xfrm>
                  <a:off x="11662425" y="5199705"/>
                  <a:ext cx="3492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90" name="Ink 289">
                  <a:extLst>
                    <a:ext uri="{FF2B5EF4-FFF2-40B4-BE49-F238E27FC236}">
                      <a16:creationId xmlns:a16="http://schemas.microsoft.com/office/drawing/2014/main" id="{AC80CC14-85D5-F4B7-967A-951587BCE324}"/>
                    </a:ext>
                  </a:extLst>
                </p14:cNvPr>
                <p14:cNvContentPartPr/>
                <p14:nvPr/>
              </p14:nvContentPartPr>
              <p14:xfrm>
                <a:off x="11852145" y="5097465"/>
                <a:ext cx="99000" cy="167760"/>
              </p14:xfrm>
            </p:contentPart>
          </mc:Choice>
          <mc:Fallback>
            <p:pic>
              <p:nvPicPr>
                <p:cNvPr id="290" name="Ink 289">
                  <a:extLst>
                    <a:ext uri="{FF2B5EF4-FFF2-40B4-BE49-F238E27FC236}">
                      <a16:creationId xmlns:a16="http://schemas.microsoft.com/office/drawing/2014/main" id="{AC80CC14-85D5-F4B7-967A-951587BCE324}"/>
                    </a:ext>
                  </a:extLst>
                </p:cNvPr>
                <p:cNvPicPr/>
                <p:nvPr/>
              </p:nvPicPr>
              <p:blipFill>
                <a:blip r:embed="rId423"/>
                <a:stretch>
                  <a:fillRect/>
                </a:stretch>
              </p:blipFill>
              <p:spPr>
                <a:xfrm>
                  <a:off x="11821545" y="5066865"/>
                  <a:ext cx="1602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91" name="Ink 290">
                  <a:extLst>
                    <a:ext uri="{FF2B5EF4-FFF2-40B4-BE49-F238E27FC236}">
                      <a16:creationId xmlns:a16="http://schemas.microsoft.com/office/drawing/2014/main" id="{D14AC129-08A3-CA37-610C-ACC9EC56B01B}"/>
                    </a:ext>
                  </a:extLst>
                </p14:cNvPr>
                <p14:cNvContentPartPr/>
                <p14:nvPr/>
              </p14:nvContentPartPr>
              <p14:xfrm>
                <a:off x="11917665" y="5058945"/>
                <a:ext cx="46440" cy="66960"/>
              </p14:xfrm>
            </p:contentPart>
          </mc:Choice>
          <mc:Fallback>
            <p:pic>
              <p:nvPicPr>
                <p:cNvPr id="291" name="Ink 290">
                  <a:extLst>
                    <a:ext uri="{FF2B5EF4-FFF2-40B4-BE49-F238E27FC236}">
                      <a16:creationId xmlns:a16="http://schemas.microsoft.com/office/drawing/2014/main" id="{D14AC129-08A3-CA37-610C-ACC9EC56B01B}"/>
                    </a:ext>
                  </a:extLst>
                </p:cNvPr>
                <p:cNvPicPr/>
                <p:nvPr/>
              </p:nvPicPr>
              <p:blipFill>
                <a:blip r:embed="rId425"/>
                <a:stretch>
                  <a:fillRect/>
                </a:stretch>
              </p:blipFill>
              <p:spPr>
                <a:xfrm>
                  <a:off x="11887065" y="5028345"/>
                  <a:ext cx="108000" cy="128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6">
            <p14:nvContentPartPr>
              <p14:cNvPr id="293" name="Ink 292">
                <a:extLst>
                  <a:ext uri="{FF2B5EF4-FFF2-40B4-BE49-F238E27FC236}">
                    <a16:creationId xmlns:a16="http://schemas.microsoft.com/office/drawing/2014/main" id="{C26FE078-A9A1-81C9-647D-5F478ABB62D2}"/>
                  </a:ext>
                </a:extLst>
              </p14:cNvPr>
              <p14:cNvContentPartPr/>
              <p14:nvPr/>
            </p14:nvContentPartPr>
            <p14:xfrm>
              <a:off x="1489905" y="2721465"/>
              <a:ext cx="903960" cy="50760"/>
            </p14:xfrm>
          </p:contentPart>
        </mc:Choice>
        <mc:Fallback>
          <p:pic>
            <p:nvPicPr>
              <p:cNvPr id="293" name="Ink 292">
                <a:extLst>
                  <a:ext uri="{FF2B5EF4-FFF2-40B4-BE49-F238E27FC236}">
                    <a16:creationId xmlns:a16="http://schemas.microsoft.com/office/drawing/2014/main" id="{C26FE078-A9A1-81C9-647D-5F478ABB62D2}"/>
                  </a:ext>
                </a:extLst>
              </p:cNvPr>
              <p:cNvPicPr/>
              <p:nvPr/>
            </p:nvPicPr>
            <p:blipFill>
              <a:blip r:embed="rId427"/>
              <a:stretch>
                <a:fillRect/>
              </a:stretch>
            </p:blipFill>
            <p:spPr>
              <a:xfrm>
                <a:off x="1458945" y="2690865"/>
                <a:ext cx="9655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68" name="Ink 67">
                <a:extLst>
                  <a:ext uri="{FF2B5EF4-FFF2-40B4-BE49-F238E27FC236}">
                    <a16:creationId xmlns:a16="http://schemas.microsoft.com/office/drawing/2014/main" id="{7B879F52-2296-2F4B-8E93-E029B8FC579E}"/>
                  </a:ext>
                </a:extLst>
              </p14:cNvPr>
              <p14:cNvContentPartPr/>
              <p14:nvPr/>
            </p14:nvContentPartPr>
            <p14:xfrm>
              <a:off x="596745" y="3147345"/>
              <a:ext cx="241560" cy="271800"/>
            </p14:xfrm>
          </p:contentPart>
        </mc:Choice>
        <mc:Fallback>
          <p:pic>
            <p:nvPicPr>
              <p:cNvPr id="68" name="Ink 67">
                <a:extLst>
                  <a:ext uri="{FF2B5EF4-FFF2-40B4-BE49-F238E27FC236}">
                    <a16:creationId xmlns:a16="http://schemas.microsoft.com/office/drawing/2014/main" id="{7B879F52-2296-2F4B-8E93-E029B8FC579E}"/>
                  </a:ext>
                </a:extLst>
              </p:cNvPr>
              <p:cNvPicPr/>
              <p:nvPr/>
            </p:nvPicPr>
            <p:blipFill>
              <a:blip r:embed="rId429"/>
              <a:stretch>
                <a:fillRect/>
              </a:stretch>
            </p:blipFill>
            <p:spPr>
              <a:xfrm>
                <a:off x="566145" y="3116745"/>
                <a:ext cx="30312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69" name="Ink 68">
                <a:extLst>
                  <a:ext uri="{FF2B5EF4-FFF2-40B4-BE49-F238E27FC236}">
                    <a16:creationId xmlns:a16="http://schemas.microsoft.com/office/drawing/2014/main" id="{0FE0AEE8-2F28-063B-235A-9A21A5EAE8B5}"/>
                  </a:ext>
                </a:extLst>
              </p14:cNvPr>
              <p14:cNvContentPartPr/>
              <p14:nvPr/>
            </p14:nvContentPartPr>
            <p14:xfrm>
              <a:off x="386505" y="2988225"/>
              <a:ext cx="616320" cy="707040"/>
            </p14:xfrm>
          </p:contentPart>
        </mc:Choice>
        <mc:Fallback>
          <p:pic>
            <p:nvPicPr>
              <p:cNvPr id="69" name="Ink 68">
                <a:extLst>
                  <a:ext uri="{FF2B5EF4-FFF2-40B4-BE49-F238E27FC236}">
                    <a16:creationId xmlns:a16="http://schemas.microsoft.com/office/drawing/2014/main" id="{0FE0AEE8-2F28-063B-235A-9A21A5EAE8B5}"/>
                  </a:ext>
                </a:extLst>
              </p:cNvPr>
              <p:cNvPicPr/>
              <p:nvPr/>
            </p:nvPicPr>
            <p:blipFill>
              <a:blip r:embed="rId431"/>
              <a:stretch>
                <a:fillRect/>
              </a:stretch>
            </p:blipFill>
            <p:spPr>
              <a:xfrm>
                <a:off x="355905" y="2957265"/>
                <a:ext cx="677880" cy="7682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80" name="Ink 79">
                <a:extLst>
                  <a:ext uri="{FF2B5EF4-FFF2-40B4-BE49-F238E27FC236}">
                    <a16:creationId xmlns:a16="http://schemas.microsoft.com/office/drawing/2014/main" id="{5071B5EA-F49A-B2E2-92B0-E7A36ED07683}"/>
                  </a:ext>
                </a:extLst>
              </p14:cNvPr>
              <p14:cNvContentPartPr/>
              <p14:nvPr/>
            </p14:nvContentPartPr>
            <p14:xfrm>
              <a:off x="592425" y="4311225"/>
              <a:ext cx="223560" cy="310320"/>
            </p14:xfrm>
          </p:contentPart>
        </mc:Choice>
        <mc:Fallback>
          <p:pic>
            <p:nvPicPr>
              <p:cNvPr id="80" name="Ink 79">
                <a:extLst>
                  <a:ext uri="{FF2B5EF4-FFF2-40B4-BE49-F238E27FC236}">
                    <a16:creationId xmlns:a16="http://schemas.microsoft.com/office/drawing/2014/main" id="{5071B5EA-F49A-B2E2-92B0-E7A36ED07683}"/>
                  </a:ext>
                </a:extLst>
              </p:cNvPr>
              <p:cNvPicPr/>
              <p:nvPr/>
            </p:nvPicPr>
            <p:blipFill>
              <a:blip r:embed="rId433"/>
              <a:stretch>
                <a:fillRect/>
              </a:stretch>
            </p:blipFill>
            <p:spPr>
              <a:xfrm>
                <a:off x="561825" y="4280625"/>
                <a:ext cx="28476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81" name="Ink 80">
                <a:extLst>
                  <a:ext uri="{FF2B5EF4-FFF2-40B4-BE49-F238E27FC236}">
                    <a16:creationId xmlns:a16="http://schemas.microsoft.com/office/drawing/2014/main" id="{33C5037F-EF1C-CDCC-FA09-46C60DD39A2F}"/>
                  </a:ext>
                </a:extLst>
              </p14:cNvPr>
              <p14:cNvContentPartPr/>
              <p14:nvPr/>
            </p14:nvContentPartPr>
            <p14:xfrm>
              <a:off x="447705" y="4145265"/>
              <a:ext cx="520560" cy="647640"/>
            </p14:xfrm>
          </p:contentPart>
        </mc:Choice>
        <mc:Fallback>
          <p:pic>
            <p:nvPicPr>
              <p:cNvPr id="81" name="Ink 80">
                <a:extLst>
                  <a:ext uri="{FF2B5EF4-FFF2-40B4-BE49-F238E27FC236}">
                    <a16:creationId xmlns:a16="http://schemas.microsoft.com/office/drawing/2014/main" id="{33C5037F-EF1C-CDCC-FA09-46C60DD39A2F}"/>
                  </a:ext>
                </a:extLst>
              </p:cNvPr>
              <p:cNvPicPr/>
              <p:nvPr/>
            </p:nvPicPr>
            <p:blipFill>
              <a:blip r:embed="rId435"/>
              <a:stretch>
                <a:fillRect/>
              </a:stretch>
            </p:blipFill>
            <p:spPr>
              <a:xfrm>
                <a:off x="417105" y="4114665"/>
                <a:ext cx="581760" cy="70920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90" name="Ink 89">
                <a:extLst>
                  <a:ext uri="{FF2B5EF4-FFF2-40B4-BE49-F238E27FC236}">
                    <a16:creationId xmlns:a16="http://schemas.microsoft.com/office/drawing/2014/main" id="{37A5A113-B418-3A6C-04BB-59E72E1A86B4}"/>
                  </a:ext>
                </a:extLst>
              </p14:cNvPr>
              <p14:cNvContentPartPr/>
              <p14:nvPr/>
            </p14:nvContentPartPr>
            <p14:xfrm>
              <a:off x="557505" y="5344785"/>
              <a:ext cx="159120" cy="232200"/>
            </p14:xfrm>
          </p:contentPart>
        </mc:Choice>
        <mc:Fallback>
          <p:pic>
            <p:nvPicPr>
              <p:cNvPr id="90" name="Ink 89">
                <a:extLst>
                  <a:ext uri="{FF2B5EF4-FFF2-40B4-BE49-F238E27FC236}">
                    <a16:creationId xmlns:a16="http://schemas.microsoft.com/office/drawing/2014/main" id="{37A5A113-B418-3A6C-04BB-59E72E1A86B4}"/>
                  </a:ext>
                </a:extLst>
              </p:cNvPr>
              <p:cNvPicPr/>
              <p:nvPr/>
            </p:nvPicPr>
            <p:blipFill>
              <a:blip r:embed="rId437"/>
              <a:stretch>
                <a:fillRect/>
              </a:stretch>
            </p:blipFill>
            <p:spPr>
              <a:xfrm>
                <a:off x="526905" y="5314185"/>
                <a:ext cx="2206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91" name="Ink 90">
                <a:extLst>
                  <a:ext uri="{FF2B5EF4-FFF2-40B4-BE49-F238E27FC236}">
                    <a16:creationId xmlns:a16="http://schemas.microsoft.com/office/drawing/2014/main" id="{62963894-0AD0-81AA-F159-687297EA5113}"/>
                  </a:ext>
                </a:extLst>
              </p14:cNvPr>
              <p14:cNvContentPartPr/>
              <p14:nvPr/>
            </p14:nvContentPartPr>
            <p14:xfrm>
              <a:off x="337905" y="5142465"/>
              <a:ext cx="545760" cy="573840"/>
            </p14:xfrm>
          </p:contentPart>
        </mc:Choice>
        <mc:Fallback>
          <p:pic>
            <p:nvPicPr>
              <p:cNvPr id="91" name="Ink 90">
                <a:extLst>
                  <a:ext uri="{FF2B5EF4-FFF2-40B4-BE49-F238E27FC236}">
                    <a16:creationId xmlns:a16="http://schemas.microsoft.com/office/drawing/2014/main" id="{62963894-0AD0-81AA-F159-687297EA5113}"/>
                  </a:ext>
                </a:extLst>
              </p:cNvPr>
              <p:cNvPicPr/>
              <p:nvPr/>
            </p:nvPicPr>
            <p:blipFill>
              <a:blip r:embed="rId439"/>
              <a:stretch>
                <a:fillRect/>
              </a:stretch>
            </p:blipFill>
            <p:spPr>
              <a:xfrm>
                <a:off x="307305" y="5111865"/>
                <a:ext cx="606960" cy="6354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94" name="Ink 293">
                <a:extLst>
                  <a:ext uri="{FF2B5EF4-FFF2-40B4-BE49-F238E27FC236}">
                    <a16:creationId xmlns:a16="http://schemas.microsoft.com/office/drawing/2014/main" id="{E5A9CEFE-F01F-2C17-7AC4-F75C03BEEA43}"/>
                  </a:ext>
                </a:extLst>
              </p14:cNvPr>
              <p14:cNvContentPartPr/>
              <p14:nvPr/>
            </p14:nvContentPartPr>
            <p14:xfrm>
              <a:off x="96345" y="2292705"/>
              <a:ext cx="336240" cy="208080"/>
            </p14:xfrm>
          </p:contentPart>
        </mc:Choice>
        <mc:Fallback>
          <p:pic>
            <p:nvPicPr>
              <p:cNvPr id="294" name="Ink 293">
                <a:extLst>
                  <a:ext uri="{FF2B5EF4-FFF2-40B4-BE49-F238E27FC236}">
                    <a16:creationId xmlns:a16="http://schemas.microsoft.com/office/drawing/2014/main" id="{E5A9CEFE-F01F-2C17-7AC4-F75C03BEEA43}"/>
                  </a:ext>
                </a:extLst>
              </p:cNvPr>
              <p:cNvPicPr/>
              <p:nvPr/>
            </p:nvPicPr>
            <p:blipFill>
              <a:blip r:embed="rId441"/>
              <a:stretch>
                <a:fillRect/>
              </a:stretch>
            </p:blipFill>
            <p:spPr>
              <a:xfrm>
                <a:off x="65385" y="2262105"/>
                <a:ext cx="39744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95" name="Ink 294">
                <a:extLst>
                  <a:ext uri="{FF2B5EF4-FFF2-40B4-BE49-F238E27FC236}">
                    <a16:creationId xmlns:a16="http://schemas.microsoft.com/office/drawing/2014/main" id="{3751C35B-3C9F-7207-7958-34F897617972}"/>
                  </a:ext>
                </a:extLst>
              </p14:cNvPr>
              <p14:cNvContentPartPr/>
              <p14:nvPr/>
            </p14:nvContentPartPr>
            <p14:xfrm>
              <a:off x="148545" y="2486745"/>
              <a:ext cx="354960" cy="182160"/>
            </p14:xfrm>
          </p:contentPart>
        </mc:Choice>
        <mc:Fallback>
          <p:pic>
            <p:nvPicPr>
              <p:cNvPr id="295" name="Ink 294">
                <a:extLst>
                  <a:ext uri="{FF2B5EF4-FFF2-40B4-BE49-F238E27FC236}">
                    <a16:creationId xmlns:a16="http://schemas.microsoft.com/office/drawing/2014/main" id="{3751C35B-3C9F-7207-7958-34F897617972}"/>
                  </a:ext>
                </a:extLst>
              </p:cNvPr>
              <p:cNvPicPr/>
              <p:nvPr/>
            </p:nvPicPr>
            <p:blipFill>
              <a:blip r:embed="rId443"/>
              <a:stretch>
                <a:fillRect/>
              </a:stretch>
            </p:blipFill>
            <p:spPr>
              <a:xfrm>
                <a:off x="117945" y="2456145"/>
                <a:ext cx="4161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97" name="Ink 296">
                <a:extLst>
                  <a:ext uri="{FF2B5EF4-FFF2-40B4-BE49-F238E27FC236}">
                    <a16:creationId xmlns:a16="http://schemas.microsoft.com/office/drawing/2014/main" id="{CF8FAD4C-AFB2-1DB5-F35E-BCFD4CD1292C}"/>
                  </a:ext>
                </a:extLst>
              </p14:cNvPr>
              <p14:cNvContentPartPr/>
              <p14:nvPr/>
            </p14:nvContentPartPr>
            <p14:xfrm>
              <a:off x="-140895" y="2588625"/>
              <a:ext cx="686520" cy="5233680"/>
            </p14:xfrm>
          </p:contentPart>
        </mc:Choice>
        <mc:Fallback>
          <p:pic>
            <p:nvPicPr>
              <p:cNvPr id="297" name="Ink 296">
                <a:extLst>
                  <a:ext uri="{FF2B5EF4-FFF2-40B4-BE49-F238E27FC236}">
                    <a16:creationId xmlns:a16="http://schemas.microsoft.com/office/drawing/2014/main" id="{CF8FAD4C-AFB2-1DB5-F35E-BCFD4CD1292C}"/>
                  </a:ext>
                </a:extLst>
              </p:cNvPr>
              <p:cNvPicPr/>
              <p:nvPr/>
            </p:nvPicPr>
            <p:blipFill>
              <a:blip r:embed="rId445"/>
              <a:stretch>
                <a:fillRect/>
              </a:stretch>
            </p:blipFill>
            <p:spPr>
              <a:xfrm>
                <a:off x="-171495" y="2558025"/>
                <a:ext cx="747720" cy="5295240"/>
              </a:xfrm>
              <a:prstGeom prst="rect">
                <a:avLst/>
              </a:prstGeom>
            </p:spPr>
          </p:pic>
        </mc:Fallback>
      </mc:AlternateContent>
      <p:grpSp>
        <p:nvGrpSpPr>
          <p:cNvPr id="467" name="Group 466">
            <a:extLst>
              <a:ext uri="{FF2B5EF4-FFF2-40B4-BE49-F238E27FC236}">
                <a16:creationId xmlns:a16="http://schemas.microsoft.com/office/drawing/2014/main" id="{9C7E2CE1-B480-7C51-C458-8047F51644B3}"/>
              </a:ext>
            </a:extLst>
          </p:cNvPr>
          <p:cNvGrpSpPr/>
          <p:nvPr/>
        </p:nvGrpSpPr>
        <p:grpSpPr>
          <a:xfrm>
            <a:off x="520425" y="5902425"/>
            <a:ext cx="14724720" cy="4305960"/>
            <a:chOff x="520425" y="5902425"/>
            <a:chExt cx="14724720" cy="4305960"/>
          </a:xfrm>
        </p:grpSpPr>
        <mc:AlternateContent xmlns:mc="http://schemas.openxmlformats.org/markup-compatibility/2006">
          <mc:Choice xmlns:p14="http://schemas.microsoft.com/office/powerpoint/2010/main" Requires="p14">
            <p:contentPart p14:bwMode="auto" r:id="rId446">
              <p14:nvContentPartPr>
                <p14:cNvPr id="139" name="Ink 138">
                  <a:extLst>
                    <a:ext uri="{FF2B5EF4-FFF2-40B4-BE49-F238E27FC236}">
                      <a16:creationId xmlns:a16="http://schemas.microsoft.com/office/drawing/2014/main" id="{0F31941E-555F-B8B2-BE6E-E299C15B9C99}"/>
                    </a:ext>
                  </a:extLst>
                </p14:cNvPr>
                <p14:cNvContentPartPr/>
                <p14:nvPr/>
              </p14:nvContentPartPr>
              <p14:xfrm>
                <a:off x="732105" y="5994585"/>
                <a:ext cx="168480" cy="384120"/>
              </p14:xfrm>
            </p:contentPart>
          </mc:Choice>
          <mc:Fallback>
            <p:pic>
              <p:nvPicPr>
                <p:cNvPr id="139" name="Ink 138">
                  <a:extLst>
                    <a:ext uri="{FF2B5EF4-FFF2-40B4-BE49-F238E27FC236}">
                      <a16:creationId xmlns:a16="http://schemas.microsoft.com/office/drawing/2014/main" id="{0F31941E-555F-B8B2-BE6E-E299C15B9C99}"/>
                    </a:ext>
                  </a:extLst>
                </p:cNvPr>
                <p:cNvPicPr/>
                <p:nvPr/>
              </p:nvPicPr>
              <p:blipFill>
                <a:blip r:embed="rId447"/>
                <a:stretch>
                  <a:fillRect/>
                </a:stretch>
              </p:blipFill>
              <p:spPr>
                <a:xfrm>
                  <a:off x="701145" y="5963625"/>
                  <a:ext cx="23004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140" name="Ink 139">
                  <a:extLst>
                    <a:ext uri="{FF2B5EF4-FFF2-40B4-BE49-F238E27FC236}">
                      <a16:creationId xmlns:a16="http://schemas.microsoft.com/office/drawing/2014/main" id="{8E6FEE06-2E8F-F0B3-904E-D4F0A1289BB6}"/>
                    </a:ext>
                  </a:extLst>
                </p14:cNvPr>
                <p14:cNvContentPartPr/>
                <p14:nvPr/>
              </p14:nvContentPartPr>
              <p14:xfrm>
                <a:off x="520425" y="5902425"/>
                <a:ext cx="443160" cy="572040"/>
              </p14:xfrm>
            </p:contentPart>
          </mc:Choice>
          <mc:Fallback>
            <p:pic>
              <p:nvPicPr>
                <p:cNvPr id="140" name="Ink 139">
                  <a:extLst>
                    <a:ext uri="{FF2B5EF4-FFF2-40B4-BE49-F238E27FC236}">
                      <a16:creationId xmlns:a16="http://schemas.microsoft.com/office/drawing/2014/main" id="{8E6FEE06-2E8F-F0B3-904E-D4F0A1289BB6}"/>
                    </a:ext>
                  </a:extLst>
                </p:cNvPr>
                <p:cNvPicPr/>
                <p:nvPr/>
              </p:nvPicPr>
              <p:blipFill>
                <a:blip r:embed="rId449"/>
                <a:stretch>
                  <a:fillRect/>
                </a:stretch>
              </p:blipFill>
              <p:spPr>
                <a:xfrm>
                  <a:off x="489825" y="5871465"/>
                  <a:ext cx="504360" cy="6336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336" name="Ink 335">
                  <a:extLst>
                    <a:ext uri="{FF2B5EF4-FFF2-40B4-BE49-F238E27FC236}">
                      <a16:creationId xmlns:a16="http://schemas.microsoft.com/office/drawing/2014/main" id="{A703B1DA-77F3-9574-295D-18159B06D524}"/>
                    </a:ext>
                  </a:extLst>
                </p14:cNvPr>
                <p14:cNvContentPartPr/>
                <p14:nvPr/>
              </p14:nvContentPartPr>
              <p14:xfrm>
                <a:off x="12752505" y="7427025"/>
                <a:ext cx="230400" cy="442080"/>
              </p14:xfrm>
            </p:contentPart>
          </mc:Choice>
          <mc:Fallback>
            <p:pic>
              <p:nvPicPr>
                <p:cNvPr id="336" name="Ink 335">
                  <a:extLst>
                    <a:ext uri="{FF2B5EF4-FFF2-40B4-BE49-F238E27FC236}">
                      <a16:creationId xmlns:a16="http://schemas.microsoft.com/office/drawing/2014/main" id="{A703B1DA-77F3-9574-295D-18159B06D524}"/>
                    </a:ext>
                  </a:extLst>
                </p:cNvPr>
                <p:cNvPicPr/>
                <p:nvPr/>
              </p:nvPicPr>
              <p:blipFill>
                <a:blip r:embed="rId451"/>
                <a:stretch>
                  <a:fillRect/>
                </a:stretch>
              </p:blipFill>
              <p:spPr>
                <a:xfrm>
                  <a:off x="12721905" y="7396425"/>
                  <a:ext cx="29196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337" name="Ink 336">
                  <a:extLst>
                    <a:ext uri="{FF2B5EF4-FFF2-40B4-BE49-F238E27FC236}">
                      <a16:creationId xmlns:a16="http://schemas.microsoft.com/office/drawing/2014/main" id="{B4421D7B-0AF3-0586-B4F6-6D42C0939447}"/>
                    </a:ext>
                  </a:extLst>
                </p14:cNvPr>
                <p14:cNvContentPartPr/>
                <p14:nvPr/>
              </p14:nvContentPartPr>
              <p14:xfrm>
                <a:off x="12706785" y="7589745"/>
                <a:ext cx="333720" cy="233280"/>
              </p14:xfrm>
            </p:contentPart>
          </mc:Choice>
          <mc:Fallback>
            <p:pic>
              <p:nvPicPr>
                <p:cNvPr id="337" name="Ink 336">
                  <a:extLst>
                    <a:ext uri="{FF2B5EF4-FFF2-40B4-BE49-F238E27FC236}">
                      <a16:creationId xmlns:a16="http://schemas.microsoft.com/office/drawing/2014/main" id="{B4421D7B-0AF3-0586-B4F6-6D42C0939447}"/>
                    </a:ext>
                  </a:extLst>
                </p:cNvPr>
                <p:cNvPicPr/>
                <p:nvPr/>
              </p:nvPicPr>
              <p:blipFill>
                <a:blip r:embed="rId453"/>
                <a:stretch>
                  <a:fillRect/>
                </a:stretch>
              </p:blipFill>
              <p:spPr>
                <a:xfrm>
                  <a:off x="12675825" y="7559145"/>
                  <a:ext cx="3952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338" name="Ink 337">
                  <a:extLst>
                    <a:ext uri="{FF2B5EF4-FFF2-40B4-BE49-F238E27FC236}">
                      <a16:creationId xmlns:a16="http://schemas.microsoft.com/office/drawing/2014/main" id="{60D953DA-9180-4645-AFBB-F4A709B39AAB}"/>
                    </a:ext>
                  </a:extLst>
                </p14:cNvPr>
                <p14:cNvContentPartPr/>
                <p14:nvPr/>
              </p14:nvContentPartPr>
              <p14:xfrm>
                <a:off x="12989745" y="7576785"/>
                <a:ext cx="15840" cy="73440"/>
              </p14:xfrm>
            </p:contentPart>
          </mc:Choice>
          <mc:Fallback>
            <p:pic>
              <p:nvPicPr>
                <p:cNvPr id="338" name="Ink 337">
                  <a:extLst>
                    <a:ext uri="{FF2B5EF4-FFF2-40B4-BE49-F238E27FC236}">
                      <a16:creationId xmlns:a16="http://schemas.microsoft.com/office/drawing/2014/main" id="{60D953DA-9180-4645-AFBB-F4A709B39AAB}"/>
                    </a:ext>
                  </a:extLst>
                </p:cNvPr>
                <p:cNvPicPr/>
                <p:nvPr/>
              </p:nvPicPr>
              <p:blipFill>
                <a:blip r:embed="rId455"/>
                <a:stretch>
                  <a:fillRect/>
                </a:stretch>
              </p:blipFill>
              <p:spPr>
                <a:xfrm>
                  <a:off x="12959145" y="7545825"/>
                  <a:ext cx="770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340" name="Ink 339">
                  <a:extLst>
                    <a:ext uri="{FF2B5EF4-FFF2-40B4-BE49-F238E27FC236}">
                      <a16:creationId xmlns:a16="http://schemas.microsoft.com/office/drawing/2014/main" id="{5EC7E9DF-E7BC-2795-652B-331DFDBCF418}"/>
                    </a:ext>
                  </a:extLst>
                </p14:cNvPr>
                <p14:cNvContentPartPr/>
                <p14:nvPr/>
              </p14:nvContentPartPr>
              <p14:xfrm>
                <a:off x="13213665" y="7438545"/>
                <a:ext cx="676440" cy="414000"/>
              </p14:xfrm>
            </p:contentPart>
          </mc:Choice>
          <mc:Fallback>
            <p:pic>
              <p:nvPicPr>
                <p:cNvPr id="340" name="Ink 339">
                  <a:extLst>
                    <a:ext uri="{FF2B5EF4-FFF2-40B4-BE49-F238E27FC236}">
                      <a16:creationId xmlns:a16="http://schemas.microsoft.com/office/drawing/2014/main" id="{5EC7E9DF-E7BC-2795-652B-331DFDBCF418}"/>
                    </a:ext>
                  </a:extLst>
                </p:cNvPr>
                <p:cNvPicPr/>
                <p:nvPr/>
              </p:nvPicPr>
              <p:blipFill>
                <a:blip r:embed="rId457"/>
                <a:stretch>
                  <a:fillRect/>
                </a:stretch>
              </p:blipFill>
              <p:spPr>
                <a:xfrm>
                  <a:off x="13183065" y="7407945"/>
                  <a:ext cx="73764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341" name="Ink 340">
                  <a:extLst>
                    <a:ext uri="{FF2B5EF4-FFF2-40B4-BE49-F238E27FC236}">
                      <a16:creationId xmlns:a16="http://schemas.microsoft.com/office/drawing/2014/main" id="{6FEDF12B-DC4F-2099-5CAB-59A91944FE46}"/>
                    </a:ext>
                  </a:extLst>
                </p14:cNvPr>
                <p14:cNvContentPartPr/>
                <p14:nvPr/>
              </p14:nvContentPartPr>
              <p14:xfrm>
                <a:off x="14281425" y="7625025"/>
                <a:ext cx="212760" cy="392040"/>
              </p14:xfrm>
            </p:contentPart>
          </mc:Choice>
          <mc:Fallback>
            <p:pic>
              <p:nvPicPr>
                <p:cNvPr id="341" name="Ink 340">
                  <a:extLst>
                    <a:ext uri="{FF2B5EF4-FFF2-40B4-BE49-F238E27FC236}">
                      <a16:creationId xmlns:a16="http://schemas.microsoft.com/office/drawing/2014/main" id="{6FEDF12B-DC4F-2099-5CAB-59A91944FE46}"/>
                    </a:ext>
                  </a:extLst>
                </p:cNvPr>
                <p:cNvPicPr/>
                <p:nvPr/>
              </p:nvPicPr>
              <p:blipFill>
                <a:blip r:embed="rId459"/>
                <a:stretch>
                  <a:fillRect/>
                </a:stretch>
              </p:blipFill>
              <p:spPr>
                <a:xfrm>
                  <a:off x="14250825" y="7594065"/>
                  <a:ext cx="27432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342" name="Ink 341">
                  <a:extLst>
                    <a:ext uri="{FF2B5EF4-FFF2-40B4-BE49-F238E27FC236}">
                      <a16:creationId xmlns:a16="http://schemas.microsoft.com/office/drawing/2014/main" id="{73C2B023-5BED-B0F2-B305-73F767225D44}"/>
                    </a:ext>
                  </a:extLst>
                </p14:cNvPr>
                <p14:cNvContentPartPr/>
                <p14:nvPr/>
              </p14:nvContentPartPr>
              <p14:xfrm>
                <a:off x="14544585" y="7616025"/>
                <a:ext cx="700560" cy="283680"/>
              </p14:xfrm>
            </p:contentPart>
          </mc:Choice>
          <mc:Fallback>
            <p:pic>
              <p:nvPicPr>
                <p:cNvPr id="342" name="Ink 341">
                  <a:extLst>
                    <a:ext uri="{FF2B5EF4-FFF2-40B4-BE49-F238E27FC236}">
                      <a16:creationId xmlns:a16="http://schemas.microsoft.com/office/drawing/2014/main" id="{73C2B023-5BED-B0F2-B305-73F767225D44}"/>
                    </a:ext>
                  </a:extLst>
                </p:cNvPr>
                <p:cNvPicPr/>
                <p:nvPr/>
              </p:nvPicPr>
              <p:blipFill>
                <a:blip r:embed="rId461"/>
                <a:stretch>
                  <a:fillRect/>
                </a:stretch>
              </p:blipFill>
              <p:spPr>
                <a:xfrm>
                  <a:off x="14513985" y="7585425"/>
                  <a:ext cx="76212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343" name="Ink 342">
                  <a:extLst>
                    <a:ext uri="{FF2B5EF4-FFF2-40B4-BE49-F238E27FC236}">
                      <a16:creationId xmlns:a16="http://schemas.microsoft.com/office/drawing/2014/main" id="{08BCE973-548E-82B6-E953-6FCFC707F145}"/>
                    </a:ext>
                  </a:extLst>
                </p14:cNvPr>
                <p14:cNvContentPartPr/>
                <p14:nvPr/>
              </p14:nvContentPartPr>
              <p14:xfrm>
                <a:off x="13825665" y="8306145"/>
                <a:ext cx="653400" cy="240480"/>
              </p14:xfrm>
            </p:contentPart>
          </mc:Choice>
          <mc:Fallback>
            <p:pic>
              <p:nvPicPr>
                <p:cNvPr id="343" name="Ink 342">
                  <a:extLst>
                    <a:ext uri="{FF2B5EF4-FFF2-40B4-BE49-F238E27FC236}">
                      <a16:creationId xmlns:a16="http://schemas.microsoft.com/office/drawing/2014/main" id="{08BCE973-548E-82B6-E953-6FCFC707F145}"/>
                    </a:ext>
                  </a:extLst>
                </p:cNvPr>
                <p:cNvPicPr/>
                <p:nvPr/>
              </p:nvPicPr>
              <p:blipFill>
                <a:blip r:embed="rId463"/>
                <a:stretch>
                  <a:fillRect/>
                </a:stretch>
              </p:blipFill>
              <p:spPr>
                <a:xfrm>
                  <a:off x="13795065" y="8275545"/>
                  <a:ext cx="7149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344" name="Ink 343">
                  <a:extLst>
                    <a:ext uri="{FF2B5EF4-FFF2-40B4-BE49-F238E27FC236}">
                      <a16:creationId xmlns:a16="http://schemas.microsoft.com/office/drawing/2014/main" id="{2F3EED94-3B0D-F798-DB4C-3D590D50E7E2}"/>
                    </a:ext>
                  </a:extLst>
                </p14:cNvPr>
                <p14:cNvContentPartPr/>
                <p14:nvPr/>
              </p14:nvContentPartPr>
              <p14:xfrm>
                <a:off x="14650785" y="8365185"/>
                <a:ext cx="295200" cy="271800"/>
              </p14:xfrm>
            </p:contentPart>
          </mc:Choice>
          <mc:Fallback>
            <p:pic>
              <p:nvPicPr>
                <p:cNvPr id="344" name="Ink 343">
                  <a:extLst>
                    <a:ext uri="{FF2B5EF4-FFF2-40B4-BE49-F238E27FC236}">
                      <a16:creationId xmlns:a16="http://schemas.microsoft.com/office/drawing/2014/main" id="{2F3EED94-3B0D-F798-DB4C-3D590D50E7E2}"/>
                    </a:ext>
                  </a:extLst>
                </p:cNvPr>
                <p:cNvPicPr/>
                <p:nvPr/>
              </p:nvPicPr>
              <p:blipFill>
                <a:blip r:embed="rId465"/>
                <a:stretch>
                  <a:fillRect/>
                </a:stretch>
              </p:blipFill>
              <p:spPr>
                <a:xfrm>
                  <a:off x="14619825" y="8334225"/>
                  <a:ext cx="35640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141" name="Ink 140">
                  <a:extLst>
                    <a:ext uri="{FF2B5EF4-FFF2-40B4-BE49-F238E27FC236}">
                      <a16:creationId xmlns:a16="http://schemas.microsoft.com/office/drawing/2014/main" id="{E6557AE3-BCAE-B13E-CEDC-1E35F8ABCB77}"/>
                    </a:ext>
                  </a:extLst>
                </p14:cNvPr>
                <p14:cNvContentPartPr/>
                <p14:nvPr/>
              </p14:nvContentPartPr>
              <p14:xfrm>
                <a:off x="1728225" y="6011145"/>
                <a:ext cx="13680" cy="375480"/>
              </p14:xfrm>
            </p:contentPart>
          </mc:Choice>
          <mc:Fallback>
            <p:pic>
              <p:nvPicPr>
                <p:cNvPr id="141" name="Ink 140">
                  <a:extLst>
                    <a:ext uri="{FF2B5EF4-FFF2-40B4-BE49-F238E27FC236}">
                      <a16:creationId xmlns:a16="http://schemas.microsoft.com/office/drawing/2014/main" id="{E6557AE3-BCAE-B13E-CEDC-1E35F8ABCB77}"/>
                    </a:ext>
                  </a:extLst>
                </p:cNvPr>
                <p:cNvPicPr/>
                <p:nvPr/>
              </p:nvPicPr>
              <p:blipFill>
                <a:blip r:embed="rId467"/>
                <a:stretch>
                  <a:fillRect/>
                </a:stretch>
              </p:blipFill>
              <p:spPr>
                <a:xfrm>
                  <a:off x="1697625" y="5980185"/>
                  <a:ext cx="7524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142" name="Ink 141">
                  <a:extLst>
                    <a:ext uri="{FF2B5EF4-FFF2-40B4-BE49-F238E27FC236}">
                      <a16:creationId xmlns:a16="http://schemas.microsoft.com/office/drawing/2014/main" id="{EFB583A6-7579-C511-803B-7F24F1FF75C5}"/>
                    </a:ext>
                  </a:extLst>
                </p14:cNvPr>
                <p14:cNvContentPartPr/>
                <p14:nvPr/>
              </p14:nvContentPartPr>
              <p14:xfrm>
                <a:off x="1671705" y="6044265"/>
                <a:ext cx="313560" cy="264600"/>
              </p14:xfrm>
            </p:contentPart>
          </mc:Choice>
          <mc:Fallback>
            <p:pic>
              <p:nvPicPr>
                <p:cNvPr id="142" name="Ink 141">
                  <a:extLst>
                    <a:ext uri="{FF2B5EF4-FFF2-40B4-BE49-F238E27FC236}">
                      <a16:creationId xmlns:a16="http://schemas.microsoft.com/office/drawing/2014/main" id="{EFB583A6-7579-C511-803B-7F24F1FF75C5}"/>
                    </a:ext>
                  </a:extLst>
                </p:cNvPr>
                <p:cNvPicPr/>
                <p:nvPr/>
              </p:nvPicPr>
              <p:blipFill>
                <a:blip r:embed="rId469"/>
                <a:stretch>
                  <a:fillRect/>
                </a:stretch>
              </p:blipFill>
              <p:spPr>
                <a:xfrm>
                  <a:off x="1641105" y="6013665"/>
                  <a:ext cx="37512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143" name="Ink 142">
                  <a:extLst>
                    <a:ext uri="{FF2B5EF4-FFF2-40B4-BE49-F238E27FC236}">
                      <a16:creationId xmlns:a16="http://schemas.microsoft.com/office/drawing/2014/main" id="{66468875-C9E7-35C3-35D9-24AE67CCC396}"/>
                    </a:ext>
                  </a:extLst>
                </p14:cNvPr>
                <p14:cNvContentPartPr/>
                <p14:nvPr/>
              </p14:nvContentPartPr>
              <p14:xfrm>
                <a:off x="2168865" y="6070545"/>
                <a:ext cx="188640" cy="230760"/>
              </p14:xfrm>
            </p:contentPart>
          </mc:Choice>
          <mc:Fallback>
            <p:pic>
              <p:nvPicPr>
                <p:cNvPr id="143" name="Ink 142">
                  <a:extLst>
                    <a:ext uri="{FF2B5EF4-FFF2-40B4-BE49-F238E27FC236}">
                      <a16:creationId xmlns:a16="http://schemas.microsoft.com/office/drawing/2014/main" id="{66468875-C9E7-35C3-35D9-24AE67CCC396}"/>
                    </a:ext>
                  </a:extLst>
                </p:cNvPr>
                <p:cNvPicPr/>
                <p:nvPr/>
              </p:nvPicPr>
              <p:blipFill>
                <a:blip r:embed="rId471"/>
                <a:stretch>
                  <a:fillRect/>
                </a:stretch>
              </p:blipFill>
              <p:spPr>
                <a:xfrm>
                  <a:off x="2138265" y="6039945"/>
                  <a:ext cx="24984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144" name="Ink 143">
                  <a:extLst>
                    <a:ext uri="{FF2B5EF4-FFF2-40B4-BE49-F238E27FC236}">
                      <a16:creationId xmlns:a16="http://schemas.microsoft.com/office/drawing/2014/main" id="{58173F5C-A0C6-B196-E378-61B675C75AE7}"/>
                    </a:ext>
                  </a:extLst>
                </p14:cNvPr>
                <p14:cNvContentPartPr/>
                <p14:nvPr/>
              </p14:nvContentPartPr>
              <p14:xfrm>
                <a:off x="2487465" y="6241905"/>
                <a:ext cx="27000" cy="25920"/>
              </p14:xfrm>
            </p:contentPart>
          </mc:Choice>
          <mc:Fallback>
            <p:pic>
              <p:nvPicPr>
                <p:cNvPr id="144" name="Ink 143">
                  <a:extLst>
                    <a:ext uri="{FF2B5EF4-FFF2-40B4-BE49-F238E27FC236}">
                      <a16:creationId xmlns:a16="http://schemas.microsoft.com/office/drawing/2014/main" id="{58173F5C-A0C6-B196-E378-61B675C75AE7}"/>
                    </a:ext>
                  </a:extLst>
                </p:cNvPr>
                <p:cNvPicPr/>
                <p:nvPr/>
              </p:nvPicPr>
              <p:blipFill>
                <a:blip r:embed="rId473"/>
                <a:stretch>
                  <a:fillRect/>
                </a:stretch>
              </p:blipFill>
              <p:spPr>
                <a:xfrm>
                  <a:off x="2456505" y="6211305"/>
                  <a:ext cx="8856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145" name="Ink 144">
                  <a:extLst>
                    <a:ext uri="{FF2B5EF4-FFF2-40B4-BE49-F238E27FC236}">
                      <a16:creationId xmlns:a16="http://schemas.microsoft.com/office/drawing/2014/main" id="{FFE1B3C5-1CD1-B150-8AC6-DBAC35A1D352}"/>
                    </a:ext>
                  </a:extLst>
                </p14:cNvPr>
                <p14:cNvContentPartPr/>
                <p14:nvPr/>
              </p14:nvContentPartPr>
              <p14:xfrm>
                <a:off x="2712105" y="6085665"/>
                <a:ext cx="140040" cy="211320"/>
              </p14:xfrm>
            </p:contentPart>
          </mc:Choice>
          <mc:Fallback>
            <p:pic>
              <p:nvPicPr>
                <p:cNvPr id="145" name="Ink 144">
                  <a:extLst>
                    <a:ext uri="{FF2B5EF4-FFF2-40B4-BE49-F238E27FC236}">
                      <a16:creationId xmlns:a16="http://schemas.microsoft.com/office/drawing/2014/main" id="{FFE1B3C5-1CD1-B150-8AC6-DBAC35A1D352}"/>
                    </a:ext>
                  </a:extLst>
                </p:cNvPr>
                <p:cNvPicPr/>
                <p:nvPr/>
              </p:nvPicPr>
              <p:blipFill>
                <a:blip r:embed="rId475"/>
                <a:stretch>
                  <a:fillRect/>
                </a:stretch>
              </p:blipFill>
              <p:spPr>
                <a:xfrm>
                  <a:off x="2681505" y="6055065"/>
                  <a:ext cx="20124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146" name="Ink 145">
                  <a:extLst>
                    <a:ext uri="{FF2B5EF4-FFF2-40B4-BE49-F238E27FC236}">
                      <a16:creationId xmlns:a16="http://schemas.microsoft.com/office/drawing/2014/main" id="{E3B3775E-DCB4-9F1A-EBC3-55EC74C24E3B}"/>
                    </a:ext>
                  </a:extLst>
                </p14:cNvPr>
                <p14:cNvContentPartPr/>
                <p14:nvPr/>
              </p14:nvContentPartPr>
              <p14:xfrm>
                <a:off x="2963025" y="5956785"/>
                <a:ext cx="212400" cy="328320"/>
              </p14:xfrm>
            </p:contentPart>
          </mc:Choice>
          <mc:Fallback>
            <p:pic>
              <p:nvPicPr>
                <p:cNvPr id="146" name="Ink 145">
                  <a:extLst>
                    <a:ext uri="{FF2B5EF4-FFF2-40B4-BE49-F238E27FC236}">
                      <a16:creationId xmlns:a16="http://schemas.microsoft.com/office/drawing/2014/main" id="{E3B3775E-DCB4-9F1A-EBC3-55EC74C24E3B}"/>
                    </a:ext>
                  </a:extLst>
                </p:cNvPr>
                <p:cNvPicPr/>
                <p:nvPr/>
              </p:nvPicPr>
              <p:blipFill>
                <a:blip r:embed="rId477"/>
                <a:stretch>
                  <a:fillRect/>
                </a:stretch>
              </p:blipFill>
              <p:spPr>
                <a:xfrm>
                  <a:off x="2932425" y="5925825"/>
                  <a:ext cx="27360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147" name="Ink 146">
                  <a:extLst>
                    <a:ext uri="{FF2B5EF4-FFF2-40B4-BE49-F238E27FC236}">
                      <a16:creationId xmlns:a16="http://schemas.microsoft.com/office/drawing/2014/main" id="{ED9177E0-CC61-9AA2-3CB3-0DA9E7654307}"/>
                    </a:ext>
                  </a:extLst>
                </p14:cNvPr>
                <p14:cNvContentPartPr/>
                <p14:nvPr/>
              </p14:nvContentPartPr>
              <p14:xfrm>
                <a:off x="3544425" y="6016905"/>
                <a:ext cx="192600" cy="431280"/>
              </p14:xfrm>
            </p:contentPart>
          </mc:Choice>
          <mc:Fallback>
            <p:pic>
              <p:nvPicPr>
                <p:cNvPr id="147" name="Ink 146">
                  <a:extLst>
                    <a:ext uri="{FF2B5EF4-FFF2-40B4-BE49-F238E27FC236}">
                      <a16:creationId xmlns:a16="http://schemas.microsoft.com/office/drawing/2014/main" id="{ED9177E0-CC61-9AA2-3CB3-0DA9E7654307}"/>
                    </a:ext>
                  </a:extLst>
                </p:cNvPr>
                <p:cNvPicPr/>
                <p:nvPr/>
              </p:nvPicPr>
              <p:blipFill>
                <a:blip r:embed="rId479"/>
                <a:stretch>
                  <a:fillRect/>
                </a:stretch>
              </p:blipFill>
              <p:spPr>
                <a:xfrm>
                  <a:off x="3513825" y="5986305"/>
                  <a:ext cx="253800" cy="49248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148" name="Ink 147">
                  <a:extLst>
                    <a:ext uri="{FF2B5EF4-FFF2-40B4-BE49-F238E27FC236}">
                      <a16:creationId xmlns:a16="http://schemas.microsoft.com/office/drawing/2014/main" id="{932076C9-4F46-D2C7-7BDD-4716510BF9BA}"/>
                    </a:ext>
                  </a:extLst>
                </p14:cNvPr>
                <p14:cNvContentPartPr/>
                <p14:nvPr/>
              </p14:nvContentPartPr>
              <p14:xfrm>
                <a:off x="3601305" y="6181065"/>
                <a:ext cx="509400" cy="113040"/>
              </p14:xfrm>
            </p:contentPart>
          </mc:Choice>
          <mc:Fallback>
            <p:pic>
              <p:nvPicPr>
                <p:cNvPr id="148" name="Ink 147">
                  <a:extLst>
                    <a:ext uri="{FF2B5EF4-FFF2-40B4-BE49-F238E27FC236}">
                      <a16:creationId xmlns:a16="http://schemas.microsoft.com/office/drawing/2014/main" id="{932076C9-4F46-D2C7-7BDD-4716510BF9BA}"/>
                    </a:ext>
                  </a:extLst>
                </p:cNvPr>
                <p:cNvPicPr/>
                <p:nvPr/>
              </p:nvPicPr>
              <p:blipFill>
                <a:blip r:embed="rId481"/>
                <a:stretch>
                  <a:fillRect/>
                </a:stretch>
              </p:blipFill>
              <p:spPr>
                <a:xfrm>
                  <a:off x="3570705" y="6150105"/>
                  <a:ext cx="5706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149" name="Ink 148">
                  <a:extLst>
                    <a:ext uri="{FF2B5EF4-FFF2-40B4-BE49-F238E27FC236}">
                      <a16:creationId xmlns:a16="http://schemas.microsoft.com/office/drawing/2014/main" id="{04F46BA1-A23B-95E2-E5D1-7C1CDC3CC7C0}"/>
                    </a:ext>
                  </a:extLst>
                </p14:cNvPr>
                <p14:cNvContentPartPr/>
                <p14:nvPr/>
              </p14:nvContentPartPr>
              <p14:xfrm>
                <a:off x="4289985" y="6060825"/>
                <a:ext cx="610560" cy="370080"/>
              </p14:xfrm>
            </p:contentPart>
          </mc:Choice>
          <mc:Fallback>
            <p:pic>
              <p:nvPicPr>
                <p:cNvPr id="149" name="Ink 148">
                  <a:extLst>
                    <a:ext uri="{FF2B5EF4-FFF2-40B4-BE49-F238E27FC236}">
                      <a16:creationId xmlns:a16="http://schemas.microsoft.com/office/drawing/2014/main" id="{04F46BA1-A23B-95E2-E5D1-7C1CDC3CC7C0}"/>
                    </a:ext>
                  </a:extLst>
                </p:cNvPr>
                <p:cNvPicPr/>
                <p:nvPr/>
              </p:nvPicPr>
              <p:blipFill>
                <a:blip r:embed="rId483"/>
                <a:stretch>
                  <a:fillRect/>
                </a:stretch>
              </p:blipFill>
              <p:spPr>
                <a:xfrm>
                  <a:off x="4259385" y="6030225"/>
                  <a:ext cx="67176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150" name="Ink 149">
                  <a:extLst>
                    <a:ext uri="{FF2B5EF4-FFF2-40B4-BE49-F238E27FC236}">
                      <a16:creationId xmlns:a16="http://schemas.microsoft.com/office/drawing/2014/main" id="{96280684-7EA4-FDF9-B57E-836C9EBB002A}"/>
                    </a:ext>
                  </a:extLst>
                </p14:cNvPr>
                <p14:cNvContentPartPr/>
                <p14:nvPr/>
              </p14:nvContentPartPr>
              <p14:xfrm>
                <a:off x="5081985" y="6049665"/>
                <a:ext cx="114120" cy="325080"/>
              </p14:xfrm>
            </p:contentPart>
          </mc:Choice>
          <mc:Fallback>
            <p:pic>
              <p:nvPicPr>
                <p:cNvPr id="150" name="Ink 149">
                  <a:extLst>
                    <a:ext uri="{FF2B5EF4-FFF2-40B4-BE49-F238E27FC236}">
                      <a16:creationId xmlns:a16="http://schemas.microsoft.com/office/drawing/2014/main" id="{96280684-7EA4-FDF9-B57E-836C9EBB002A}"/>
                    </a:ext>
                  </a:extLst>
                </p:cNvPr>
                <p:cNvPicPr/>
                <p:nvPr/>
              </p:nvPicPr>
              <p:blipFill>
                <a:blip r:embed="rId485"/>
                <a:stretch>
                  <a:fillRect/>
                </a:stretch>
              </p:blipFill>
              <p:spPr>
                <a:xfrm>
                  <a:off x="5051385" y="6018705"/>
                  <a:ext cx="17532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151" name="Ink 150">
                  <a:extLst>
                    <a:ext uri="{FF2B5EF4-FFF2-40B4-BE49-F238E27FC236}">
                      <a16:creationId xmlns:a16="http://schemas.microsoft.com/office/drawing/2014/main" id="{FA7B1D5E-6025-FE66-BCA3-1B673CF371A7}"/>
                    </a:ext>
                  </a:extLst>
                </p14:cNvPr>
                <p14:cNvContentPartPr/>
                <p14:nvPr/>
              </p14:nvContentPartPr>
              <p14:xfrm>
                <a:off x="5106825" y="6152625"/>
                <a:ext cx="279000" cy="236880"/>
              </p14:xfrm>
            </p:contentPart>
          </mc:Choice>
          <mc:Fallback>
            <p:pic>
              <p:nvPicPr>
                <p:cNvPr id="151" name="Ink 150">
                  <a:extLst>
                    <a:ext uri="{FF2B5EF4-FFF2-40B4-BE49-F238E27FC236}">
                      <a16:creationId xmlns:a16="http://schemas.microsoft.com/office/drawing/2014/main" id="{FA7B1D5E-6025-FE66-BCA3-1B673CF371A7}"/>
                    </a:ext>
                  </a:extLst>
                </p:cNvPr>
                <p:cNvPicPr/>
                <p:nvPr/>
              </p:nvPicPr>
              <p:blipFill>
                <a:blip r:embed="rId487"/>
                <a:stretch>
                  <a:fillRect/>
                </a:stretch>
              </p:blipFill>
              <p:spPr>
                <a:xfrm>
                  <a:off x="5076225" y="6122025"/>
                  <a:ext cx="34056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152" name="Ink 151">
                  <a:extLst>
                    <a:ext uri="{FF2B5EF4-FFF2-40B4-BE49-F238E27FC236}">
                      <a16:creationId xmlns:a16="http://schemas.microsoft.com/office/drawing/2014/main" id="{1F26BDA5-D482-4164-46FC-A0DAA3379953}"/>
                    </a:ext>
                  </a:extLst>
                </p14:cNvPr>
                <p14:cNvContentPartPr/>
                <p14:nvPr/>
              </p14:nvContentPartPr>
              <p14:xfrm>
                <a:off x="5791905" y="6125985"/>
                <a:ext cx="451080" cy="201600"/>
              </p14:xfrm>
            </p:contentPart>
          </mc:Choice>
          <mc:Fallback>
            <p:pic>
              <p:nvPicPr>
                <p:cNvPr id="152" name="Ink 151">
                  <a:extLst>
                    <a:ext uri="{FF2B5EF4-FFF2-40B4-BE49-F238E27FC236}">
                      <a16:creationId xmlns:a16="http://schemas.microsoft.com/office/drawing/2014/main" id="{1F26BDA5-D482-4164-46FC-A0DAA3379953}"/>
                    </a:ext>
                  </a:extLst>
                </p:cNvPr>
                <p:cNvPicPr/>
                <p:nvPr/>
              </p:nvPicPr>
              <p:blipFill>
                <a:blip r:embed="rId489"/>
                <a:stretch>
                  <a:fillRect/>
                </a:stretch>
              </p:blipFill>
              <p:spPr>
                <a:xfrm>
                  <a:off x="5760945" y="6095385"/>
                  <a:ext cx="5126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153" name="Ink 152">
                  <a:extLst>
                    <a:ext uri="{FF2B5EF4-FFF2-40B4-BE49-F238E27FC236}">
                      <a16:creationId xmlns:a16="http://schemas.microsoft.com/office/drawing/2014/main" id="{0FE1B036-CF5D-DE62-50B4-4222F8EAFF5F}"/>
                    </a:ext>
                  </a:extLst>
                </p14:cNvPr>
                <p14:cNvContentPartPr/>
                <p14:nvPr/>
              </p14:nvContentPartPr>
              <p14:xfrm>
                <a:off x="6225705" y="6146145"/>
                <a:ext cx="436680" cy="248040"/>
              </p14:xfrm>
            </p:contentPart>
          </mc:Choice>
          <mc:Fallback>
            <p:pic>
              <p:nvPicPr>
                <p:cNvPr id="153" name="Ink 152">
                  <a:extLst>
                    <a:ext uri="{FF2B5EF4-FFF2-40B4-BE49-F238E27FC236}">
                      <a16:creationId xmlns:a16="http://schemas.microsoft.com/office/drawing/2014/main" id="{0FE1B036-CF5D-DE62-50B4-4222F8EAFF5F}"/>
                    </a:ext>
                  </a:extLst>
                </p:cNvPr>
                <p:cNvPicPr/>
                <p:nvPr/>
              </p:nvPicPr>
              <p:blipFill>
                <a:blip r:embed="rId491"/>
                <a:stretch>
                  <a:fillRect/>
                </a:stretch>
              </p:blipFill>
              <p:spPr>
                <a:xfrm>
                  <a:off x="6195105" y="6115545"/>
                  <a:ext cx="4978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154" name="Ink 153">
                  <a:extLst>
                    <a:ext uri="{FF2B5EF4-FFF2-40B4-BE49-F238E27FC236}">
                      <a16:creationId xmlns:a16="http://schemas.microsoft.com/office/drawing/2014/main" id="{25223384-0C83-42D4-759B-A9DD028611D7}"/>
                    </a:ext>
                  </a:extLst>
                </p14:cNvPr>
                <p14:cNvContentPartPr/>
                <p14:nvPr/>
              </p14:nvContentPartPr>
              <p14:xfrm>
                <a:off x="7005825" y="5978745"/>
                <a:ext cx="39600" cy="428040"/>
              </p14:xfrm>
            </p:contentPart>
          </mc:Choice>
          <mc:Fallback>
            <p:pic>
              <p:nvPicPr>
                <p:cNvPr id="154" name="Ink 153">
                  <a:extLst>
                    <a:ext uri="{FF2B5EF4-FFF2-40B4-BE49-F238E27FC236}">
                      <a16:creationId xmlns:a16="http://schemas.microsoft.com/office/drawing/2014/main" id="{25223384-0C83-42D4-759B-A9DD028611D7}"/>
                    </a:ext>
                  </a:extLst>
                </p:cNvPr>
                <p:cNvPicPr/>
                <p:nvPr/>
              </p:nvPicPr>
              <p:blipFill>
                <a:blip r:embed="rId493"/>
                <a:stretch>
                  <a:fillRect/>
                </a:stretch>
              </p:blipFill>
              <p:spPr>
                <a:xfrm>
                  <a:off x="6974865" y="5948145"/>
                  <a:ext cx="101160" cy="48924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155" name="Ink 154">
                  <a:extLst>
                    <a:ext uri="{FF2B5EF4-FFF2-40B4-BE49-F238E27FC236}">
                      <a16:creationId xmlns:a16="http://schemas.microsoft.com/office/drawing/2014/main" id="{4BDF10EF-07E9-4CEA-A21C-58EA03A65874}"/>
                    </a:ext>
                  </a:extLst>
                </p14:cNvPr>
                <p14:cNvContentPartPr/>
                <p14:nvPr/>
              </p14:nvContentPartPr>
              <p14:xfrm>
                <a:off x="7164225" y="6064425"/>
                <a:ext cx="568800" cy="309960"/>
              </p14:xfrm>
            </p:contentPart>
          </mc:Choice>
          <mc:Fallback>
            <p:pic>
              <p:nvPicPr>
                <p:cNvPr id="155" name="Ink 154">
                  <a:extLst>
                    <a:ext uri="{FF2B5EF4-FFF2-40B4-BE49-F238E27FC236}">
                      <a16:creationId xmlns:a16="http://schemas.microsoft.com/office/drawing/2014/main" id="{4BDF10EF-07E9-4CEA-A21C-58EA03A65874}"/>
                    </a:ext>
                  </a:extLst>
                </p:cNvPr>
                <p:cNvPicPr/>
                <p:nvPr/>
              </p:nvPicPr>
              <p:blipFill>
                <a:blip r:embed="rId495"/>
                <a:stretch>
                  <a:fillRect/>
                </a:stretch>
              </p:blipFill>
              <p:spPr>
                <a:xfrm>
                  <a:off x="7133265" y="6033825"/>
                  <a:ext cx="63000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156" name="Ink 155">
                  <a:extLst>
                    <a:ext uri="{FF2B5EF4-FFF2-40B4-BE49-F238E27FC236}">
                      <a16:creationId xmlns:a16="http://schemas.microsoft.com/office/drawing/2014/main" id="{7D88A049-9E00-D943-F517-07AB0584F008}"/>
                    </a:ext>
                  </a:extLst>
                </p14:cNvPr>
                <p14:cNvContentPartPr/>
                <p14:nvPr/>
              </p14:nvContentPartPr>
              <p14:xfrm>
                <a:off x="8154585" y="6240105"/>
                <a:ext cx="73800" cy="1440"/>
              </p14:xfrm>
            </p:contentPart>
          </mc:Choice>
          <mc:Fallback>
            <p:pic>
              <p:nvPicPr>
                <p:cNvPr id="156" name="Ink 155">
                  <a:extLst>
                    <a:ext uri="{FF2B5EF4-FFF2-40B4-BE49-F238E27FC236}">
                      <a16:creationId xmlns:a16="http://schemas.microsoft.com/office/drawing/2014/main" id="{7D88A049-9E00-D943-F517-07AB0584F008}"/>
                    </a:ext>
                  </a:extLst>
                </p:cNvPr>
                <p:cNvPicPr/>
                <p:nvPr/>
              </p:nvPicPr>
              <p:blipFill>
                <a:blip r:embed="rId497"/>
                <a:stretch>
                  <a:fillRect/>
                </a:stretch>
              </p:blipFill>
              <p:spPr>
                <a:xfrm>
                  <a:off x="8123985" y="6209145"/>
                  <a:ext cx="1350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299" name="Ink 298">
                  <a:extLst>
                    <a:ext uri="{FF2B5EF4-FFF2-40B4-BE49-F238E27FC236}">
                      <a16:creationId xmlns:a16="http://schemas.microsoft.com/office/drawing/2014/main" id="{0FEE9E48-E395-F4BD-9BA6-571771DBDD9C}"/>
                    </a:ext>
                  </a:extLst>
                </p14:cNvPr>
                <p14:cNvContentPartPr/>
                <p14:nvPr/>
              </p14:nvContentPartPr>
              <p14:xfrm>
                <a:off x="1366785" y="7227225"/>
                <a:ext cx="45000" cy="537840"/>
              </p14:xfrm>
            </p:contentPart>
          </mc:Choice>
          <mc:Fallback>
            <p:pic>
              <p:nvPicPr>
                <p:cNvPr id="299" name="Ink 298">
                  <a:extLst>
                    <a:ext uri="{FF2B5EF4-FFF2-40B4-BE49-F238E27FC236}">
                      <a16:creationId xmlns:a16="http://schemas.microsoft.com/office/drawing/2014/main" id="{0FEE9E48-E395-F4BD-9BA6-571771DBDD9C}"/>
                    </a:ext>
                  </a:extLst>
                </p:cNvPr>
                <p:cNvPicPr/>
                <p:nvPr/>
              </p:nvPicPr>
              <p:blipFill>
                <a:blip r:embed="rId499"/>
                <a:stretch>
                  <a:fillRect/>
                </a:stretch>
              </p:blipFill>
              <p:spPr>
                <a:xfrm>
                  <a:off x="1335825" y="7196625"/>
                  <a:ext cx="106560" cy="59940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00" name="Ink 299">
                  <a:extLst>
                    <a:ext uri="{FF2B5EF4-FFF2-40B4-BE49-F238E27FC236}">
                      <a16:creationId xmlns:a16="http://schemas.microsoft.com/office/drawing/2014/main" id="{6DF7AE30-30B9-BBAE-D429-261FDD949DEF}"/>
                    </a:ext>
                  </a:extLst>
                </p14:cNvPr>
                <p14:cNvContentPartPr/>
                <p14:nvPr/>
              </p14:nvContentPartPr>
              <p14:xfrm>
                <a:off x="1352385" y="7448625"/>
                <a:ext cx="298800" cy="290520"/>
              </p14:xfrm>
            </p:contentPart>
          </mc:Choice>
          <mc:Fallback>
            <p:pic>
              <p:nvPicPr>
                <p:cNvPr id="300" name="Ink 299">
                  <a:extLst>
                    <a:ext uri="{FF2B5EF4-FFF2-40B4-BE49-F238E27FC236}">
                      <a16:creationId xmlns:a16="http://schemas.microsoft.com/office/drawing/2014/main" id="{6DF7AE30-30B9-BBAE-D429-261FDD949DEF}"/>
                    </a:ext>
                  </a:extLst>
                </p:cNvPr>
                <p:cNvPicPr/>
                <p:nvPr/>
              </p:nvPicPr>
              <p:blipFill>
                <a:blip r:embed="rId501"/>
                <a:stretch>
                  <a:fillRect/>
                </a:stretch>
              </p:blipFill>
              <p:spPr>
                <a:xfrm>
                  <a:off x="1321785" y="7417665"/>
                  <a:ext cx="36000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01" name="Ink 300">
                  <a:extLst>
                    <a:ext uri="{FF2B5EF4-FFF2-40B4-BE49-F238E27FC236}">
                      <a16:creationId xmlns:a16="http://schemas.microsoft.com/office/drawing/2014/main" id="{A37DC3B4-C3DA-BDDC-AFF4-32FBDDF23C7F}"/>
                    </a:ext>
                  </a:extLst>
                </p14:cNvPr>
                <p14:cNvContentPartPr/>
                <p14:nvPr/>
              </p14:nvContentPartPr>
              <p14:xfrm>
                <a:off x="1733985" y="7511985"/>
                <a:ext cx="141480" cy="209880"/>
              </p14:xfrm>
            </p:contentPart>
          </mc:Choice>
          <mc:Fallback>
            <p:pic>
              <p:nvPicPr>
                <p:cNvPr id="301" name="Ink 300">
                  <a:extLst>
                    <a:ext uri="{FF2B5EF4-FFF2-40B4-BE49-F238E27FC236}">
                      <a16:creationId xmlns:a16="http://schemas.microsoft.com/office/drawing/2014/main" id="{A37DC3B4-C3DA-BDDC-AFF4-32FBDDF23C7F}"/>
                    </a:ext>
                  </a:extLst>
                </p:cNvPr>
                <p:cNvPicPr/>
                <p:nvPr/>
              </p:nvPicPr>
              <p:blipFill>
                <a:blip r:embed="rId503"/>
                <a:stretch>
                  <a:fillRect/>
                </a:stretch>
              </p:blipFill>
              <p:spPr>
                <a:xfrm>
                  <a:off x="1703385" y="7481385"/>
                  <a:ext cx="2030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02" name="Ink 301">
                  <a:extLst>
                    <a:ext uri="{FF2B5EF4-FFF2-40B4-BE49-F238E27FC236}">
                      <a16:creationId xmlns:a16="http://schemas.microsoft.com/office/drawing/2014/main" id="{999841DC-568B-1827-201E-F0BC36D31BFE}"/>
                    </a:ext>
                  </a:extLst>
                </p14:cNvPr>
                <p14:cNvContentPartPr/>
                <p14:nvPr/>
              </p14:nvContentPartPr>
              <p14:xfrm>
                <a:off x="1898145" y="7502985"/>
                <a:ext cx="623520" cy="209520"/>
              </p14:xfrm>
            </p:contentPart>
          </mc:Choice>
          <mc:Fallback>
            <p:pic>
              <p:nvPicPr>
                <p:cNvPr id="302" name="Ink 301">
                  <a:extLst>
                    <a:ext uri="{FF2B5EF4-FFF2-40B4-BE49-F238E27FC236}">
                      <a16:creationId xmlns:a16="http://schemas.microsoft.com/office/drawing/2014/main" id="{999841DC-568B-1827-201E-F0BC36D31BFE}"/>
                    </a:ext>
                  </a:extLst>
                </p:cNvPr>
                <p:cNvPicPr/>
                <p:nvPr/>
              </p:nvPicPr>
              <p:blipFill>
                <a:blip r:embed="rId505"/>
                <a:stretch>
                  <a:fillRect/>
                </a:stretch>
              </p:blipFill>
              <p:spPr>
                <a:xfrm>
                  <a:off x="1867545" y="7472385"/>
                  <a:ext cx="6850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03" name="Ink 302">
                  <a:extLst>
                    <a:ext uri="{FF2B5EF4-FFF2-40B4-BE49-F238E27FC236}">
                      <a16:creationId xmlns:a16="http://schemas.microsoft.com/office/drawing/2014/main" id="{880F1881-BA6D-AF7D-8AE8-426A62C776E8}"/>
                    </a:ext>
                  </a:extLst>
                </p14:cNvPr>
                <p14:cNvContentPartPr/>
                <p14:nvPr/>
              </p14:nvContentPartPr>
              <p14:xfrm>
                <a:off x="2820825" y="7499745"/>
                <a:ext cx="353520" cy="188640"/>
              </p14:xfrm>
            </p:contentPart>
          </mc:Choice>
          <mc:Fallback>
            <p:pic>
              <p:nvPicPr>
                <p:cNvPr id="303" name="Ink 302">
                  <a:extLst>
                    <a:ext uri="{FF2B5EF4-FFF2-40B4-BE49-F238E27FC236}">
                      <a16:creationId xmlns:a16="http://schemas.microsoft.com/office/drawing/2014/main" id="{880F1881-BA6D-AF7D-8AE8-426A62C776E8}"/>
                    </a:ext>
                  </a:extLst>
                </p:cNvPr>
                <p:cNvPicPr/>
                <p:nvPr/>
              </p:nvPicPr>
              <p:blipFill>
                <a:blip r:embed="rId507"/>
                <a:stretch>
                  <a:fillRect/>
                </a:stretch>
              </p:blipFill>
              <p:spPr>
                <a:xfrm>
                  <a:off x="2790225" y="7469145"/>
                  <a:ext cx="4147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04" name="Ink 303">
                  <a:extLst>
                    <a:ext uri="{FF2B5EF4-FFF2-40B4-BE49-F238E27FC236}">
                      <a16:creationId xmlns:a16="http://schemas.microsoft.com/office/drawing/2014/main" id="{FCFBAC73-969F-6F24-3862-53233B25DAD3}"/>
                    </a:ext>
                  </a:extLst>
                </p14:cNvPr>
                <p14:cNvContentPartPr/>
                <p14:nvPr/>
              </p14:nvContentPartPr>
              <p14:xfrm>
                <a:off x="3746025" y="7376625"/>
                <a:ext cx="225720" cy="410760"/>
              </p14:xfrm>
            </p:contentPart>
          </mc:Choice>
          <mc:Fallback>
            <p:pic>
              <p:nvPicPr>
                <p:cNvPr id="304" name="Ink 303">
                  <a:extLst>
                    <a:ext uri="{FF2B5EF4-FFF2-40B4-BE49-F238E27FC236}">
                      <a16:creationId xmlns:a16="http://schemas.microsoft.com/office/drawing/2014/main" id="{FCFBAC73-969F-6F24-3862-53233B25DAD3}"/>
                    </a:ext>
                  </a:extLst>
                </p:cNvPr>
                <p:cNvPicPr/>
                <p:nvPr/>
              </p:nvPicPr>
              <p:blipFill>
                <a:blip r:embed="rId509"/>
                <a:stretch>
                  <a:fillRect/>
                </a:stretch>
              </p:blipFill>
              <p:spPr>
                <a:xfrm>
                  <a:off x="3715065" y="7346025"/>
                  <a:ext cx="286920" cy="47232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05" name="Ink 304">
                  <a:extLst>
                    <a:ext uri="{FF2B5EF4-FFF2-40B4-BE49-F238E27FC236}">
                      <a16:creationId xmlns:a16="http://schemas.microsoft.com/office/drawing/2014/main" id="{F9E9EACD-674A-ACE8-F199-C1189F17B28E}"/>
                    </a:ext>
                  </a:extLst>
                </p14:cNvPr>
                <p14:cNvContentPartPr/>
                <p14:nvPr/>
              </p14:nvContentPartPr>
              <p14:xfrm>
                <a:off x="3965265" y="7587225"/>
                <a:ext cx="308880" cy="174240"/>
              </p14:xfrm>
            </p:contentPart>
          </mc:Choice>
          <mc:Fallback>
            <p:pic>
              <p:nvPicPr>
                <p:cNvPr id="305" name="Ink 304">
                  <a:extLst>
                    <a:ext uri="{FF2B5EF4-FFF2-40B4-BE49-F238E27FC236}">
                      <a16:creationId xmlns:a16="http://schemas.microsoft.com/office/drawing/2014/main" id="{F9E9EACD-674A-ACE8-F199-C1189F17B28E}"/>
                    </a:ext>
                  </a:extLst>
                </p:cNvPr>
                <p:cNvPicPr/>
                <p:nvPr/>
              </p:nvPicPr>
              <p:blipFill>
                <a:blip r:embed="rId511"/>
                <a:stretch>
                  <a:fillRect/>
                </a:stretch>
              </p:blipFill>
              <p:spPr>
                <a:xfrm>
                  <a:off x="3934665" y="7556625"/>
                  <a:ext cx="3700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06" name="Ink 305">
                  <a:extLst>
                    <a:ext uri="{FF2B5EF4-FFF2-40B4-BE49-F238E27FC236}">
                      <a16:creationId xmlns:a16="http://schemas.microsoft.com/office/drawing/2014/main" id="{DD06553C-AF76-BE02-EA04-D3D8EAD88204}"/>
                    </a:ext>
                  </a:extLst>
                </p14:cNvPr>
                <p14:cNvContentPartPr/>
                <p14:nvPr/>
              </p14:nvContentPartPr>
              <p14:xfrm>
                <a:off x="4369905" y="7470225"/>
                <a:ext cx="400320" cy="325080"/>
              </p14:xfrm>
            </p:contentPart>
          </mc:Choice>
          <mc:Fallback>
            <p:pic>
              <p:nvPicPr>
                <p:cNvPr id="306" name="Ink 305">
                  <a:extLst>
                    <a:ext uri="{FF2B5EF4-FFF2-40B4-BE49-F238E27FC236}">
                      <a16:creationId xmlns:a16="http://schemas.microsoft.com/office/drawing/2014/main" id="{DD06553C-AF76-BE02-EA04-D3D8EAD88204}"/>
                    </a:ext>
                  </a:extLst>
                </p:cNvPr>
                <p:cNvPicPr/>
                <p:nvPr/>
              </p:nvPicPr>
              <p:blipFill>
                <a:blip r:embed="rId513"/>
                <a:stretch>
                  <a:fillRect/>
                </a:stretch>
              </p:blipFill>
              <p:spPr>
                <a:xfrm>
                  <a:off x="4339305" y="7439625"/>
                  <a:ext cx="46188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307" name="Ink 306">
                  <a:extLst>
                    <a:ext uri="{FF2B5EF4-FFF2-40B4-BE49-F238E27FC236}">
                      <a16:creationId xmlns:a16="http://schemas.microsoft.com/office/drawing/2014/main" id="{04FC45E7-70D8-C06B-0562-4C574352472A}"/>
                    </a:ext>
                  </a:extLst>
                </p14:cNvPr>
                <p14:cNvContentPartPr/>
                <p14:nvPr/>
              </p14:nvContentPartPr>
              <p14:xfrm>
                <a:off x="4799745" y="7610985"/>
                <a:ext cx="280800" cy="201960"/>
              </p14:xfrm>
            </p:contentPart>
          </mc:Choice>
          <mc:Fallback>
            <p:pic>
              <p:nvPicPr>
                <p:cNvPr id="307" name="Ink 306">
                  <a:extLst>
                    <a:ext uri="{FF2B5EF4-FFF2-40B4-BE49-F238E27FC236}">
                      <a16:creationId xmlns:a16="http://schemas.microsoft.com/office/drawing/2014/main" id="{04FC45E7-70D8-C06B-0562-4C574352472A}"/>
                    </a:ext>
                  </a:extLst>
                </p:cNvPr>
                <p:cNvPicPr/>
                <p:nvPr/>
              </p:nvPicPr>
              <p:blipFill>
                <a:blip r:embed="rId515"/>
                <a:stretch>
                  <a:fillRect/>
                </a:stretch>
              </p:blipFill>
              <p:spPr>
                <a:xfrm>
                  <a:off x="4769145" y="7580385"/>
                  <a:ext cx="3420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08" name="Ink 307">
                  <a:extLst>
                    <a:ext uri="{FF2B5EF4-FFF2-40B4-BE49-F238E27FC236}">
                      <a16:creationId xmlns:a16="http://schemas.microsoft.com/office/drawing/2014/main" id="{A58E2084-1A4E-1D1E-6DE7-8E4714A02100}"/>
                    </a:ext>
                  </a:extLst>
                </p14:cNvPr>
                <p14:cNvContentPartPr/>
                <p14:nvPr/>
              </p14:nvContentPartPr>
              <p14:xfrm>
                <a:off x="5007825" y="7329465"/>
                <a:ext cx="139320" cy="402840"/>
              </p14:xfrm>
            </p:contentPart>
          </mc:Choice>
          <mc:Fallback>
            <p:pic>
              <p:nvPicPr>
                <p:cNvPr id="308" name="Ink 307">
                  <a:extLst>
                    <a:ext uri="{FF2B5EF4-FFF2-40B4-BE49-F238E27FC236}">
                      <a16:creationId xmlns:a16="http://schemas.microsoft.com/office/drawing/2014/main" id="{A58E2084-1A4E-1D1E-6DE7-8E4714A02100}"/>
                    </a:ext>
                  </a:extLst>
                </p:cNvPr>
                <p:cNvPicPr/>
                <p:nvPr/>
              </p:nvPicPr>
              <p:blipFill>
                <a:blip r:embed="rId517"/>
                <a:stretch>
                  <a:fillRect/>
                </a:stretch>
              </p:blipFill>
              <p:spPr>
                <a:xfrm>
                  <a:off x="4977225" y="7298865"/>
                  <a:ext cx="200520" cy="46404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09" name="Ink 308">
                  <a:extLst>
                    <a:ext uri="{FF2B5EF4-FFF2-40B4-BE49-F238E27FC236}">
                      <a16:creationId xmlns:a16="http://schemas.microsoft.com/office/drawing/2014/main" id="{898A9C6B-DA27-C289-F615-5391247C156D}"/>
                    </a:ext>
                  </a:extLst>
                </p14:cNvPr>
                <p14:cNvContentPartPr/>
                <p14:nvPr/>
              </p14:nvContentPartPr>
              <p14:xfrm>
                <a:off x="5028705" y="7575345"/>
                <a:ext cx="151920" cy="10080"/>
              </p14:xfrm>
            </p:contentPart>
          </mc:Choice>
          <mc:Fallback>
            <p:pic>
              <p:nvPicPr>
                <p:cNvPr id="309" name="Ink 308">
                  <a:extLst>
                    <a:ext uri="{FF2B5EF4-FFF2-40B4-BE49-F238E27FC236}">
                      <a16:creationId xmlns:a16="http://schemas.microsoft.com/office/drawing/2014/main" id="{898A9C6B-DA27-C289-F615-5391247C156D}"/>
                    </a:ext>
                  </a:extLst>
                </p:cNvPr>
                <p:cNvPicPr/>
                <p:nvPr/>
              </p:nvPicPr>
              <p:blipFill>
                <a:blip r:embed="rId519"/>
                <a:stretch>
                  <a:fillRect/>
                </a:stretch>
              </p:blipFill>
              <p:spPr>
                <a:xfrm>
                  <a:off x="4998105" y="7544385"/>
                  <a:ext cx="2134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12" name="Ink 311">
                  <a:extLst>
                    <a:ext uri="{FF2B5EF4-FFF2-40B4-BE49-F238E27FC236}">
                      <a16:creationId xmlns:a16="http://schemas.microsoft.com/office/drawing/2014/main" id="{CB51FAA0-485F-F4CC-4656-4B72EDF1445F}"/>
                    </a:ext>
                  </a:extLst>
                </p14:cNvPr>
                <p14:cNvContentPartPr/>
                <p14:nvPr/>
              </p14:nvContentPartPr>
              <p14:xfrm>
                <a:off x="5482665" y="7515585"/>
                <a:ext cx="300960" cy="222120"/>
              </p14:xfrm>
            </p:contentPart>
          </mc:Choice>
          <mc:Fallback>
            <p:pic>
              <p:nvPicPr>
                <p:cNvPr id="312" name="Ink 311">
                  <a:extLst>
                    <a:ext uri="{FF2B5EF4-FFF2-40B4-BE49-F238E27FC236}">
                      <a16:creationId xmlns:a16="http://schemas.microsoft.com/office/drawing/2014/main" id="{CB51FAA0-485F-F4CC-4656-4B72EDF1445F}"/>
                    </a:ext>
                  </a:extLst>
                </p:cNvPr>
                <p:cNvPicPr/>
                <p:nvPr/>
              </p:nvPicPr>
              <p:blipFill>
                <a:blip r:embed="rId521"/>
                <a:stretch>
                  <a:fillRect/>
                </a:stretch>
              </p:blipFill>
              <p:spPr>
                <a:xfrm>
                  <a:off x="5451705" y="7484985"/>
                  <a:ext cx="3621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13" name="Ink 312">
                  <a:extLst>
                    <a:ext uri="{FF2B5EF4-FFF2-40B4-BE49-F238E27FC236}">
                      <a16:creationId xmlns:a16="http://schemas.microsoft.com/office/drawing/2014/main" id="{263E407A-1461-ED17-CC4A-9E5230951DB0}"/>
                    </a:ext>
                  </a:extLst>
                </p14:cNvPr>
                <p14:cNvContentPartPr/>
                <p14:nvPr/>
              </p14:nvContentPartPr>
              <p14:xfrm>
                <a:off x="6116625" y="7400745"/>
                <a:ext cx="280080" cy="468000"/>
              </p14:xfrm>
            </p:contentPart>
          </mc:Choice>
          <mc:Fallback>
            <p:pic>
              <p:nvPicPr>
                <p:cNvPr id="313" name="Ink 312">
                  <a:extLst>
                    <a:ext uri="{FF2B5EF4-FFF2-40B4-BE49-F238E27FC236}">
                      <a16:creationId xmlns:a16="http://schemas.microsoft.com/office/drawing/2014/main" id="{263E407A-1461-ED17-CC4A-9E5230951DB0}"/>
                    </a:ext>
                  </a:extLst>
                </p:cNvPr>
                <p:cNvPicPr/>
                <p:nvPr/>
              </p:nvPicPr>
              <p:blipFill>
                <a:blip r:embed="rId523"/>
                <a:stretch>
                  <a:fillRect/>
                </a:stretch>
              </p:blipFill>
              <p:spPr>
                <a:xfrm>
                  <a:off x="6086025" y="7370145"/>
                  <a:ext cx="34128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14" name="Ink 313">
                  <a:extLst>
                    <a:ext uri="{FF2B5EF4-FFF2-40B4-BE49-F238E27FC236}">
                      <a16:creationId xmlns:a16="http://schemas.microsoft.com/office/drawing/2014/main" id="{5D34112C-9219-1333-B77C-0BD749EC05B6}"/>
                    </a:ext>
                  </a:extLst>
                </p14:cNvPr>
                <p14:cNvContentPartPr/>
                <p14:nvPr/>
              </p14:nvContentPartPr>
              <p14:xfrm>
                <a:off x="5346585" y="7459785"/>
                <a:ext cx="16920" cy="317520"/>
              </p14:xfrm>
            </p:contentPart>
          </mc:Choice>
          <mc:Fallback>
            <p:pic>
              <p:nvPicPr>
                <p:cNvPr id="314" name="Ink 313">
                  <a:extLst>
                    <a:ext uri="{FF2B5EF4-FFF2-40B4-BE49-F238E27FC236}">
                      <a16:creationId xmlns:a16="http://schemas.microsoft.com/office/drawing/2014/main" id="{5D34112C-9219-1333-B77C-0BD749EC05B6}"/>
                    </a:ext>
                  </a:extLst>
                </p:cNvPr>
                <p:cNvPicPr/>
                <p:nvPr/>
              </p:nvPicPr>
              <p:blipFill>
                <a:blip r:embed="rId525"/>
                <a:stretch>
                  <a:fillRect/>
                </a:stretch>
              </p:blipFill>
              <p:spPr>
                <a:xfrm>
                  <a:off x="5315625" y="7429185"/>
                  <a:ext cx="7812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15" name="Ink 314">
                  <a:extLst>
                    <a:ext uri="{FF2B5EF4-FFF2-40B4-BE49-F238E27FC236}">
                      <a16:creationId xmlns:a16="http://schemas.microsoft.com/office/drawing/2014/main" id="{198BA477-7A25-3716-B56C-87CD0DC5F48E}"/>
                    </a:ext>
                  </a:extLst>
                </p14:cNvPr>
                <p14:cNvContentPartPr/>
                <p14:nvPr/>
              </p14:nvContentPartPr>
              <p14:xfrm>
                <a:off x="6450705" y="7604865"/>
                <a:ext cx="316440" cy="202680"/>
              </p14:xfrm>
            </p:contentPart>
          </mc:Choice>
          <mc:Fallback>
            <p:pic>
              <p:nvPicPr>
                <p:cNvPr id="315" name="Ink 314">
                  <a:extLst>
                    <a:ext uri="{FF2B5EF4-FFF2-40B4-BE49-F238E27FC236}">
                      <a16:creationId xmlns:a16="http://schemas.microsoft.com/office/drawing/2014/main" id="{198BA477-7A25-3716-B56C-87CD0DC5F48E}"/>
                    </a:ext>
                  </a:extLst>
                </p:cNvPr>
                <p:cNvPicPr/>
                <p:nvPr/>
              </p:nvPicPr>
              <p:blipFill>
                <a:blip r:embed="rId527"/>
                <a:stretch>
                  <a:fillRect/>
                </a:stretch>
              </p:blipFill>
              <p:spPr>
                <a:xfrm>
                  <a:off x="6420105" y="7574265"/>
                  <a:ext cx="3776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16" name="Ink 315">
                  <a:extLst>
                    <a:ext uri="{FF2B5EF4-FFF2-40B4-BE49-F238E27FC236}">
                      <a16:creationId xmlns:a16="http://schemas.microsoft.com/office/drawing/2014/main" id="{53C32E2F-3FB6-E959-2E6B-190FAFB52821}"/>
                    </a:ext>
                  </a:extLst>
                </p14:cNvPr>
                <p14:cNvContentPartPr/>
                <p14:nvPr/>
              </p14:nvContentPartPr>
              <p14:xfrm>
                <a:off x="6907185" y="7444665"/>
                <a:ext cx="742320" cy="327600"/>
              </p14:xfrm>
            </p:contentPart>
          </mc:Choice>
          <mc:Fallback>
            <p:pic>
              <p:nvPicPr>
                <p:cNvPr id="316" name="Ink 315">
                  <a:extLst>
                    <a:ext uri="{FF2B5EF4-FFF2-40B4-BE49-F238E27FC236}">
                      <a16:creationId xmlns:a16="http://schemas.microsoft.com/office/drawing/2014/main" id="{53C32E2F-3FB6-E959-2E6B-190FAFB52821}"/>
                    </a:ext>
                  </a:extLst>
                </p:cNvPr>
                <p:cNvPicPr/>
                <p:nvPr/>
              </p:nvPicPr>
              <p:blipFill>
                <a:blip r:embed="rId529"/>
                <a:stretch>
                  <a:fillRect/>
                </a:stretch>
              </p:blipFill>
              <p:spPr>
                <a:xfrm>
                  <a:off x="6876585" y="7414065"/>
                  <a:ext cx="80352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17" name="Ink 316">
                  <a:extLst>
                    <a:ext uri="{FF2B5EF4-FFF2-40B4-BE49-F238E27FC236}">
                      <a16:creationId xmlns:a16="http://schemas.microsoft.com/office/drawing/2014/main" id="{075F06EF-EE9B-93C1-6B0B-E6AEF546F356}"/>
                    </a:ext>
                  </a:extLst>
                </p14:cNvPr>
                <p14:cNvContentPartPr/>
                <p14:nvPr/>
              </p14:nvContentPartPr>
              <p14:xfrm>
                <a:off x="7579305" y="7626465"/>
                <a:ext cx="179640" cy="75960"/>
              </p14:xfrm>
            </p:contentPart>
          </mc:Choice>
          <mc:Fallback>
            <p:pic>
              <p:nvPicPr>
                <p:cNvPr id="317" name="Ink 316">
                  <a:extLst>
                    <a:ext uri="{FF2B5EF4-FFF2-40B4-BE49-F238E27FC236}">
                      <a16:creationId xmlns:a16="http://schemas.microsoft.com/office/drawing/2014/main" id="{075F06EF-EE9B-93C1-6B0B-E6AEF546F356}"/>
                    </a:ext>
                  </a:extLst>
                </p:cNvPr>
                <p:cNvPicPr/>
                <p:nvPr/>
              </p:nvPicPr>
              <p:blipFill>
                <a:blip r:embed="rId531"/>
                <a:stretch>
                  <a:fillRect/>
                </a:stretch>
              </p:blipFill>
              <p:spPr>
                <a:xfrm>
                  <a:off x="7548345" y="7595865"/>
                  <a:ext cx="2412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18" name="Ink 317">
                  <a:extLst>
                    <a:ext uri="{FF2B5EF4-FFF2-40B4-BE49-F238E27FC236}">
                      <a16:creationId xmlns:a16="http://schemas.microsoft.com/office/drawing/2014/main" id="{6C7358D3-CDB1-7572-03F6-072122D32D40}"/>
                    </a:ext>
                  </a:extLst>
                </p14:cNvPr>
                <p14:cNvContentPartPr/>
                <p14:nvPr/>
              </p14:nvContentPartPr>
              <p14:xfrm>
                <a:off x="7833465" y="7461945"/>
                <a:ext cx="174600" cy="217080"/>
              </p14:xfrm>
            </p:contentPart>
          </mc:Choice>
          <mc:Fallback>
            <p:pic>
              <p:nvPicPr>
                <p:cNvPr id="318" name="Ink 317">
                  <a:extLst>
                    <a:ext uri="{FF2B5EF4-FFF2-40B4-BE49-F238E27FC236}">
                      <a16:creationId xmlns:a16="http://schemas.microsoft.com/office/drawing/2014/main" id="{6C7358D3-CDB1-7572-03F6-072122D32D40}"/>
                    </a:ext>
                  </a:extLst>
                </p:cNvPr>
                <p:cNvPicPr/>
                <p:nvPr/>
              </p:nvPicPr>
              <p:blipFill>
                <a:blip r:embed="rId533"/>
                <a:stretch>
                  <a:fillRect/>
                </a:stretch>
              </p:blipFill>
              <p:spPr>
                <a:xfrm>
                  <a:off x="7802865" y="7431345"/>
                  <a:ext cx="23580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19" name="Ink 318">
                  <a:extLst>
                    <a:ext uri="{FF2B5EF4-FFF2-40B4-BE49-F238E27FC236}">
                      <a16:creationId xmlns:a16="http://schemas.microsoft.com/office/drawing/2014/main" id="{E2E6CC01-BD4D-2485-28BF-BD5B1DCADDB6}"/>
                    </a:ext>
                  </a:extLst>
                </p14:cNvPr>
                <p14:cNvContentPartPr/>
                <p14:nvPr/>
              </p14:nvContentPartPr>
              <p14:xfrm>
                <a:off x="8171145" y="7465545"/>
                <a:ext cx="421200" cy="225360"/>
              </p14:xfrm>
            </p:contentPart>
          </mc:Choice>
          <mc:Fallback>
            <p:pic>
              <p:nvPicPr>
                <p:cNvPr id="319" name="Ink 318">
                  <a:extLst>
                    <a:ext uri="{FF2B5EF4-FFF2-40B4-BE49-F238E27FC236}">
                      <a16:creationId xmlns:a16="http://schemas.microsoft.com/office/drawing/2014/main" id="{E2E6CC01-BD4D-2485-28BF-BD5B1DCADDB6}"/>
                    </a:ext>
                  </a:extLst>
                </p:cNvPr>
                <p:cNvPicPr/>
                <p:nvPr/>
              </p:nvPicPr>
              <p:blipFill>
                <a:blip r:embed="rId535"/>
                <a:stretch>
                  <a:fillRect/>
                </a:stretch>
              </p:blipFill>
              <p:spPr>
                <a:xfrm>
                  <a:off x="8140545" y="7434945"/>
                  <a:ext cx="48240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20" name="Ink 319">
                  <a:extLst>
                    <a:ext uri="{FF2B5EF4-FFF2-40B4-BE49-F238E27FC236}">
                      <a16:creationId xmlns:a16="http://schemas.microsoft.com/office/drawing/2014/main" id="{BEFD8EB7-EA9B-9B12-8514-6BC1ED9B040B}"/>
                    </a:ext>
                  </a:extLst>
                </p14:cNvPr>
                <p14:cNvContentPartPr/>
                <p14:nvPr/>
              </p14:nvContentPartPr>
              <p14:xfrm>
                <a:off x="8697465" y="7357545"/>
                <a:ext cx="288720" cy="380880"/>
              </p14:xfrm>
            </p:contentPart>
          </mc:Choice>
          <mc:Fallback>
            <p:pic>
              <p:nvPicPr>
                <p:cNvPr id="320" name="Ink 319">
                  <a:extLst>
                    <a:ext uri="{FF2B5EF4-FFF2-40B4-BE49-F238E27FC236}">
                      <a16:creationId xmlns:a16="http://schemas.microsoft.com/office/drawing/2014/main" id="{BEFD8EB7-EA9B-9B12-8514-6BC1ED9B040B}"/>
                    </a:ext>
                  </a:extLst>
                </p:cNvPr>
                <p:cNvPicPr/>
                <p:nvPr/>
              </p:nvPicPr>
              <p:blipFill>
                <a:blip r:embed="rId537"/>
                <a:stretch>
                  <a:fillRect/>
                </a:stretch>
              </p:blipFill>
              <p:spPr>
                <a:xfrm>
                  <a:off x="8666505" y="7326945"/>
                  <a:ext cx="35028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21" name="Ink 320">
                  <a:extLst>
                    <a:ext uri="{FF2B5EF4-FFF2-40B4-BE49-F238E27FC236}">
                      <a16:creationId xmlns:a16="http://schemas.microsoft.com/office/drawing/2014/main" id="{72E46C14-F835-BFD7-C86E-F9F0756B4514}"/>
                    </a:ext>
                  </a:extLst>
                </p14:cNvPr>
                <p14:cNvContentPartPr/>
                <p14:nvPr/>
              </p14:nvContentPartPr>
              <p14:xfrm>
                <a:off x="8926425" y="7554105"/>
                <a:ext cx="226080" cy="243720"/>
              </p14:xfrm>
            </p:contentPart>
          </mc:Choice>
          <mc:Fallback>
            <p:pic>
              <p:nvPicPr>
                <p:cNvPr id="321" name="Ink 320">
                  <a:extLst>
                    <a:ext uri="{FF2B5EF4-FFF2-40B4-BE49-F238E27FC236}">
                      <a16:creationId xmlns:a16="http://schemas.microsoft.com/office/drawing/2014/main" id="{72E46C14-F835-BFD7-C86E-F9F0756B4514}"/>
                    </a:ext>
                  </a:extLst>
                </p:cNvPr>
                <p:cNvPicPr/>
                <p:nvPr/>
              </p:nvPicPr>
              <p:blipFill>
                <a:blip r:embed="rId539"/>
                <a:stretch>
                  <a:fillRect/>
                </a:stretch>
              </p:blipFill>
              <p:spPr>
                <a:xfrm>
                  <a:off x="8895825" y="7523145"/>
                  <a:ext cx="28728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22" name="Ink 321">
                  <a:extLst>
                    <a:ext uri="{FF2B5EF4-FFF2-40B4-BE49-F238E27FC236}">
                      <a16:creationId xmlns:a16="http://schemas.microsoft.com/office/drawing/2014/main" id="{19D8B794-D0B2-02E1-5A14-B29D091A8E92}"/>
                    </a:ext>
                  </a:extLst>
                </p14:cNvPr>
                <p14:cNvContentPartPr/>
                <p14:nvPr/>
              </p14:nvContentPartPr>
              <p14:xfrm>
                <a:off x="9270945" y="7531425"/>
                <a:ext cx="564840" cy="184680"/>
              </p14:xfrm>
            </p:contentPart>
          </mc:Choice>
          <mc:Fallback>
            <p:pic>
              <p:nvPicPr>
                <p:cNvPr id="322" name="Ink 321">
                  <a:extLst>
                    <a:ext uri="{FF2B5EF4-FFF2-40B4-BE49-F238E27FC236}">
                      <a16:creationId xmlns:a16="http://schemas.microsoft.com/office/drawing/2014/main" id="{19D8B794-D0B2-02E1-5A14-B29D091A8E92}"/>
                    </a:ext>
                  </a:extLst>
                </p:cNvPr>
                <p:cNvPicPr/>
                <p:nvPr/>
              </p:nvPicPr>
              <p:blipFill>
                <a:blip r:embed="rId541"/>
                <a:stretch>
                  <a:fillRect/>
                </a:stretch>
              </p:blipFill>
              <p:spPr>
                <a:xfrm>
                  <a:off x="9240345" y="7500825"/>
                  <a:ext cx="6264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24" name="Ink 323">
                  <a:extLst>
                    <a:ext uri="{FF2B5EF4-FFF2-40B4-BE49-F238E27FC236}">
                      <a16:creationId xmlns:a16="http://schemas.microsoft.com/office/drawing/2014/main" id="{472B0F8F-F106-EA6D-DE6C-A97F246626D9}"/>
                    </a:ext>
                  </a:extLst>
                </p14:cNvPr>
                <p14:cNvContentPartPr/>
                <p14:nvPr/>
              </p14:nvContentPartPr>
              <p14:xfrm>
                <a:off x="10184985" y="7455465"/>
                <a:ext cx="220320" cy="363600"/>
              </p14:xfrm>
            </p:contentPart>
          </mc:Choice>
          <mc:Fallback>
            <p:pic>
              <p:nvPicPr>
                <p:cNvPr id="324" name="Ink 323">
                  <a:extLst>
                    <a:ext uri="{FF2B5EF4-FFF2-40B4-BE49-F238E27FC236}">
                      <a16:creationId xmlns:a16="http://schemas.microsoft.com/office/drawing/2014/main" id="{472B0F8F-F106-EA6D-DE6C-A97F246626D9}"/>
                    </a:ext>
                  </a:extLst>
                </p:cNvPr>
                <p:cNvPicPr/>
                <p:nvPr/>
              </p:nvPicPr>
              <p:blipFill>
                <a:blip r:embed="rId543"/>
                <a:stretch>
                  <a:fillRect/>
                </a:stretch>
              </p:blipFill>
              <p:spPr>
                <a:xfrm>
                  <a:off x="10154385" y="7424865"/>
                  <a:ext cx="28152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25" name="Ink 324">
                  <a:extLst>
                    <a:ext uri="{FF2B5EF4-FFF2-40B4-BE49-F238E27FC236}">
                      <a16:creationId xmlns:a16="http://schemas.microsoft.com/office/drawing/2014/main" id="{58551C8E-E15B-6A14-0D10-EE83FE2AA2CE}"/>
                    </a:ext>
                  </a:extLst>
                </p14:cNvPr>
                <p14:cNvContentPartPr/>
                <p14:nvPr/>
              </p14:nvContentPartPr>
              <p14:xfrm>
                <a:off x="10415385" y="7551585"/>
                <a:ext cx="496440" cy="397440"/>
              </p14:xfrm>
            </p:contentPart>
          </mc:Choice>
          <mc:Fallback>
            <p:pic>
              <p:nvPicPr>
                <p:cNvPr id="325" name="Ink 324">
                  <a:extLst>
                    <a:ext uri="{FF2B5EF4-FFF2-40B4-BE49-F238E27FC236}">
                      <a16:creationId xmlns:a16="http://schemas.microsoft.com/office/drawing/2014/main" id="{58551C8E-E15B-6A14-0D10-EE83FE2AA2CE}"/>
                    </a:ext>
                  </a:extLst>
                </p:cNvPr>
                <p:cNvPicPr/>
                <p:nvPr/>
              </p:nvPicPr>
              <p:blipFill>
                <a:blip r:embed="rId545"/>
                <a:stretch>
                  <a:fillRect/>
                </a:stretch>
              </p:blipFill>
              <p:spPr>
                <a:xfrm>
                  <a:off x="10384785" y="7520625"/>
                  <a:ext cx="55764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26" name="Ink 325">
                  <a:extLst>
                    <a:ext uri="{FF2B5EF4-FFF2-40B4-BE49-F238E27FC236}">
                      <a16:creationId xmlns:a16="http://schemas.microsoft.com/office/drawing/2014/main" id="{BC6BE29A-03D0-1030-F282-737F332FE9C7}"/>
                    </a:ext>
                  </a:extLst>
                </p14:cNvPr>
                <p14:cNvContentPartPr/>
                <p14:nvPr/>
              </p14:nvContentPartPr>
              <p14:xfrm>
                <a:off x="10982025" y="7421985"/>
                <a:ext cx="887040" cy="370440"/>
              </p14:xfrm>
            </p:contentPart>
          </mc:Choice>
          <mc:Fallback>
            <p:pic>
              <p:nvPicPr>
                <p:cNvPr id="326" name="Ink 325">
                  <a:extLst>
                    <a:ext uri="{FF2B5EF4-FFF2-40B4-BE49-F238E27FC236}">
                      <a16:creationId xmlns:a16="http://schemas.microsoft.com/office/drawing/2014/main" id="{BC6BE29A-03D0-1030-F282-737F332FE9C7}"/>
                    </a:ext>
                  </a:extLst>
                </p:cNvPr>
                <p:cNvPicPr/>
                <p:nvPr/>
              </p:nvPicPr>
              <p:blipFill>
                <a:blip r:embed="rId547"/>
                <a:stretch>
                  <a:fillRect/>
                </a:stretch>
              </p:blipFill>
              <p:spPr>
                <a:xfrm>
                  <a:off x="10951425" y="7391385"/>
                  <a:ext cx="94860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27" name="Ink 326">
                  <a:extLst>
                    <a:ext uri="{FF2B5EF4-FFF2-40B4-BE49-F238E27FC236}">
                      <a16:creationId xmlns:a16="http://schemas.microsoft.com/office/drawing/2014/main" id="{6440CA83-D7E2-9E2A-B3C0-F73F9C33125C}"/>
                    </a:ext>
                  </a:extLst>
                </p14:cNvPr>
                <p14:cNvContentPartPr/>
                <p14:nvPr/>
              </p14:nvContentPartPr>
              <p14:xfrm>
                <a:off x="11792745" y="7679025"/>
                <a:ext cx="186120" cy="65880"/>
              </p14:xfrm>
            </p:contentPart>
          </mc:Choice>
          <mc:Fallback>
            <p:pic>
              <p:nvPicPr>
                <p:cNvPr id="327" name="Ink 326">
                  <a:extLst>
                    <a:ext uri="{FF2B5EF4-FFF2-40B4-BE49-F238E27FC236}">
                      <a16:creationId xmlns:a16="http://schemas.microsoft.com/office/drawing/2014/main" id="{6440CA83-D7E2-9E2A-B3C0-F73F9C33125C}"/>
                    </a:ext>
                  </a:extLst>
                </p:cNvPr>
                <p:cNvPicPr/>
                <p:nvPr/>
              </p:nvPicPr>
              <p:blipFill>
                <a:blip r:embed="rId549"/>
                <a:stretch>
                  <a:fillRect/>
                </a:stretch>
              </p:blipFill>
              <p:spPr>
                <a:xfrm>
                  <a:off x="11762145" y="7648425"/>
                  <a:ext cx="2473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28" name="Ink 327">
                  <a:extLst>
                    <a:ext uri="{FF2B5EF4-FFF2-40B4-BE49-F238E27FC236}">
                      <a16:creationId xmlns:a16="http://schemas.microsoft.com/office/drawing/2014/main" id="{876F0D00-BCDE-901C-F7F4-DBFE7E462BE2}"/>
                    </a:ext>
                  </a:extLst>
                </p14:cNvPr>
                <p14:cNvContentPartPr/>
                <p14:nvPr/>
              </p14:nvContentPartPr>
              <p14:xfrm>
                <a:off x="12047985" y="7682625"/>
                <a:ext cx="290880" cy="14040"/>
              </p14:xfrm>
            </p:contentPart>
          </mc:Choice>
          <mc:Fallback>
            <p:pic>
              <p:nvPicPr>
                <p:cNvPr id="328" name="Ink 327">
                  <a:extLst>
                    <a:ext uri="{FF2B5EF4-FFF2-40B4-BE49-F238E27FC236}">
                      <a16:creationId xmlns:a16="http://schemas.microsoft.com/office/drawing/2014/main" id="{876F0D00-BCDE-901C-F7F4-DBFE7E462BE2}"/>
                    </a:ext>
                  </a:extLst>
                </p:cNvPr>
                <p:cNvPicPr/>
                <p:nvPr/>
              </p:nvPicPr>
              <p:blipFill>
                <a:blip r:embed="rId551"/>
                <a:stretch>
                  <a:fillRect/>
                </a:stretch>
              </p:blipFill>
              <p:spPr>
                <a:xfrm>
                  <a:off x="12017385" y="7652025"/>
                  <a:ext cx="3524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29" name="Ink 328">
                  <a:extLst>
                    <a:ext uri="{FF2B5EF4-FFF2-40B4-BE49-F238E27FC236}">
                      <a16:creationId xmlns:a16="http://schemas.microsoft.com/office/drawing/2014/main" id="{2F3D3D05-542C-3927-A086-325DF3BC4485}"/>
                    </a:ext>
                  </a:extLst>
                </p14:cNvPr>
                <p14:cNvContentPartPr/>
                <p14:nvPr/>
              </p14:nvContentPartPr>
              <p14:xfrm>
                <a:off x="12160665" y="7596225"/>
                <a:ext cx="187920" cy="283320"/>
              </p14:xfrm>
            </p:contentPart>
          </mc:Choice>
          <mc:Fallback>
            <p:pic>
              <p:nvPicPr>
                <p:cNvPr id="329" name="Ink 328">
                  <a:extLst>
                    <a:ext uri="{FF2B5EF4-FFF2-40B4-BE49-F238E27FC236}">
                      <a16:creationId xmlns:a16="http://schemas.microsoft.com/office/drawing/2014/main" id="{2F3D3D05-542C-3927-A086-325DF3BC4485}"/>
                    </a:ext>
                  </a:extLst>
                </p:cNvPr>
                <p:cNvPicPr/>
                <p:nvPr/>
              </p:nvPicPr>
              <p:blipFill>
                <a:blip r:embed="rId553"/>
                <a:stretch>
                  <a:fillRect/>
                </a:stretch>
              </p:blipFill>
              <p:spPr>
                <a:xfrm>
                  <a:off x="12130065" y="7565625"/>
                  <a:ext cx="24912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34" name="Ink 333">
                  <a:extLst>
                    <a:ext uri="{FF2B5EF4-FFF2-40B4-BE49-F238E27FC236}">
                      <a16:creationId xmlns:a16="http://schemas.microsoft.com/office/drawing/2014/main" id="{A59A9B6C-1F46-C5EF-5AB5-71FE0C90DFEE}"/>
                    </a:ext>
                  </a:extLst>
                </p14:cNvPr>
                <p14:cNvContentPartPr/>
                <p14:nvPr/>
              </p14:nvContentPartPr>
              <p14:xfrm>
                <a:off x="10780425" y="6839505"/>
                <a:ext cx="529560" cy="219240"/>
              </p14:xfrm>
            </p:contentPart>
          </mc:Choice>
          <mc:Fallback>
            <p:pic>
              <p:nvPicPr>
                <p:cNvPr id="334" name="Ink 333">
                  <a:extLst>
                    <a:ext uri="{FF2B5EF4-FFF2-40B4-BE49-F238E27FC236}">
                      <a16:creationId xmlns:a16="http://schemas.microsoft.com/office/drawing/2014/main" id="{A59A9B6C-1F46-C5EF-5AB5-71FE0C90DFEE}"/>
                    </a:ext>
                  </a:extLst>
                </p:cNvPr>
                <p:cNvPicPr/>
                <p:nvPr/>
              </p:nvPicPr>
              <p:blipFill>
                <a:blip r:embed="rId555"/>
                <a:stretch>
                  <a:fillRect/>
                </a:stretch>
              </p:blipFill>
              <p:spPr>
                <a:xfrm>
                  <a:off x="10749825" y="6808905"/>
                  <a:ext cx="5907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48" name="Ink 347">
                  <a:extLst>
                    <a:ext uri="{FF2B5EF4-FFF2-40B4-BE49-F238E27FC236}">
                      <a16:creationId xmlns:a16="http://schemas.microsoft.com/office/drawing/2014/main" id="{9C21D363-4472-2573-EEB1-4014F7D95A73}"/>
                    </a:ext>
                  </a:extLst>
                </p14:cNvPr>
                <p14:cNvContentPartPr/>
                <p14:nvPr/>
              </p14:nvContentPartPr>
              <p14:xfrm>
                <a:off x="1846665" y="8021025"/>
                <a:ext cx="71640" cy="14400"/>
              </p14:xfrm>
            </p:contentPart>
          </mc:Choice>
          <mc:Fallback>
            <p:pic>
              <p:nvPicPr>
                <p:cNvPr id="348" name="Ink 347">
                  <a:extLst>
                    <a:ext uri="{FF2B5EF4-FFF2-40B4-BE49-F238E27FC236}">
                      <a16:creationId xmlns:a16="http://schemas.microsoft.com/office/drawing/2014/main" id="{9C21D363-4472-2573-EEB1-4014F7D95A73}"/>
                    </a:ext>
                  </a:extLst>
                </p:cNvPr>
                <p:cNvPicPr/>
                <p:nvPr/>
              </p:nvPicPr>
              <p:blipFill>
                <a:blip r:embed="rId557"/>
                <a:stretch>
                  <a:fillRect/>
                </a:stretch>
              </p:blipFill>
              <p:spPr>
                <a:xfrm>
                  <a:off x="1816065" y="7990065"/>
                  <a:ext cx="1332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49" name="Ink 348">
                  <a:extLst>
                    <a:ext uri="{FF2B5EF4-FFF2-40B4-BE49-F238E27FC236}">
                      <a16:creationId xmlns:a16="http://schemas.microsoft.com/office/drawing/2014/main" id="{D6CA8A6F-27DD-E4ED-385B-6C56EE213AB4}"/>
                    </a:ext>
                  </a:extLst>
                </p14:cNvPr>
                <p14:cNvContentPartPr/>
                <p14:nvPr/>
              </p14:nvContentPartPr>
              <p14:xfrm>
                <a:off x="3943305" y="8075385"/>
                <a:ext cx="45720" cy="6120"/>
              </p14:xfrm>
            </p:contentPart>
          </mc:Choice>
          <mc:Fallback>
            <p:pic>
              <p:nvPicPr>
                <p:cNvPr id="349" name="Ink 348">
                  <a:extLst>
                    <a:ext uri="{FF2B5EF4-FFF2-40B4-BE49-F238E27FC236}">
                      <a16:creationId xmlns:a16="http://schemas.microsoft.com/office/drawing/2014/main" id="{D6CA8A6F-27DD-E4ED-385B-6C56EE213AB4}"/>
                    </a:ext>
                  </a:extLst>
                </p:cNvPr>
                <p:cNvPicPr/>
                <p:nvPr/>
              </p:nvPicPr>
              <p:blipFill>
                <a:blip r:embed="rId559"/>
                <a:stretch>
                  <a:fillRect/>
                </a:stretch>
              </p:blipFill>
              <p:spPr>
                <a:xfrm>
                  <a:off x="3912705" y="8044785"/>
                  <a:ext cx="1069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50" name="Ink 349">
                  <a:extLst>
                    <a:ext uri="{FF2B5EF4-FFF2-40B4-BE49-F238E27FC236}">
                      <a16:creationId xmlns:a16="http://schemas.microsoft.com/office/drawing/2014/main" id="{E4B644CF-5FA8-DE2D-664A-F7EE8AEFA80C}"/>
                    </a:ext>
                  </a:extLst>
                </p14:cNvPr>
                <p14:cNvContentPartPr/>
                <p14:nvPr/>
              </p14:nvContentPartPr>
              <p14:xfrm>
                <a:off x="7262865" y="8131185"/>
                <a:ext cx="24840" cy="11880"/>
              </p14:xfrm>
            </p:contentPart>
          </mc:Choice>
          <mc:Fallback>
            <p:pic>
              <p:nvPicPr>
                <p:cNvPr id="350" name="Ink 349">
                  <a:extLst>
                    <a:ext uri="{FF2B5EF4-FFF2-40B4-BE49-F238E27FC236}">
                      <a16:creationId xmlns:a16="http://schemas.microsoft.com/office/drawing/2014/main" id="{E4B644CF-5FA8-DE2D-664A-F7EE8AEFA80C}"/>
                    </a:ext>
                  </a:extLst>
                </p:cNvPr>
                <p:cNvPicPr/>
                <p:nvPr/>
              </p:nvPicPr>
              <p:blipFill>
                <a:blip r:embed="rId561"/>
                <a:stretch>
                  <a:fillRect/>
                </a:stretch>
              </p:blipFill>
              <p:spPr>
                <a:xfrm>
                  <a:off x="7232265" y="8100585"/>
                  <a:ext cx="860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51" name="Ink 350">
                  <a:extLst>
                    <a:ext uri="{FF2B5EF4-FFF2-40B4-BE49-F238E27FC236}">
                      <a16:creationId xmlns:a16="http://schemas.microsoft.com/office/drawing/2014/main" id="{BC57BB33-F456-6C51-E5D4-99F7E243997A}"/>
                    </a:ext>
                  </a:extLst>
                </p14:cNvPr>
                <p14:cNvContentPartPr/>
                <p14:nvPr/>
              </p14:nvContentPartPr>
              <p14:xfrm>
                <a:off x="9363105" y="8001225"/>
                <a:ext cx="6120" cy="38160"/>
              </p14:xfrm>
            </p:contentPart>
          </mc:Choice>
          <mc:Fallback>
            <p:pic>
              <p:nvPicPr>
                <p:cNvPr id="351" name="Ink 350">
                  <a:extLst>
                    <a:ext uri="{FF2B5EF4-FFF2-40B4-BE49-F238E27FC236}">
                      <a16:creationId xmlns:a16="http://schemas.microsoft.com/office/drawing/2014/main" id="{BC57BB33-F456-6C51-E5D4-99F7E243997A}"/>
                    </a:ext>
                  </a:extLst>
                </p:cNvPr>
                <p:cNvPicPr/>
                <p:nvPr/>
              </p:nvPicPr>
              <p:blipFill>
                <a:blip r:embed="rId563"/>
                <a:stretch>
                  <a:fillRect/>
                </a:stretch>
              </p:blipFill>
              <p:spPr>
                <a:xfrm>
                  <a:off x="9332505" y="7970625"/>
                  <a:ext cx="676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31" name="Ink 330">
                  <a:extLst>
                    <a:ext uri="{FF2B5EF4-FFF2-40B4-BE49-F238E27FC236}">
                      <a16:creationId xmlns:a16="http://schemas.microsoft.com/office/drawing/2014/main" id="{60FDE224-F0F4-A04F-E0A6-944EAB115900}"/>
                    </a:ext>
                  </a:extLst>
                </p14:cNvPr>
                <p14:cNvContentPartPr/>
                <p14:nvPr/>
              </p14:nvContentPartPr>
              <p14:xfrm>
                <a:off x="9883305" y="6766425"/>
                <a:ext cx="178560" cy="285840"/>
              </p14:xfrm>
            </p:contentPart>
          </mc:Choice>
          <mc:Fallback>
            <p:pic>
              <p:nvPicPr>
                <p:cNvPr id="331" name="Ink 330">
                  <a:extLst>
                    <a:ext uri="{FF2B5EF4-FFF2-40B4-BE49-F238E27FC236}">
                      <a16:creationId xmlns:a16="http://schemas.microsoft.com/office/drawing/2014/main" id="{60FDE224-F0F4-A04F-E0A6-944EAB115900}"/>
                    </a:ext>
                  </a:extLst>
                </p:cNvPr>
                <p:cNvPicPr/>
                <p:nvPr/>
              </p:nvPicPr>
              <p:blipFill>
                <a:blip r:embed="rId565"/>
                <a:stretch>
                  <a:fillRect/>
                </a:stretch>
              </p:blipFill>
              <p:spPr>
                <a:xfrm>
                  <a:off x="9852705" y="6735465"/>
                  <a:ext cx="24012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32" name="Ink 331">
                  <a:extLst>
                    <a:ext uri="{FF2B5EF4-FFF2-40B4-BE49-F238E27FC236}">
                      <a16:creationId xmlns:a16="http://schemas.microsoft.com/office/drawing/2014/main" id="{904C2E28-EBB8-5685-CEE1-52F73AAB6A5E}"/>
                    </a:ext>
                  </a:extLst>
                </p14:cNvPr>
                <p14:cNvContentPartPr/>
                <p14:nvPr/>
              </p14:nvContentPartPr>
              <p14:xfrm>
                <a:off x="9919665" y="6787305"/>
                <a:ext cx="278280" cy="311760"/>
              </p14:xfrm>
            </p:contentPart>
          </mc:Choice>
          <mc:Fallback>
            <p:pic>
              <p:nvPicPr>
                <p:cNvPr id="332" name="Ink 331">
                  <a:extLst>
                    <a:ext uri="{FF2B5EF4-FFF2-40B4-BE49-F238E27FC236}">
                      <a16:creationId xmlns:a16="http://schemas.microsoft.com/office/drawing/2014/main" id="{904C2E28-EBB8-5685-CEE1-52F73AAB6A5E}"/>
                    </a:ext>
                  </a:extLst>
                </p:cNvPr>
                <p:cNvPicPr/>
                <p:nvPr/>
              </p:nvPicPr>
              <p:blipFill>
                <a:blip r:embed="rId567"/>
                <a:stretch>
                  <a:fillRect/>
                </a:stretch>
              </p:blipFill>
              <p:spPr>
                <a:xfrm>
                  <a:off x="9889065" y="6756345"/>
                  <a:ext cx="33984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333" name="Ink 332">
                  <a:extLst>
                    <a:ext uri="{FF2B5EF4-FFF2-40B4-BE49-F238E27FC236}">
                      <a16:creationId xmlns:a16="http://schemas.microsoft.com/office/drawing/2014/main" id="{94DA4871-73FA-587F-B460-427C6118FC4F}"/>
                    </a:ext>
                  </a:extLst>
                </p14:cNvPr>
                <p14:cNvContentPartPr/>
                <p14:nvPr/>
              </p14:nvContentPartPr>
              <p14:xfrm>
                <a:off x="10303425" y="6861465"/>
                <a:ext cx="137520" cy="164160"/>
              </p14:xfrm>
            </p:contentPart>
          </mc:Choice>
          <mc:Fallback>
            <p:pic>
              <p:nvPicPr>
                <p:cNvPr id="333" name="Ink 332">
                  <a:extLst>
                    <a:ext uri="{FF2B5EF4-FFF2-40B4-BE49-F238E27FC236}">
                      <a16:creationId xmlns:a16="http://schemas.microsoft.com/office/drawing/2014/main" id="{94DA4871-73FA-587F-B460-427C6118FC4F}"/>
                    </a:ext>
                  </a:extLst>
                </p:cNvPr>
                <p:cNvPicPr/>
                <p:nvPr/>
              </p:nvPicPr>
              <p:blipFill>
                <a:blip r:embed="rId569"/>
                <a:stretch>
                  <a:fillRect/>
                </a:stretch>
              </p:blipFill>
              <p:spPr>
                <a:xfrm>
                  <a:off x="10272825" y="6830865"/>
                  <a:ext cx="1987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352" name="Ink 351">
                  <a:extLst>
                    <a:ext uri="{FF2B5EF4-FFF2-40B4-BE49-F238E27FC236}">
                      <a16:creationId xmlns:a16="http://schemas.microsoft.com/office/drawing/2014/main" id="{15585997-E72E-C5CB-C696-D4EAB1DE7F97}"/>
                    </a:ext>
                  </a:extLst>
                </p14:cNvPr>
                <p14:cNvContentPartPr/>
                <p14:nvPr/>
              </p14:nvContentPartPr>
              <p14:xfrm>
                <a:off x="10327545" y="7155225"/>
                <a:ext cx="16920" cy="19080"/>
              </p14:xfrm>
            </p:contentPart>
          </mc:Choice>
          <mc:Fallback>
            <p:pic>
              <p:nvPicPr>
                <p:cNvPr id="352" name="Ink 351">
                  <a:extLst>
                    <a:ext uri="{FF2B5EF4-FFF2-40B4-BE49-F238E27FC236}">
                      <a16:creationId xmlns:a16="http://schemas.microsoft.com/office/drawing/2014/main" id="{15585997-E72E-C5CB-C696-D4EAB1DE7F97}"/>
                    </a:ext>
                  </a:extLst>
                </p:cNvPr>
                <p:cNvPicPr/>
                <p:nvPr/>
              </p:nvPicPr>
              <p:blipFill>
                <a:blip r:embed="rId571"/>
                <a:stretch>
                  <a:fillRect/>
                </a:stretch>
              </p:blipFill>
              <p:spPr>
                <a:xfrm>
                  <a:off x="10296945" y="7124625"/>
                  <a:ext cx="781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353" name="Ink 352">
                  <a:extLst>
                    <a:ext uri="{FF2B5EF4-FFF2-40B4-BE49-F238E27FC236}">
                      <a16:creationId xmlns:a16="http://schemas.microsoft.com/office/drawing/2014/main" id="{DDEE1116-86C6-E534-6B4A-50B028525A0D}"/>
                    </a:ext>
                  </a:extLst>
                </p14:cNvPr>
                <p14:cNvContentPartPr/>
                <p14:nvPr/>
              </p14:nvContentPartPr>
              <p14:xfrm>
                <a:off x="11154105" y="8285985"/>
                <a:ext cx="17280" cy="4320"/>
              </p14:xfrm>
            </p:contentPart>
          </mc:Choice>
          <mc:Fallback>
            <p:pic>
              <p:nvPicPr>
                <p:cNvPr id="353" name="Ink 352">
                  <a:extLst>
                    <a:ext uri="{FF2B5EF4-FFF2-40B4-BE49-F238E27FC236}">
                      <a16:creationId xmlns:a16="http://schemas.microsoft.com/office/drawing/2014/main" id="{DDEE1116-86C6-E534-6B4A-50B028525A0D}"/>
                    </a:ext>
                  </a:extLst>
                </p:cNvPr>
                <p:cNvPicPr/>
                <p:nvPr/>
              </p:nvPicPr>
              <p:blipFill>
                <a:blip r:embed="rId573"/>
                <a:stretch>
                  <a:fillRect/>
                </a:stretch>
              </p:blipFill>
              <p:spPr>
                <a:xfrm>
                  <a:off x="11123505" y="8255385"/>
                  <a:ext cx="788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355" name="Ink 354">
                  <a:extLst>
                    <a:ext uri="{FF2B5EF4-FFF2-40B4-BE49-F238E27FC236}">
                      <a16:creationId xmlns:a16="http://schemas.microsoft.com/office/drawing/2014/main" id="{C6150D27-0CCC-5845-6454-CD97E994E337}"/>
                    </a:ext>
                  </a:extLst>
                </p14:cNvPr>
                <p14:cNvContentPartPr/>
                <p14:nvPr/>
              </p14:nvContentPartPr>
              <p14:xfrm>
                <a:off x="4802985" y="8600625"/>
                <a:ext cx="237960" cy="449280"/>
              </p14:xfrm>
            </p:contentPart>
          </mc:Choice>
          <mc:Fallback>
            <p:pic>
              <p:nvPicPr>
                <p:cNvPr id="355" name="Ink 354">
                  <a:extLst>
                    <a:ext uri="{FF2B5EF4-FFF2-40B4-BE49-F238E27FC236}">
                      <a16:creationId xmlns:a16="http://schemas.microsoft.com/office/drawing/2014/main" id="{C6150D27-0CCC-5845-6454-CD97E994E337}"/>
                    </a:ext>
                  </a:extLst>
                </p:cNvPr>
                <p:cNvPicPr/>
                <p:nvPr/>
              </p:nvPicPr>
              <p:blipFill>
                <a:blip r:embed="rId575"/>
                <a:stretch>
                  <a:fillRect/>
                </a:stretch>
              </p:blipFill>
              <p:spPr>
                <a:xfrm>
                  <a:off x="4772385" y="8570025"/>
                  <a:ext cx="29916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356" name="Ink 355">
                  <a:extLst>
                    <a:ext uri="{FF2B5EF4-FFF2-40B4-BE49-F238E27FC236}">
                      <a16:creationId xmlns:a16="http://schemas.microsoft.com/office/drawing/2014/main" id="{06D02305-BC63-D13F-3D35-7CC7BCFE56F1}"/>
                    </a:ext>
                  </a:extLst>
                </p14:cNvPr>
                <p14:cNvContentPartPr/>
                <p14:nvPr/>
              </p14:nvContentPartPr>
              <p14:xfrm>
                <a:off x="4841145" y="8572185"/>
                <a:ext cx="241560" cy="48240"/>
              </p14:xfrm>
            </p:contentPart>
          </mc:Choice>
          <mc:Fallback>
            <p:pic>
              <p:nvPicPr>
                <p:cNvPr id="356" name="Ink 355">
                  <a:extLst>
                    <a:ext uri="{FF2B5EF4-FFF2-40B4-BE49-F238E27FC236}">
                      <a16:creationId xmlns:a16="http://schemas.microsoft.com/office/drawing/2014/main" id="{06D02305-BC63-D13F-3D35-7CC7BCFE56F1}"/>
                    </a:ext>
                  </a:extLst>
                </p:cNvPr>
                <p:cNvPicPr/>
                <p:nvPr/>
              </p:nvPicPr>
              <p:blipFill>
                <a:blip r:embed="rId577"/>
                <a:stretch>
                  <a:fillRect/>
                </a:stretch>
              </p:blipFill>
              <p:spPr>
                <a:xfrm>
                  <a:off x="4810185" y="8541585"/>
                  <a:ext cx="3027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357" name="Ink 356">
                  <a:extLst>
                    <a:ext uri="{FF2B5EF4-FFF2-40B4-BE49-F238E27FC236}">
                      <a16:creationId xmlns:a16="http://schemas.microsoft.com/office/drawing/2014/main" id="{7BACE9D7-9CCC-208B-A5C8-30B2B15A177C}"/>
                    </a:ext>
                  </a:extLst>
                </p14:cNvPr>
                <p14:cNvContentPartPr/>
                <p14:nvPr/>
              </p14:nvContentPartPr>
              <p14:xfrm>
                <a:off x="5219145" y="8839665"/>
                <a:ext cx="124920" cy="46080"/>
              </p14:xfrm>
            </p:contentPart>
          </mc:Choice>
          <mc:Fallback>
            <p:pic>
              <p:nvPicPr>
                <p:cNvPr id="357" name="Ink 356">
                  <a:extLst>
                    <a:ext uri="{FF2B5EF4-FFF2-40B4-BE49-F238E27FC236}">
                      <a16:creationId xmlns:a16="http://schemas.microsoft.com/office/drawing/2014/main" id="{7BACE9D7-9CCC-208B-A5C8-30B2B15A177C}"/>
                    </a:ext>
                  </a:extLst>
                </p:cNvPr>
                <p:cNvPicPr/>
                <p:nvPr/>
              </p:nvPicPr>
              <p:blipFill>
                <a:blip r:embed="rId579"/>
                <a:stretch>
                  <a:fillRect/>
                </a:stretch>
              </p:blipFill>
              <p:spPr>
                <a:xfrm>
                  <a:off x="5188545" y="8809065"/>
                  <a:ext cx="1861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358" name="Ink 357">
                  <a:extLst>
                    <a:ext uri="{FF2B5EF4-FFF2-40B4-BE49-F238E27FC236}">
                      <a16:creationId xmlns:a16="http://schemas.microsoft.com/office/drawing/2014/main" id="{4B4B94CF-2E91-5BEB-D968-276B5B03F69C}"/>
                    </a:ext>
                  </a:extLst>
                </p14:cNvPr>
                <p14:cNvContentPartPr/>
                <p14:nvPr/>
              </p14:nvContentPartPr>
              <p14:xfrm>
                <a:off x="5474385" y="8770545"/>
                <a:ext cx="135000" cy="358560"/>
              </p14:xfrm>
            </p:contentPart>
          </mc:Choice>
          <mc:Fallback>
            <p:pic>
              <p:nvPicPr>
                <p:cNvPr id="358" name="Ink 357">
                  <a:extLst>
                    <a:ext uri="{FF2B5EF4-FFF2-40B4-BE49-F238E27FC236}">
                      <a16:creationId xmlns:a16="http://schemas.microsoft.com/office/drawing/2014/main" id="{4B4B94CF-2E91-5BEB-D968-276B5B03F69C}"/>
                    </a:ext>
                  </a:extLst>
                </p:cNvPr>
                <p:cNvPicPr/>
                <p:nvPr/>
              </p:nvPicPr>
              <p:blipFill>
                <a:blip r:embed="rId581"/>
                <a:stretch>
                  <a:fillRect/>
                </a:stretch>
              </p:blipFill>
              <p:spPr>
                <a:xfrm>
                  <a:off x="5443785" y="8739945"/>
                  <a:ext cx="19656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359" name="Ink 358">
                  <a:extLst>
                    <a:ext uri="{FF2B5EF4-FFF2-40B4-BE49-F238E27FC236}">
                      <a16:creationId xmlns:a16="http://schemas.microsoft.com/office/drawing/2014/main" id="{9FE7D064-195D-D8D3-E544-5407CFAA51AE}"/>
                    </a:ext>
                  </a:extLst>
                </p14:cNvPr>
                <p14:cNvContentPartPr/>
                <p14:nvPr/>
              </p14:nvContentPartPr>
              <p14:xfrm>
                <a:off x="4515705" y="9191385"/>
                <a:ext cx="1563480" cy="77760"/>
              </p14:xfrm>
            </p:contentPart>
          </mc:Choice>
          <mc:Fallback>
            <p:pic>
              <p:nvPicPr>
                <p:cNvPr id="359" name="Ink 358">
                  <a:extLst>
                    <a:ext uri="{FF2B5EF4-FFF2-40B4-BE49-F238E27FC236}">
                      <a16:creationId xmlns:a16="http://schemas.microsoft.com/office/drawing/2014/main" id="{9FE7D064-195D-D8D3-E544-5407CFAA51AE}"/>
                    </a:ext>
                  </a:extLst>
                </p:cNvPr>
                <p:cNvPicPr/>
                <p:nvPr/>
              </p:nvPicPr>
              <p:blipFill>
                <a:blip r:embed="rId583"/>
                <a:stretch>
                  <a:fillRect/>
                </a:stretch>
              </p:blipFill>
              <p:spPr>
                <a:xfrm>
                  <a:off x="4485105" y="9160425"/>
                  <a:ext cx="16250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360" name="Ink 359">
                  <a:extLst>
                    <a:ext uri="{FF2B5EF4-FFF2-40B4-BE49-F238E27FC236}">
                      <a16:creationId xmlns:a16="http://schemas.microsoft.com/office/drawing/2014/main" id="{D3C8A365-1458-5CF5-6349-6D5B8F486B66}"/>
                    </a:ext>
                  </a:extLst>
                </p14:cNvPr>
                <p14:cNvContentPartPr/>
                <p14:nvPr/>
              </p14:nvContentPartPr>
              <p14:xfrm>
                <a:off x="4550625" y="8496585"/>
                <a:ext cx="36720" cy="664200"/>
              </p14:xfrm>
            </p:contentPart>
          </mc:Choice>
          <mc:Fallback>
            <p:pic>
              <p:nvPicPr>
                <p:cNvPr id="360" name="Ink 359">
                  <a:extLst>
                    <a:ext uri="{FF2B5EF4-FFF2-40B4-BE49-F238E27FC236}">
                      <a16:creationId xmlns:a16="http://schemas.microsoft.com/office/drawing/2014/main" id="{D3C8A365-1458-5CF5-6349-6D5B8F486B66}"/>
                    </a:ext>
                  </a:extLst>
                </p:cNvPr>
                <p:cNvPicPr/>
                <p:nvPr/>
              </p:nvPicPr>
              <p:blipFill>
                <a:blip r:embed="rId585"/>
                <a:stretch>
                  <a:fillRect/>
                </a:stretch>
              </p:blipFill>
              <p:spPr>
                <a:xfrm>
                  <a:off x="4520025" y="8465985"/>
                  <a:ext cx="98280" cy="72540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361" name="Ink 360">
                  <a:extLst>
                    <a:ext uri="{FF2B5EF4-FFF2-40B4-BE49-F238E27FC236}">
                      <a16:creationId xmlns:a16="http://schemas.microsoft.com/office/drawing/2014/main" id="{8ECBD079-716E-7CEA-6722-7F83B9ECE706}"/>
                    </a:ext>
                  </a:extLst>
                </p14:cNvPr>
                <p14:cNvContentPartPr/>
                <p14:nvPr/>
              </p14:nvContentPartPr>
              <p14:xfrm>
                <a:off x="4530825" y="8392545"/>
                <a:ext cx="1422360" cy="879480"/>
              </p14:xfrm>
            </p:contentPart>
          </mc:Choice>
          <mc:Fallback>
            <p:pic>
              <p:nvPicPr>
                <p:cNvPr id="361" name="Ink 360">
                  <a:extLst>
                    <a:ext uri="{FF2B5EF4-FFF2-40B4-BE49-F238E27FC236}">
                      <a16:creationId xmlns:a16="http://schemas.microsoft.com/office/drawing/2014/main" id="{8ECBD079-716E-7CEA-6722-7F83B9ECE706}"/>
                    </a:ext>
                  </a:extLst>
                </p:cNvPr>
                <p:cNvPicPr/>
                <p:nvPr/>
              </p:nvPicPr>
              <p:blipFill>
                <a:blip r:embed="rId587"/>
                <a:stretch>
                  <a:fillRect/>
                </a:stretch>
              </p:blipFill>
              <p:spPr>
                <a:xfrm>
                  <a:off x="4500225" y="8361945"/>
                  <a:ext cx="1483560" cy="94104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363" name="Ink 362">
                  <a:extLst>
                    <a:ext uri="{FF2B5EF4-FFF2-40B4-BE49-F238E27FC236}">
                      <a16:creationId xmlns:a16="http://schemas.microsoft.com/office/drawing/2014/main" id="{20CE79C1-C8FD-7B3D-3A8E-76E413527101}"/>
                    </a:ext>
                  </a:extLst>
                </p14:cNvPr>
                <p14:cNvContentPartPr/>
                <p14:nvPr/>
              </p14:nvContentPartPr>
              <p14:xfrm>
                <a:off x="1656585" y="6915105"/>
                <a:ext cx="547200" cy="237600"/>
              </p14:xfrm>
            </p:contentPart>
          </mc:Choice>
          <mc:Fallback>
            <p:pic>
              <p:nvPicPr>
                <p:cNvPr id="363" name="Ink 362">
                  <a:extLst>
                    <a:ext uri="{FF2B5EF4-FFF2-40B4-BE49-F238E27FC236}">
                      <a16:creationId xmlns:a16="http://schemas.microsoft.com/office/drawing/2014/main" id="{20CE79C1-C8FD-7B3D-3A8E-76E413527101}"/>
                    </a:ext>
                  </a:extLst>
                </p:cNvPr>
                <p:cNvPicPr/>
                <p:nvPr/>
              </p:nvPicPr>
              <p:blipFill>
                <a:blip r:embed="rId589"/>
                <a:stretch>
                  <a:fillRect/>
                </a:stretch>
              </p:blipFill>
              <p:spPr>
                <a:xfrm>
                  <a:off x="1625985" y="6884505"/>
                  <a:ext cx="6084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364" name="Ink 363">
                  <a:extLst>
                    <a:ext uri="{FF2B5EF4-FFF2-40B4-BE49-F238E27FC236}">
                      <a16:creationId xmlns:a16="http://schemas.microsoft.com/office/drawing/2014/main" id="{AE9F6A58-F6AE-072F-50F0-1E556DE77C82}"/>
                    </a:ext>
                  </a:extLst>
                </p14:cNvPr>
                <p14:cNvContentPartPr/>
                <p14:nvPr/>
              </p14:nvContentPartPr>
              <p14:xfrm>
                <a:off x="1989585" y="7930665"/>
                <a:ext cx="21600" cy="379080"/>
              </p14:xfrm>
            </p:contentPart>
          </mc:Choice>
          <mc:Fallback>
            <p:pic>
              <p:nvPicPr>
                <p:cNvPr id="364" name="Ink 363">
                  <a:extLst>
                    <a:ext uri="{FF2B5EF4-FFF2-40B4-BE49-F238E27FC236}">
                      <a16:creationId xmlns:a16="http://schemas.microsoft.com/office/drawing/2014/main" id="{AE9F6A58-F6AE-072F-50F0-1E556DE77C82}"/>
                    </a:ext>
                  </a:extLst>
                </p:cNvPr>
                <p:cNvPicPr/>
                <p:nvPr/>
              </p:nvPicPr>
              <p:blipFill>
                <a:blip r:embed="rId591"/>
                <a:stretch>
                  <a:fillRect/>
                </a:stretch>
              </p:blipFill>
              <p:spPr>
                <a:xfrm>
                  <a:off x="1958985" y="7900065"/>
                  <a:ext cx="8316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365" name="Ink 364">
                  <a:extLst>
                    <a:ext uri="{FF2B5EF4-FFF2-40B4-BE49-F238E27FC236}">
                      <a16:creationId xmlns:a16="http://schemas.microsoft.com/office/drawing/2014/main" id="{66B0B98B-C7FC-A8ED-27BB-A5B7390B6BB6}"/>
                    </a:ext>
                  </a:extLst>
                </p14:cNvPr>
                <p14:cNvContentPartPr/>
                <p14:nvPr/>
              </p14:nvContentPartPr>
              <p14:xfrm>
                <a:off x="1823265" y="8197785"/>
                <a:ext cx="353520" cy="207720"/>
              </p14:xfrm>
            </p:contentPart>
          </mc:Choice>
          <mc:Fallback>
            <p:pic>
              <p:nvPicPr>
                <p:cNvPr id="365" name="Ink 364">
                  <a:extLst>
                    <a:ext uri="{FF2B5EF4-FFF2-40B4-BE49-F238E27FC236}">
                      <a16:creationId xmlns:a16="http://schemas.microsoft.com/office/drawing/2014/main" id="{66B0B98B-C7FC-A8ED-27BB-A5B7390B6BB6}"/>
                    </a:ext>
                  </a:extLst>
                </p:cNvPr>
                <p:cNvPicPr/>
                <p:nvPr/>
              </p:nvPicPr>
              <p:blipFill>
                <a:blip r:embed="rId593"/>
                <a:stretch>
                  <a:fillRect/>
                </a:stretch>
              </p:blipFill>
              <p:spPr>
                <a:xfrm>
                  <a:off x="1792305" y="8167185"/>
                  <a:ext cx="4150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366" name="Ink 365">
                  <a:extLst>
                    <a:ext uri="{FF2B5EF4-FFF2-40B4-BE49-F238E27FC236}">
                      <a16:creationId xmlns:a16="http://schemas.microsoft.com/office/drawing/2014/main" id="{C24A3767-AD60-D2A7-CC75-6C2288050FEE}"/>
                    </a:ext>
                  </a:extLst>
                </p14:cNvPr>
                <p14:cNvContentPartPr/>
                <p14:nvPr/>
              </p14:nvContentPartPr>
              <p14:xfrm>
                <a:off x="1321785" y="8901225"/>
                <a:ext cx="59400" cy="374040"/>
              </p14:xfrm>
            </p:contentPart>
          </mc:Choice>
          <mc:Fallback>
            <p:pic>
              <p:nvPicPr>
                <p:cNvPr id="366" name="Ink 365">
                  <a:extLst>
                    <a:ext uri="{FF2B5EF4-FFF2-40B4-BE49-F238E27FC236}">
                      <a16:creationId xmlns:a16="http://schemas.microsoft.com/office/drawing/2014/main" id="{C24A3767-AD60-D2A7-CC75-6C2288050FEE}"/>
                    </a:ext>
                  </a:extLst>
                </p:cNvPr>
                <p:cNvPicPr/>
                <p:nvPr/>
              </p:nvPicPr>
              <p:blipFill>
                <a:blip r:embed="rId595"/>
                <a:stretch>
                  <a:fillRect/>
                </a:stretch>
              </p:blipFill>
              <p:spPr>
                <a:xfrm>
                  <a:off x="1290825" y="8870625"/>
                  <a:ext cx="12096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367" name="Ink 366">
                  <a:extLst>
                    <a:ext uri="{FF2B5EF4-FFF2-40B4-BE49-F238E27FC236}">
                      <a16:creationId xmlns:a16="http://schemas.microsoft.com/office/drawing/2014/main" id="{2EA93247-C674-EA1B-024A-86B5149BE3F0}"/>
                    </a:ext>
                  </a:extLst>
                </p14:cNvPr>
                <p14:cNvContentPartPr/>
                <p14:nvPr/>
              </p14:nvContentPartPr>
              <p14:xfrm>
                <a:off x="1326825" y="8831745"/>
                <a:ext cx="262800" cy="420840"/>
              </p14:xfrm>
            </p:contentPart>
          </mc:Choice>
          <mc:Fallback>
            <p:pic>
              <p:nvPicPr>
                <p:cNvPr id="367" name="Ink 366">
                  <a:extLst>
                    <a:ext uri="{FF2B5EF4-FFF2-40B4-BE49-F238E27FC236}">
                      <a16:creationId xmlns:a16="http://schemas.microsoft.com/office/drawing/2014/main" id="{2EA93247-C674-EA1B-024A-86B5149BE3F0}"/>
                    </a:ext>
                  </a:extLst>
                </p:cNvPr>
                <p:cNvPicPr/>
                <p:nvPr/>
              </p:nvPicPr>
              <p:blipFill>
                <a:blip r:embed="rId597"/>
                <a:stretch>
                  <a:fillRect/>
                </a:stretch>
              </p:blipFill>
              <p:spPr>
                <a:xfrm>
                  <a:off x="1296225" y="8801145"/>
                  <a:ext cx="324000" cy="48240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368" name="Ink 367">
                  <a:extLst>
                    <a:ext uri="{FF2B5EF4-FFF2-40B4-BE49-F238E27FC236}">
                      <a16:creationId xmlns:a16="http://schemas.microsoft.com/office/drawing/2014/main" id="{DC43A5E4-4EDB-2FCC-2EFD-C179B625E81E}"/>
                    </a:ext>
                  </a:extLst>
                </p14:cNvPr>
                <p14:cNvContentPartPr/>
                <p14:nvPr/>
              </p14:nvContentPartPr>
              <p14:xfrm>
                <a:off x="1596105" y="9068265"/>
                <a:ext cx="143640" cy="205920"/>
              </p14:xfrm>
            </p:contentPart>
          </mc:Choice>
          <mc:Fallback>
            <p:pic>
              <p:nvPicPr>
                <p:cNvPr id="368" name="Ink 367">
                  <a:extLst>
                    <a:ext uri="{FF2B5EF4-FFF2-40B4-BE49-F238E27FC236}">
                      <a16:creationId xmlns:a16="http://schemas.microsoft.com/office/drawing/2014/main" id="{DC43A5E4-4EDB-2FCC-2EFD-C179B625E81E}"/>
                    </a:ext>
                  </a:extLst>
                </p:cNvPr>
                <p:cNvPicPr/>
                <p:nvPr/>
              </p:nvPicPr>
              <p:blipFill>
                <a:blip r:embed="rId599"/>
                <a:stretch>
                  <a:fillRect/>
                </a:stretch>
              </p:blipFill>
              <p:spPr>
                <a:xfrm>
                  <a:off x="1565505" y="9037665"/>
                  <a:ext cx="20520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369" name="Ink 368">
                  <a:extLst>
                    <a:ext uri="{FF2B5EF4-FFF2-40B4-BE49-F238E27FC236}">
                      <a16:creationId xmlns:a16="http://schemas.microsoft.com/office/drawing/2014/main" id="{034A6FEB-51BF-471A-8C52-64AE98E85FBC}"/>
                    </a:ext>
                  </a:extLst>
                </p14:cNvPr>
                <p14:cNvContentPartPr/>
                <p14:nvPr/>
              </p14:nvContentPartPr>
              <p14:xfrm>
                <a:off x="1756305" y="9070785"/>
                <a:ext cx="244440" cy="215640"/>
              </p14:xfrm>
            </p:contentPart>
          </mc:Choice>
          <mc:Fallback>
            <p:pic>
              <p:nvPicPr>
                <p:cNvPr id="369" name="Ink 368">
                  <a:extLst>
                    <a:ext uri="{FF2B5EF4-FFF2-40B4-BE49-F238E27FC236}">
                      <a16:creationId xmlns:a16="http://schemas.microsoft.com/office/drawing/2014/main" id="{034A6FEB-51BF-471A-8C52-64AE98E85FBC}"/>
                    </a:ext>
                  </a:extLst>
                </p:cNvPr>
                <p:cNvPicPr/>
                <p:nvPr/>
              </p:nvPicPr>
              <p:blipFill>
                <a:blip r:embed="rId601"/>
                <a:stretch>
                  <a:fillRect/>
                </a:stretch>
              </p:blipFill>
              <p:spPr>
                <a:xfrm>
                  <a:off x="1725705" y="9040185"/>
                  <a:ext cx="30564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370" name="Ink 369">
                  <a:extLst>
                    <a:ext uri="{FF2B5EF4-FFF2-40B4-BE49-F238E27FC236}">
                      <a16:creationId xmlns:a16="http://schemas.microsoft.com/office/drawing/2014/main" id="{45C6A0BA-F7A8-D51B-AC34-1E6BABC2CEF5}"/>
                    </a:ext>
                  </a:extLst>
                </p14:cNvPr>
                <p14:cNvContentPartPr/>
                <p14:nvPr/>
              </p14:nvContentPartPr>
              <p14:xfrm>
                <a:off x="2042145" y="9039825"/>
                <a:ext cx="286920" cy="277560"/>
              </p14:xfrm>
            </p:contentPart>
          </mc:Choice>
          <mc:Fallback>
            <p:pic>
              <p:nvPicPr>
                <p:cNvPr id="370" name="Ink 369">
                  <a:extLst>
                    <a:ext uri="{FF2B5EF4-FFF2-40B4-BE49-F238E27FC236}">
                      <a16:creationId xmlns:a16="http://schemas.microsoft.com/office/drawing/2014/main" id="{45C6A0BA-F7A8-D51B-AC34-1E6BABC2CEF5}"/>
                    </a:ext>
                  </a:extLst>
                </p:cNvPr>
                <p:cNvPicPr/>
                <p:nvPr/>
              </p:nvPicPr>
              <p:blipFill>
                <a:blip r:embed="rId603"/>
                <a:stretch>
                  <a:fillRect/>
                </a:stretch>
              </p:blipFill>
              <p:spPr>
                <a:xfrm>
                  <a:off x="2011545" y="9009225"/>
                  <a:ext cx="3484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371" name="Ink 370">
                  <a:extLst>
                    <a:ext uri="{FF2B5EF4-FFF2-40B4-BE49-F238E27FC236}">
                      <a16:creationId xmlns:a16="http://schemas.microsoft.com/office/drawing/2014/main" id="{C436999A-127C-7B7B-ADD2-4F33B2D72C49}"/>
                    </a:ext>
                  </a:extLst>
                </p14:cNvPr>
                <p14:cNvContentPartPr/>
                <p14:nvPr/>
              </p14:nvContentPartPr>
              <p14:xfrm>
                <a:off x="2410425" y="9097785"/>
                <a:ext cx="123120" cy="218520"/>
              </p14:xfrm>
            </p:contentPart>
          </mc:Choice>
          <mc:Fallback>
            <p:pic>
              <p:nvPicPr>
                <p:cNvPr id="371" name="Ink 370">
                  <a:extLst>
                    <a:ext uri="{FF2B5EF4-FFF2-40B4-BE49-F238E27FC236}">
                      <a16:creationId xmlns:a16="http://schemas.microsoft.com/office/drawing/2014/main" id="{C436999A-127C-7B7B-ADD2-4F33B2D72C49}"/>
                    </a:ext>
                  </a:extLst>
                </p:cNvPr>
                <p:cNvPicPr/>
                <p:nvPr/>
              </p:nvPicPr>
              <p:blipFill>
                <a:blip r:embed="rId605"/>
                <a:stretch>
                  <a:fillRect/>
                </a:stretch>
              </p:blipFill>
              <p:spPr>
                <a:xfrm>
                  <a:off x="2379465" y="9067185"/>
                  <a:ext cx="18432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372" name="Ink 371">
                  <a:extLst>
                    <a:ext uri="{FF2B5EF4-FFF2-40B4-BE49-F238E27FC236}">
                      <a16:creationId xmlns:a16="http://schemas.microsoft.com/office/drawing/2014/main" id="{990494FB-8E73-7AFF-7299-E47FC9239369}"/>
                    </a:ext>
                  </a:extLst>
                </p14:cNvPr>
                <p14:cNvContentPartPr/>
                <p14:nvPr/>
              </p14:nvContentPartPr>
              <p14:xfrm>
                <a:off x="2590785" y="9110385"/>
                <a:ext cx="115200" cy="248400"/>
              </p14:xfrm>
            </p:contentPart>
          </mc:Choice>
          <mc:Fallback>
            <p:pic>
              <p:nvPicPr>
                <p:cNvPr id="372" name="Ink 371">
                  <a:extLst>
                    <a:ext uri="{FF2B5EF4-FFF2-40B4-BE49-F238E27FC236}">
                      <a16:creationId xmlns:a16="http://schemas.microsoft.com/office/drawing/2014/main" id="{990494FB-8E73-7AFF-7299-E47FC9239369}"/>
                    </a:ext>
                  </a:extLst>
                </p:cNvPr>
                <p:cNvPicPr/>
                <p:nvPr/>
              </p:nvPicPr>
              <p:blipFill>
                <a:blip r:embed="rId607"/>
                <a:stretch>
                  <a:fillRect/>
                </a:stretch>
              </p:blipFill>
              <p:spPr>
                <a:xfrm>
                  <a:off x="2560185" y="9079785"/>
                  <a:ext cx="17640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373" name="Ink 372">
                  <a:extLst>
                    <a:ext uri="{FF2B5EF4-FFF2-40B4-BE49-F238E27FC236}">
                      <a16:creationId xmlns:a16="http://schemas.microsoft.com/office/drawing/2014/main" id="{C9DA16C4-6BDC-1ACE-3A4C-AB8525549D60}"/>
                    </a:ext>
                  </a:extLst>
                </p14:cNvPr>
                <p14:cNvContentPartPr/>
                <p14:nvPr/>
              </p14:nvContentPartPr>
              <p14:xfrm>
                <a:off x="1495305" y="9599985"/>
                <a:ext cx="360720" cy="492120"/>
              </p14:xfrm>
            </p:contentPart>
          </mc:Choice>
          <mc:Fallback>
            <p:pic>
              <p:nvPicPr>
                <p:cNvPr id="373" name="Ink 372">
                  <a:extLst>
                    <a:ext uri="{FF2B5EF4-FFF2-40B4-BE49-F238E27FC236}">
                      <a16:creationId xmlns:a16="http://schemas.microsoft.com/office/drawing/2014/main" id="{C9DA16C4-6BDC-1ACE-3A4C-AB8525549D60}"/>
                    </a:ext>
                  </a:extLst>
                </p:cNvPr>
                <p:cNvPicPr/>
                <p:nvPr/>
              </p:nvPicPr>
              <p:blipFill>
                <a:blip r:embed="rId609"/>
                <a:stretch>
                  <a:fillRect/>
                </a:stretch>
              </p:blipFill>
              <p:spPr>
                <a:xfrm>
                  <a:off x="1464705" y="9569385"/>
                  <a:ext cx="422280" cy="55368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374" name="Ink 373">
                  <a:extLst>
                    <a:ext uri="{FF2B5EF4-FFF2-40B4-BE49-F238E27FC236}">
                      <a16:creationId xmlns:a16="http://schemas.microsoft.com/office/drawing/2014/main" id="{F93D5CE3-FA10-807C-1735-5C42897EED3E}"/>
                    </a:ext>
                  </a:extLst>
                </p14:cNvPr>
                <p14:cNvContentPartPr/>
                <p14:nvPr/>
              </p14:nvContentPartPr>
              <p14:xfrm>
                <a:off x="1983825" y="9819585"/>
                <a:ext cx="129600" cy="217800"/>
              </p14:xfrm>
            </p:contentPart>
          </mc:Choice>
          <mc:Fallback>
            <p:pic>
              <p:nvPicPr>
                <p:cNvPr id="374" name="Ink 373">
                  <a:extLst>
                    <a:ext uri="{FF2B5EF4-FFF2-40B4-BE49-F238E27FC236}">
                      <a16:creationId xmlns:a16="http://schemas.microsoft.com/office/drawing/2014/main" id="{F93D5CE3-FA10-807C-1735-5C42897EED3E}"/>
                    </a:ext>
                  </a:extLst>
                </p:cNvPr>
                <p:cNvPicPr/>
                <p:nvPr/>
              </p:nvPicPr>
              <p:blipFill>
                <a:blip r:embed="rId611"/>
                <a:stretch>
                  <a:fillRect/>
                </a:stretch>
              </p:blipFill>
              <p:spPr>
                <a:xfrm>
                  <a:off x="1953225" y="9788985"/>
                  <a:ext cx="1908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378" name="Ink 377">
                  <a:extLst>
                    <a:ext uri="{FF2B5EF4-FFF2-40B4-BE49-F238E27FC236}">
                      <a16:creationId xmlns:a16="http://schemas.microsoft.com/office/drawing/2014/main" id="{FD92246E-9D6E-BF0E-B448-EDD701372E9D}"/>
                    </a:ext>
                  </a:extLst>
                </p14:cNvPr>
                <p14:cNvContentPartPr/>
                <p14:nvPr/>
              </p14:nvContentPartPr>
              <p14:xfrm>
                <a:off x="1998945" y="9780345"/>
                <a:ext cx="41760" cy="376920"/>
              </p14:xfrm>
            </p:contentPart>
          </mc:Choice>
          <mc:Fallback>
            <p:pic>
              <p:nvPicPr>
                <p:cNvPr id="378" name="Ink 377">
                  <a:extLst>
                    <a:ext uri="{FF2B5EF4-FFF2-40B4-BE49-F238E27FC236}">
                      <a16:creationId xmlns:a16="http://schemas.microsoft.com/office/drawing/2014/main" id="{FD92246E-9D6E-BF0E-B448-EDD701372E9D}"/>
                    </a:ext>
                  </a:extLst>
                </p:cNvPr>
                <p:cNvPicPr/>
                <p:nvPr/>
              </p:nvPicPr>
              <p:blipFill>
                <a:blip r:embed="rId613"/>
                <a:stretch>
                  <a:fillRect/>
                </a:stretch>
              </p:blipFill>
              <p:spPr>
                <a:xfrm>
                  <a:off x="1968345" y="9749745"/>
                  <a:ext cx="10332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379" name="Ink 378">
                  <a:extLst>
                    <a:ext uri="{FF2B5EF4-FFF2-40B4-BE49-F238E27FC236}">
                      <a16:creationId xmlns:a16="http://schemas.microsoft.com/office/drawing/2014/main" id="{5908BA0A-2622-858E-5671-821E25FFD475}"/>
                    </a:ext>
                  </a:extLst>
                </p14:cNvPr>
                <p14:cNvContentPartPr/>
                <p14:nvPr/>
              </p14:nvContentPartPr>
              <p14:xfrm>
                <a:off x="1931265" y="9918945"/>
                <a:ext cx="462600" cy="234360"/>
              </p14:xfrm>
            </p:contentPart>
          </mc:Choice>
          <mc:Fallback>
            <p:pic>
              <p:nvPicPr>
                <p:cNvPr id="379" name="Ink 378">
                  <a:extLst>
                    <a:ext uri="{FF2B5EF4-FFF2-40B4-BE49-F238E27FC236}">
                      <a16:creationId xmlns:a16="http://schemas.microsoft.com/office/drawing/2014/main" id="{5908BA0A-2622-858E-5671-821E25FFD475}"/>
                    </a:ext>
                  </a:extLst>
                </p:cNvPr>
                <p:cNvPicPr/>
                <p:nvPr/>
              </p:nvPicPr>
              <p:blipFill>
                <a:blip r:embed="rId615"/>
                <a:stretch>
                  <a:fillRect/>
                </a:stretch>
              </p:blipFill>
              <p:spPr>
                <a:xfrm>
                  <a:off x="1900665" y="9888345"/>
                  <a:ext cx="5238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380" name="Ink 379">
                  <a:extLst>
                    <a:ext uri="{FF2B5EF4-FFF2-40B4-BE49-F238E27FC236}">
                      <a16:creationId xmlns:a16="http://schemas.microsoft.com/office/drawing/2014/main" id="{39D9B8CB-F217-4249-665B-59C33D8F4478}"/>
                    </a:ext>
                  </a:extLst>
                </p14:cNvPr>
                <p14:cNvContentPartPr/>
                <p14:nvPr/>
              </p14:nvContentPartPr>
              <p14:xfrm>
                <a:off x="1878705" y="9935505"/>
                <a:ext cx="4320" cy="103320"/>
              </p14:xfrm>
            </p:contentPart>
          </mc:Choice>
          <mc:Fallback>
            <p:pic>
              <p:nvPicPr>
                <p:cNvPr id="380" name="Ink 379">
                  <a:extLst>
                    <a:ext uri="{FF2B5EF4-FFF2-40B4-BE49-F238E27FC236}">
                      <a16:creationId xmlns:a16="http://schemas.microsoft.com/office/drawing/2014/main" id="{39D9B8CB-F217-4249-665B-59C33D8F4478}"/>
                    </a:ext>
                  </a:extLst>
                </p:cNvPr>
                <p:cNvPicPr/>
                <p:nvPr/>
              </p:nvPicPr>
              <p:blipFill>
                <a:blip r:embed="rId617"/>
                <a:stretch>
                  <a:fillRect/>
                </a:stretch>
              </p:blipFill>
              <p:spPr>
                <a:xfrm>
                  <a:off x="1848105" y="9904905"/>
                  <a:ext cx="655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381" name="Ink 380">
                  <a:extLst>
                    <a:ext uri="{FF2B5EF4-FFF2-40B4-BE49-F238E27FC236}">
                      <a16:creationId xmlns:a16="http://schemas.microsoft.com/office/drawing/2014/main" id="{342FDB60-9F42-DAEA-49A5-67806BE254A0}"/>
                    </a:ext>
                  </a:extLst>
                </p14:cNvPr>
                <p14:cNvContentPartPr/>
                <p14:nvPr/>
              </p14:nvContentPartPr>
              <p14:xfrm>
                <a:off x="1884465" y="9953145"/>
                <a:ext cx="5400" cy="153720"/>
              </p14:xfrm>
            </p:contentPart>
          </mc:Choice>
          <mc:Fallback>
            <p:pic>
              <p:nvPicPr>
                <p:cNvPr id="381" name="Ink 380">
                  <a:extLst>
                    <a:ext uri="{FF2B5EF4-FFF2-40B4-BE49-F238E27FC236}">
                      <a16:creationId xmlns:a16="http://schemas.microsoft.com/office/drawing/2014/main" id="{342FDB60-9F42-DAEA-49A5-67806BE254A0}"/>
                    </a:ext>
                  </a:extLst>
                </p:cNvPr>
                <p:cNvPicPr/>
                <p:nvPr/>
              </p:nvPicPr>
              <p:blipFill>
                <a:blip r:embed="rId619"/>
                <a:stretch>
                  <a:fillRect/>
                </a:stretch>
              </p:blipFill>
              <p:spPr>
                <a:xfrm>
                  <a:off x="1853865" y="9922545"/>
                  <a:ext cx="669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383" name="Ink 382">
                  <a:extLst>
                    <a:ext uri="{FF2B5EF4-FFF2-40B4-BE49-F238E27FC236}">
                      <a16:creationId xmlns:a16="http://schemas.microsoft.com/office/drawing/2014/main" id="{58D40C03-0FEF-514C-28A8-10D8A544A229}"/>
                    </a:ext>
                  </a:extLst>
                </p14:cNvPr>
                <p14:cNvContentPartPr/>
                <p14:nvPr/>
              </p14:nvContentPartPr>
              <p14:xfrm>
                <a:off x="3892185" y="8155665"/>
                <a:ext cx="1009440" cy="51120"/>
              </p14:xfrm>
            </p:contentPart>
          </mc:Choice>
          <mc:Fallback>
            <p:pic>
              <p:nvPicPr>
                <p:cNvPr id="383" name="Ink 382">
                  <a:extLst>
                    <a:ext uri="{FF2B5EF4-FFF2-40B4-BE49-F238E27FC236}">
                      <a16:creationId xmlns:a16="http://schemas.microsoft.com/office/drawing/2014/main" id="{58D40C03-0FEF-514C-28A8-10D8A544A229}"/>
                    </a:ext>
                  </a:extLst>
                </p:cNvPr>
                <p:cNvPicPr/>
                <p:nvPr/>
              </p:nvPicPr>
              <p:blipFill>
                <a:blip r:embed="rId621"/>
                <a:stretch>
                  <a:fillRect/>
                </a:stretch>
              </p:blipFill>
              <p:spPr>
                <a:xfrm>
                  <a:off x="3861585" y="8125065"/>
                  <a:ext cx="10706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384" name="Ink 383">
                  <a:extLst>
                    <a:ext uri="{FF2B5EF4-FFF2-40B4-BE49-F238E27FC236}">
                      <a16:creationId xmlns:a16="http://schemas.microsoft.com/office/drawing/2014/main" id="{F90565F3-CC32-85CA-7572-432C9AB828BF}"/>
                    </a:ext>
                  </a:extLst>
                </p14:cNvPr>
                <p14:cNvContentPartPr/>
                <p14:nvPr/>
              </p14:nvContentPartPr>
              <p14:xfrm>
                <a:off x="6142185" y="8158905"/>
                <a:ext cx="834480" cy="38160"/>
              </p14:xfrm>
            </p:contentPart>
          </mc:Choice>
          <mc:Fallback>
            <p:pic>
              <p:nvPicPr>
                <p:cNvPr id="384" name="Ink 383">
                  <a:extLst>
                    <a:ext uri="{FF2B5EF4-FFF2-40B4-BE49-F238E27FC236}">
                      <a16:creationId xmlns:a16="http://schemas.microsoft.com/office/drawing/2014/main" id="{F90565F3-CC32-85CA-7572-432C9AB828BF}"/>
                    </a:ext>
                  </a:extLst>
                </p:cNvPr>
                <p:cNvPicPr/>
                <p:nvPr/>
              </p:nvPicPr>
              <p:blipFill>
                <a:blip r:embed="rId623"/>
                <a:stretch>
                  <a:fillRect/>
                </a:stretch>
              </p:blipFill>
              <p:spPr>
                <a:xfrm>
                  <a:off x="6111225" y="8128305"/>
                  <a:ext cx="8956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385" name="Ink 384">
                  <a:extLst>
                    <a:ext uri="{FF2B5EF4-FFF2-40B4-BE49-F238E27FC236}">
                      <a16:creationId xmlns:a16="http://schemas.microsoft.com/office/drawing/2014/main" id="{8E4516BA-7434-6652-3F60-99A8CDE68F3A}"/>
                    </a:ext>
                  </a:extLst>
                </p14:cNvPr>
                <p14:cNvContentPartPr/>
                <p14:nvPr/>
              </p14:nvContentPartPr>
              <p14:xfrm>
                <a:off x="2448945" y="6844545"/>
                <a:ext cx="29520" cy="330120"/>
              </p14:xfrm>
            </p:contentPart>
          </mc:Choice>
          <mc:Fallback>
            <p:pic>
              <p:nvPicPr>
                <p:cNvPr id="385" name="Ink 384">
                  <a:extLst>
                    <a:ext uri="{FF2B5EF4-FFF2-40B4-BE49-F238E27FC236}">
                      <a16:creationId xmlns:a16="http://schemas.microsoft.com/office/drawing/2014/main" id="{8E4516BA-7434-6652-3F60-99A8CDE68F3A}"/>
                    </a:ext>
                  </a:extLst>
                </p:cNvPr>
                <p:cNvPicPr/>
                <p:nvPr/>
              </p:nvPicPr>
              <p:blipFill>
                <a:blip r:embed="rId625"/>
                <a:stretch>
                  <a:fillRect/>
                </a:stretch>
              </p:blipFill>
              <p:spPr>
                <a:xfrm>
                  <a:off x="2418345" y="6813945"/>
                  <a:ext cx="9108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386" name="Ink 385">
                  <a:extLst>
                    <a:ext uri="{FF2B5EF4-FFF2-40B4-BE49-F238E27FC236}">
                      <a16:creationId xmlns:a16="http://schemas.microsoft.com/office/drawing/2014/main" id="{5768FFBE-B1EF-0F43-B4EE-B37E6B3E3372}"/>
                    </a:ext>
                  </a:extLst>
                </p14:cNvPr>
                <p14:cNvContentPartPr/>
                <p14:nvPr/>
              </p14:nvContentPartPr>
              <p14:xfrm>
                <a:off x="2552985" y="6934185"/>
                <a:ext cx="111240" cy="179280"/>
              </p14:xfrm>
            </p:contentPart>
          </mc:Choice>
          <mc:Fallback>
            <p:pic>
              <p:nvPicPr>
                <p:cNvPr id="386" name="Ink 385">
                  <a:extLst>
                    <a:ext uri="{FF2B5EF4-FFF2-40B4-BE49-F238E27FC236}">
                      <a16:creationId xmlns:a16="http://schemas.microsoft.com/office/drawing/2014/main" id="{5768FFBE-B1EF-0F43-B4EE-B37E6B3E3372}"/>
                    </a:ext>
                  </a:extLst>
                </p:cNvPr>
                <p:cNvPicPr/>
                <p:nvPr/>
              </p:nvPicPr>
              <p:blipFill>
                <a:blip r:embed="rId627"/>
                <a:stretch>
                  <a:fillRect/>
                </a:stretch>
              </p:blipFill>
              <p:spPr>
                <a:xfrm>
                  <a:off x="2522385" y="6903585"/>
                  <a:ext cx="1724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387" name="Ink 386">
                  <a:extLst>
                    <a:ext uri="{FF2B5EF4-FFF2-40B4-BE49-F238E27FC236}">
                      <a16:creationId xmlns:a16="http://schemas.microsoft.com/office/drawing/2014/main" id="{7F99A06E-4CE5-FA92-7BE5-9C392542F0D3}"/>
                    </a:ext>
                  </a:extLst>
                </p14:cNvPr>
                <p14:cNvContentPartPr/>
                <p14:nvPr/>
              </p14:nvContentPartPr>
              <p14:xfrm>
                <a:off x="2779065" y="6943905"/>
                <a:ext cx="160920" cy="155160"/>
              </p14:xfrm>
            </p:contentPart>
          </mc:Choice>
          <mc:Fallback>
            <p:pic>
              <p:nvPicPr>
                <p:cNvPr id="387" name="Ink 386">
                  <a:extLst>
                    <a:ext uri="{FF2B5EF4-FFF2-40B4-BE49-F238E27FC236}">
                      <a16:creationId xmlns:a16="http://schemas.microsoft.com/office/drawing/2014/main" id="{7F99A06E-4CE5-FA92-7BE5-9C392542F0D3}"/>
                    </a:ext>
                  </a:extLst>
                </p:cNvPr>
                <p:cNvPicPr/>
                <p:nvPr/>
              </p:nvPicPr>
              <p:blipFill>
                <a:blip r:embed="rId629"/>
                <a:stretch>
                  <a:fillRect/>
                </a:stretch>
              </p:blipFill>
              <p:spPr>
                <a:xfrm>
                  <a:off x="2748105" y="6913305"/>
                  <a:ext cx="2221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389" name="Ink 388">
                  <a:extLst>
                    <a:ext uri="{FF2B5EF4-FFF2-40B4-BE49-F238E27FC236}">
                      <a16:creationId xmlns:a16="http://schemas.microsoft.com/office/drawing/2014/main" id="{31E38B3A-E947-F09C-08E9-FD1E0A0BE6A4}"/>
                    </a:ext>
                  </a:extLst>
                </p14:cNvPr>
                <p14:cNvContentPartPr/>
                <p14:nvPr/>
              </p14:nvContentPartPr>
              <p14:xfrm>
                <a:off x="4096665" y="6690465"/>
                <a:ext cx="212040" cy="460440"/>
              </p14:xfrm>
            </p:contentPart>
          </mc:Choice>
          <mc:Fallback>
            <p:pic>
              <p:nvPicPr>
                <p:cNvPr id="389" name="Ink 388">
                  <a:extLst>
                    <a:ext uri="{FF2B5EF4-FFF2-40B4-BE49-F238E27FC236}">
                      <a16:creationId xmlns:a16="http://schemas.microsoft.com/office/drawing/2014/main" id="{31E38B3A-E947-F09C-08E9-FD1E0A0BE6A4}"/>
                    </a:ext>
                  </a:extLst>
                </p:cNvPr>
                <p:cNvPicPr/>
                <p:nvPr/>
              </p:nvPicPr>
              <p:blipFill>
                <a:blip r:embed="rId631"/>
                <a:stretch>
                  <a:fillRect/>
                </a:stretch>
              </p:blipFill>
              <p:spPr>
                <a:xfrm>
                  <a:off x="4066065" y="6659505"/>
                  <a:ext cx="273240" cy="52200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390" name="Ink 389">
                  <a:extLst>
                    <a:ext uri="{FF2B5EF4-FFF2-40B4-BE49-F238E27FC236}">
                      <a16:creationId xmlns:a16="http://schemas.microsoft.com/office/drawing/2014/main" id="{F6865B2D-64FE-B498-E074-F13285F2CEC8}"/>
                    </a:ext>
                  </a:extLst>
                </p14:cNvPr>
                <p14:cNvContentPartPr/>
                <p14:nvPr/>
              </p14:nvContentPartPr>
              <p14:xfrm>
                <a:off x="4420665" y="6901065"/>
                <a:ext cx="146160" cy="224640"/>
              </p14:xfrm>
            </p:contentPart>
          </mc:Choice>
          <mc:Fallback>
            <p:pic>
              <p:nvPicPr>
                <p:cNvPr id="390" name="Ink 389">
                  <a:extLst>
                    <a:ext uri="{FF2B5EF4-FFF2-40B4-BE49-F238E27FC236}">
                      <a16:creationId xmlns:a16="http://schemas.microsoft.com/office/drawing/2014/main" id="{F6865B2D-64FE-B498-E074-F13285F2CEC8}"/>
                    </a:ext>
                  </a:extLst>
                </p:cNvPr>
                <p:cNvPicPr/>
                <p:nvPr/>
              </p:nvPicPr>
              <p:blipFill>
                <a:blip r:embed="rId633"/>
                <a:stretch>
                  <a:fillRect/>
                </a:stretch>
              </p:blipFill>
              <p:spPr>
                <a:xfrm>
                  <a:off x="4390065" y="6870465"/>
                  <a:ext cx="20736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392" name="Ink 391">
                  <a:extLst>
                    <a:ext uri="{FF2B5EF4-FFF2-40B4-BE49-F238E27FC236}">
                      <a16:creationId xmlns:a16="http://schemas.microsoft.com/office/drawing/2014/main" id="{545298DA-84CB-3AFB-9994-2B0090B1574C}"/>
                    </a:ext>
                  </a:extLst>
                </p14:cNvPr>
                <p14:cNvContentPartPr/>
                <p14:nvPr/>
              </p14:nvContentPartPr>
              <p14:xfrm>
                <a:off x="3356865" y="7006905"/>
                <a:ext cx="52560" cy="1475640"/>
              </p14:xfrm>
            </p:contentPart>
          </mc:Choice>
          <mc:Fallback>
            <p:pic>
              <p:nvPicPr>
                <p:cNvPr id="392" name="Ink 391">
                  <a:extLst>
                    <a:ext uri="{FF2B5EF4-FFF2-40B4-BE49-F238E27FC236}">
                      <a16:creationId xmlns:a16="http://schemas.microsoft.com/office/drawing/2014/main" id="{545298DA-84CB-3AFB-9994-2B0090B1574C}"/>
                    </a:ext>
                  </a:extLst>
                </p:cNvPr>
                <p:cNvPicPr/>
                <p:nvPr/>
              </p:nvPicPr>
              <p:blipFill>
                <a:blip r:embed="rId635"/>
                <a:stretch>
                  <a:fillRect/>
                </a:stretch>
              </p:blipFill>
              <p:spPr>
                <a:xfrm>
                  <a:off x="3326265" y="6976305"/>
                  <a:ext cx="114120" cy="153720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393" name="Ink 392">
                  <a:extLst>
                    <a:ext uri="{FF2B5EF4-FFF2-40B4-BE49-F238E27FC236}">
                      <a16:creationId xmlns:a16="http://schemas.microsoft.com/office/drawing/2014/main" id="{66716A1C-B36E-3015-EE26-613D8EFF2EA9}"/>
                    </a:ext>
                  </a:extLst>
                </p14:cNvPr>
                <p14:cNvContentPartPr/>
                <p14:nvPr/>
              </p14:nvContentPartPr>
              <p14:xfrm>
                <a:off x="3159585" y="8242785"/>
                <a:ext cx="318600" cy="284760"/>
              </p14:xfrm>
            </p:contentPart>
          </mc:Choice>
          <mc:Fallback>
            <p:pic>
              <p:nvPicPr>
                <p:cNvPr id="393" name="Ink 392">
                  <a:extLst>
                    <a:ext uri="{FF2B5EF4-FFF2-40B4-BE49-F238E27FC236}">
                      <a16:creationId xmlns:a16="http://schemas.microsoft.com/office/drawing/2014/main" id="{66716A1C-B36E-3015-EE26-613D8EFF2EA9}"/>
                    </a:ext>
                  </a:extLst>
                </p:cNvPr>
                <p:cNvPicPr/>
                <p:nvPr/>
              </p:nvPicPr>
              <p:blipFill>
                <a:blip r:embed="rId637"/>
                <a:stretch>
                  <a:fillRect/>
                </a:stretch>
              </p:blipFill>
              <p:spPr>
                <a:xfrm>
                  <a:off x="3128985" y="8212185"/>
                  <a:ext cx="37980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394" name="Ink 393">
                  <a:extLst>
                    <a:ext uri="{FF2B5EF4-FFF2-40B4-BE49-F238E27FC236}">
                      <a16:creationId xmlns:a16="http://schemas.microsoft.com/office/drawing/2014/main" id="{9B2D7EC0-BA6D-C35F-5FF8-7D0AE0A29F51}"/>
                    </a:ext>
                  </a:extLst>
                </p14:cNvPr>
                <p14:cNvContentPartPr/>
                <p14:nvPr/>
              </p14:nvContentPartPr>
              <p14:xfrm>
                <a:off x="3076425" y="8945145"/>
                <a:ext cx="64440" cy="403920"/>
              </p14:xfrm>
            </p:contentPart>
          </mc:Choice>
          <mc:Fallback>
            <p:pic>
              <p:nvPicPr>
                <p:cNvPr id="394" name="Ink 393">
                  <a:extLst>
                    <a:ext uri="{FF2B5EF4-FFF2-40B4-BE49-F238E27FC236}">
                      <a16:creationId xmlns:a16="http://schemas.microsoft.com/office/drawing/2014/main" id="{9B2D7EC0-BA6D-C35F-5FF8-7D0AE0A29F51}"/>
                    </a:ext>
                  </a:extLst>
                </p:cNvPr>
                <p:cNvPicPr/>
                <p:nvPr/>
              </p:nvPicPr>
              <p:blipFill>
                <a:blip r:embed="rId639"/>
                <a:stretch>
                  <a:fillRect/>
                </a:stretch>
              </p:blipFill>
              <p:spPr>
                <a:xfrm>
                  <a:off x="3045825" y="8914545"/>
                  <a:ext cx="126000" cy="46512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395" name="Ink 394">
                  <a:extLst>
                    <a:ext uri="{FF2B5EF4-FFF2-40B4-BE49-F238E27FC236}">
                      <a16:creationId xmlns:a16="http://schemas.microsoft.com/office/drawing/2014/main" id="{F85A8217-0491-B69A-ECC4-4491AD1268B8}"/>
                    </a:ext>
                  </a:extLst>
                </p14:cNvPr>
                <p14:cNvContentPartPr/>
                <p14:nvPr/>
              </p14:nvContentPartPr>
              <p14:xfrm>
                <a:off x="3256785" y="9068265"/>
                <a:ext cx="135000" cy="182160"/>
              </p14:xfrm>
            </p:contentPart>
          </mc:Choice>
          <mc:Fallback>
            <p:pic>
              <p:nvPicPr>
                <p:cNvPr id="395" name="Ink 394">
                  <a:extLst>
                    <a:ext uri="{FF2B5EF4-FFF2-40B4-BE49-F238E27FC236}">
                      <a16:creationId xmlns:a16="http://schemas.microsoft.com/office/drawing/2014/main" id="{F85A8217-0491-B69A-ECC4-4491AD1268B8}"/>
                    </a:ext>
                  </a:extLst>
                </p:cNvPr>
                <p:cNvPicPr/>
                <p:nvPr/>
              </p:nvPicPr>
              <p:blipFill>
                <a:blip r:embed="rId641"/>
                <a:stretch>
                  <a:fillRect/>
                </a:stretch>
              </p:blipFill>
              <p:spPr>
                <a:xfrm>
                  <a:off x="3226185" y="9037665"/>
                  <a:ext cx="1965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396" name="Ink 395">
                  <a:extLst>
                    <a:ext uri="{FF2B5EF4-FFF2-40B4-BE49-F238E27FC236}">
                      <a16:creationId xmlns:a16="http://schemas.microsoft.com/office/drawing/2014/main" id="{7456EC65-FDEE-066A-E821-A6F662A62206}"/>
                    </a:ext>
                  </a:extLst>
                </p14:cNvPr>
                <p14:cNvContentPartPr/>
                <p14:nvPr/>
              </p14:nvContentPartPr>
              <p14:xfrm>
                <a:off x="3619305" y="9038025"/>
                <a:ext cx="42120" cy="256680"/>
              </p14:xfrm>
            </p:contentPart>
          </mc:Choice>
          <mc:Fallback>
            <p:pic>
              <p:nvPicPr>
                <p:cNvPr id="396" name="Ink 395">
                  <a:extLst>
                    <a:ext uri="{FF2B5EF4-FFF2-40B4-BE49-F238E27FC236}">
                      <a16:creationId xmlns:a16="http://schemas.microsoft.com/office/drawing/2014/main" id="{7456EC65-FDEE-066A-E821-A6F662A62206}"/>
                    </a:ext>
                  </a:extLst>
                </p:cNvPr>
                <p:cNvPicPr/>
                <p:nvPr/>
              </p:nvPicPr>
              <p:blipFill>
                <a:blip r:embed="rId643"/>
                <a:stretch>
                  <a:fillRect/>
                </a:stretch>
              </p:blipFill>
              <p:spPr>
                <a:xfrm>
                  <a:off x="3588705" y="9007425"/>
                  <a:ext cx="10368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397" name="Ink 396">
                  <a:extLst>
                    <a:ext uri="{FF2B5EF4-FFF2-40B4-BE49-F238E27FC236}">
                      <a16:creationId xmlns:a16="http://schemas.microsoft.com/office/drawing/2014/main" id="{9AE4DB26-29D9-F370-3835-F24E392D4AE2}"/>
                    </a:ext>
                  </a:extLst>
                </p14:cNvPr>
                <p14:cNvContentPartPr/>
                <p14:nvPr/>
              </p14:nvContentPartPr>
              <p14:xfrm>
                <a:off x="3576105" y="9092745"/>
                <a:ext cx="32400" cy="41040"/>
              </p14:xfrm>
            </p:contentPart>
          </mc:Choice>
          <mc:Fallback>
            <p:pic>
              <p:nvPicPr>
                <p:cNvPr id="397" name="Ink 396">
                  <a:extLst>
                    <a:ext uri="{FF2B5EF4-FFF2-40B4-BE49-F238E27FC236}">
                      <a16:creationId xmlns:a16="http://schemas.microsoft.com/office/drawing/2014/main" id="{9AE4DB26-29D9-F370-3835-F24E392D4AE2}"/>
                    </a:ext>
                  </a:extLst>
                </p:cNvPr>
                <p:cNvPicPr/>
                <p:nvPr/>
              </p:nvPicPr>
              <p:blipFill>
                <a:blip r:embed="rId645"/>
                <a:stretch>
                  <a:fillRect/>
                </a:stretch>
              </p:blipFill>
              <p:spPr>
                <a:xfrm>
                  <a:off x="3545145" y="9062145"/>
                  <a:ext cx="9396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398" name="Ink 397">
                  <a:extLst>
                    <a:ext uri="{FF2B5EF4-FFF2-40B4-BE49-F238E27FC236}">
                      <a16:creationId xmlns:a16="http://schemas.microsoft.com/office/drawing/2014/main" id="{B599DF20-BF5E-3191-65A7-DB223C72D483}"/>
                    </a:ext>
                  </a:extLst>
                </p14:cNvPr>
                <p14:cNvContentPartPr/>
                <p14:nvPr/>
              </p14:nvContentPartPr>
              <p14:xfrm>
                <a:off x="3819825" y="9189225"/>
                <a:ext cx="5760" cy="10440"/>
              </p14:xfrm>
            </p:contentPart>
          </mc:Choice>
          <mc:Fallback>
            <p:pic>
              <p:nvPicPr>
                <p:cNvPr id="398" name="Ink 397">
                  <a:extLst>
                    <a:ext uri="{FF2B5EF4-FFF2-40B4-BE49-F238E27FC236}">
                      <a16:creationId xmlns:a16="http://schemas.microsoft.com/office/drawing/2014/main" id="{B599DF20-BF5E-3191-65A7-DB223C72D483}"/>
                    </a:ext>
                  </a:extLst>
                </p:cNvPr>
                <p:cNvPicPr/>
                <p:nvPr/>
              </p:nvPicPr>
              <p:blipFill>
                <a:blip r:embed="rId647"/>
                <a:stretch>
                  <a:fillRect/>
                </a:stretch>
              </p:blipFill>
              <p:spPr>
                <a:xfrm>
                  <a:off x="3789225" y="9158625"/>
                  <a:ext cx="669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399" name="Ink 398">
                  <a:extLst>
                    <a:ext uri="{FF2B5EF4-FFF2-40B4-BE49-F238E27FC236}">
                      <a16:creationId xmlns:a16="http://schemas.microsoft.com/office/drawing/2014/main" id="{6444F221-707C-0644-869A-A11208D04E67}"/>
                    </a:ext>
                  </a:extLst>
                </p14:cNvPr>
                <p14:cNvContentPartPr/>
                <p14:nvPr/>
              </p14:nvContentPartPr>
              <p14:xfrm>
                <a:off x="3216465" y="9440865"/>
                <a:ext cx="489600" cy="29520"/>
              </p14:xfrm>
            </p:contentPart>
          </mc:Choice>
          <mc:Fallback>
            <p:pic>
              <p:nvPicPr>
                <p:cNvPr id="399" name="Ink 398">
                  <a:extLst>
                    <a:ext uri="{FF2B5EF4-FFF2-40B4-BE49-F238E27FC236}">
                      <a16:creationId xmlns:a16="http://schemas.microsoft.com/office/drawing/2014/main" id="{6444F221-707C-0644-869A-A11208D04E67}"/>
                    </a:ext>
                  </a:extLst>
                </p:cNvPr>
                <p:cNvPicPr/>
                <p:nvPr/>
              </p:nvPicPr>
              <p:blipFill>
                <a:blip r:embed="rId649"/>
                <a:stretch>
                  <a:fillRect/>
                </a:stretch>
              </p:blipFill>
              <p:spPr>
                <a:xfrm>
                  <a:off x="3185865" y="9410265"/>
                  <a:ext cx="55080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400" name="Ink 399">
                  <a:extLst>
                    <a:ext uri="{FF2B5EF4-FFF2-40B4-BE49-F238E27FC236}">
                      <a16:creationId xmlns:a16="http://schemas.microsoft.com/office/drawing/2014/main" id="{0E5E54CA-58FA-D4EB-C922-CD9FE838F1F7}"/>
                    </a:ext>
                  </a:extLst>
                </p14:cNvPr>
                <p14:cNvContentPartPr/>
                <p14:nvPr/>
              </p14:nvContentPartPr>
              <p14:xfrm>
                <a:off x="3216825" y="9531585"/>
                <a:ext cx="433440" cy="108720"/>
              </p14:xfrm>
            </p:contentPart>
          </mc:Choice>
          <mc:Fallback>
            <p:pic>
              <p:nvPicPr>
                <p:cNvPr id="400" name="Ink 399">
                  <a:extLst>
                    <a:ext uri="{FF2B5EF4-FFF2-40B4-BE49-F238E27FC236}">
                      <a16:creationId xmlns:a16="http://schemas.microsoft.com/office/drawing/2014/main" id="{0E5E54CA-58FA-D4EB-C922-CD9FE838F1F7}"/>
                    </a:ext>
                  </a:extLst>
                </p:cNvPr>
                <p:cNvPicPr/>
                <p:nvPr/>
              </p:nvPicPr>
              <p:blipFill>
                <a:blip r:embed="rId651"/>
                <a:stretch>
                  <a:fillRect/>
                </a:stretch>
              </p:blipFill>
              <p:spPr>
                <a:xfrm>
                  <a:off x="3186225" y="9500985"/>
                  <a:ext cx="4946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403" name="Ink 402">
                  <a:extLst>
                    <a:ext uri="{FF2B5EF4-FFF2-40B4-BE49-F238E27FC236}">
                      <a16:creationId xmlns:a16="http://schemas.microsoft.com/office/drawing/2014/main" id="{D86B73E7-4177-C88C-5405-FCE123E9D29A}"/>
                    </a:ext>
                  </a:extLst>
                </p14:cNvPr>
                <p14:cNvContentPartPr/>
                <p14:nvPr/>
              </p14:nvContentPartPr>
              <p14:xfrm>
                <a:off x="6415065" y="6744465"/>
                <a:ext cx="219960" cy="401400"/>
              </p14:xfrm>
            </p:contentPart>
          </mc:Choice>
          <mc:Fallback>
            <p:pic>
              <p:nvPicPr>
                <p:cNvPr id="403" name="Ink 402">
                  <a:extLst>
                    <a:ext uri="{FF2B5EF4-FFF2-40B4-BE49-F238E27FC236}">
                      <a16:creationId xmlns:a16="http://schemas.microsoft.com/office/drawing/2014/main" id="{D86B73E7-4177-C88C-5405-FCE123E9D29A}"/>
                    </a:ext>
                  </a:extLst>
                </p:cNvPr>
                <p:cNvPicPr/>
                <p:nvPr/>
              </p:nvPicPr>
              <p:blipFill>
                <a:blip r:embed="rId653"/>
                <a:stretch>
                  <a:fillRect/>
                </a:stretch>
              </p:blipFill>
              <p:spPr>
                <a:xfrm>
                  <a:off x="6384105" y="6713865"/>
                  <a:ext cx="28116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404" name="Ink 403">
                  <a:extLst>
                    <a:ext uri="{FF2B5EF4-FFF2-40B4-BE49-F238E27FC236}">
                      <a16:creationId xmlns:a16="http://schemas.microsoft.com/office/drawing/2014/main" id="{AE97B5D9-96C9-F540-A6B1-3EAD6A609FFC}"/>
                    </a:ext>
                  </a:extLst>
                </p14:cNvPr>
                <p14:cNvContentPartPr/>
                <p14:nvPr/>
              </p14:nvContentPartPr>
              <p14:xfrm>
                <a:off x="6766425" y="6933825"/>
                <a:ext cx="162720" cy="171000"/>
              </p14:xfrm>
            </p:contentPart>
          </mc:Choice>
          <mc:Fallback>
            <p:pic>
              <p:nvPicPr>
                <p:cNvPr id="404" name="Ink 403">
                  <a:extLst>
                    <a:ext uri="{FF2B5EF4-FFF2-40B4-BE49-F238E27FC236}">
                      <a16:creationId xmlns:a16="http://schemas.microsoft.com/office/drawing/2014/main" id="{AE97B5D9-96C9-F540-A6B1-3EAD6A609FFC}"/>
                    </a:ext>
                  </a:extLst>
                </p:cNvPr>
                <p:cNvPicPr/>
                <p:nvPr/>
              </p:nvPicPr>
              <p:blipFill>
                <a:blip r:embed="rId655"/>
                <a:stretch>
                  <a:fillRect/>
                </a:stretch>
              </p:blipFill>
              <p:spPr>
                <a:xfrm>
                  <a:off x="6735825" y="6903225"/>
                  <a:ext cx="2242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405" name="Ink 404">
                  <a:extLst>
                    <a:ext uri="{FF2B5EF4-FFF2-40B4-BE49-F238E27FC236}">
                      <a16:creationId xmlns:a16="http://schemas.microsoft.com/office/drawing/2014/main" id="{81D627A5-1CC6-AE96-0684-B39105DE1037}"/>
                    </a:ext>
                  </a:extLst>
                </p14:cNvPr>
                <p14:cNvContentPartPr/>
                <p14:nvPr/>
              </p14:nvContentPartPr>
              <p14:xfrm>
                <a:off x="5867145" y="6850665"/>
                <a:ext cx="54360" cy="1303200"/>
              </p14:xfrm>
            </p:contentPart>
          </mc:Choice>
          <mc:Fallback>
            <p:pic>
              <p:nvPicPr>
                <p:cNvPr id="405" name="Ink 404">
                  <a:extLst>
                    <a:ext uri="{FF2B5EF4-FFF2-40B4-BE49-F238E27FC236}">
                      <a16:creationId xmlns:a16="http://schemas.microsoft.com/office/drawing/2014/main" id="{81D627A5-1CC6-AE96-0684-B39105DE1037}"/>
                    </a:ext>
                  </a:extLst>
                </p:cNvPr>
                <p:cNvPicPr/>
                <p:nvPr/>
              </p:nvPicPr>
              <p:blipFill>
                <a:blip r:embed="rId657"/>
                <a:stretch>
                  <a:fillRect/>
                </a:stretch>
              </p:blipFill>
              <p:spPr>
                <a:xfrm>
                  <a:off x="5836185" y="6820065"/>
                  <a:ext cx="115560" cy="136476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406" name="Ink 405">
                  <a:extLst>
                    <a:ext uri="{FF2B5EF4-FFF2-40B4-BE49-F238E27FC236}">
                      <a16:creationId xmlns:a16="http://schemas.microsoft.com/office/drawing/2014/main" id="{57E3DFAA-2B80-C839-D90E-85BBB5011C9F}"/>
                    </a:ext>
                  </a:extLst>
                </p14:cNvPr>
                <p14:cNvContentPartPr/>
                <p14:nvPr/>
              </p14:nvContentPartPr>
              <p14:xfrm>
                <a:off x="5761665" y="8149545"/>
                <a:ext cx="327600" cy="126360"/>
              </p14:xfrm>
            </p:contentPart>
          </mc:Choice>
          <mc:Fallback>
            <p:pic>
              <p:nvPicPr>
                <p:cNvPr id="406" name="Ink 405">
                  <a:extLst>
                    <a:ext uri="{FF2B5EF4-FFF2-40B4-BE49-F238E27FC236}">
                      <a16:creationId xmlns:a16="http://schemas.microsoft.com/office/drawing/2014/main" id="{57E3DFAA-2B80-C839-D90E-85BBB5011C9F}"/>
                    </a:ext>
                  </a:extLst>
                </p:cNvPr>
                <p:cNvPicPr/>
                <p:nvPr/>
              </p:nvPicPr>
              <p:blipFill>
                <a:blip r:embed="rId659"/>
                <a:stretch>
                  <a:fillRect/>
                </a:stretch>
              </p:blipFill>
              <p:spPr>
                <a:xfrm>
                  <a:off x="5731065" y="8118945"/>
                  <a:ext cx="3888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407" name="Ink 406">
                  <a:extLst>
                    <a:ext uri="{FF2B5EF4-FFF2-40B4-BE49-F238E27FC236}">
                      <a16:creationId xmlns:a16="http://schemas.microsoft.com/office/drawing/2014/main" id="{2DB15F73-5E2D-CA71-F9A5-27AA20F9F5ED}"/>
                    </a:ext>
                  </a:extLst>
                </p14:cNvPr>
                <p14:cNvContentPartPr/>
                <p14:nvPr/>
              </p14:nvContentPartPr>
              <p14:xfrm>
                <a:off x="5433345" y="9581625"/>
                <a:ext cx="74160" cy="460440"/>
              </p14:xfrm>
            </p:contentPart>
          </mc:Choice>
          <mc:Fallback>
            <p:pic>
              <p:nvPicPr>
                <p:cNvPr id="407" name="Ink 406">
                  <a:extLst>
                    <a:ext uri="{FF2B5EF4-FFF2-40B4-BE49-F238E27FC236}">
                      <a16:creationId xmlns:a16="http://schemas.microsoft.com/office/drawing/2014/main" id="{2DB15F73-5E2D-CA71-F9A5-27AA20F9F5ED}"/>
                    </a:ext>
                  </a:extLst>
                </p:cNvPr>
                <p:cNvPicPr/>
                <p:nvPr/>
              </p:nvPicPr>
              <p:blipFill>
                <a:blip r:embed="rId661"/>
                <a:stretch>
                  <a:fillRect/>
                </a:stretch>
              </p:blipFill>
              <p:spPr>
                <a:xfrm>
                  <a:off x="5402745" y="9551025"/>
                  <a:ext cx="135720" cy="521640"/>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408" name="Ink 407">
                  <a:extLst>
                    <a:ext uri="{FF2B5EF4-FFF2-40B4-BE49-F238E27FC236}">
                      <a16:creationId xmlns:a16="http://schemas.microsoft.com/office/drawing/2014/main" id="{55BDA915-C9B7-3304-0BB3-CA2D76252AEE}"/>
                    </a:ext>
                  </a:extLst>
                </p14:cNvPr>
                <p14:cNvContentPartPr/>
                <p14:nvPr/>
              </p14:nvContentPartPr>
              <p14:xfrm>
                <a:off x="5564025" y="9765225"/>
                <a:ext cx="119880" cy="156240"/>
              </p14:xfrm>
            </p:contentPart>
          </mc:Choice>
          <mc:Fallback>
            <p:pic>
              <p:nvPicPr>
                <p:cNvPr id="408" name="Ink 407">
                  <a:extLst>
                    <a:ext uri="{FF2B5EF4-FFF2-40B4-BE49-F238E27FC236}">
                      <a16:creationId xmlns:a16="http://schemas.microsoft.com/office/drawing/2014/main" id="{55BDA915-C9B7-3304-0BB3-CA2D76252AEE}"/>
                    </a:ext>
                  </a:extLst>
                </p:cNvPr>
                <p:cNvPicPr/>
                <p:nvPr/>
              </p:nvPicPr>
              <p:blipFill>
                <a:blip r:embed="rId663"/>
                <a:stretch>
                  <a:fillRect/>
                </a:stretch>
              </p:blipFill>
              <p:spPr>
                <a:xfrm>
                  <a:off x="5533425" y="9734265"/>
                  <a:ext cx="18108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409" name="Ink 408">
                  <a:extLst>
                    <a:ext uri="{FF2B5EF4-FFF2-40B4-BE49-F238E27FC236}">
                      <a16:creationId xmlns:a16="http://schemas.microsoft.com/office/drawing/2014/main" id="{3302BA26-32A0-73D8-E4C8-6E57ACD40224}"/>
                    </a:ext>
                  </a:extLst>
                </p14:cNvPr>
                <p14:cNvContentPartPr/>
                <p14:nvPr/>
              </p14:nvContentPartPr>
              <p14:xfrm>
                <a:off x="5842305" y="9722745"/>
                <a:ext cx="61200" cy="171360"/>
              </p14:xfrm>
            </p:contentPart>
          </mc:Choice>
          <mc:Fallback>
            <p:pic>
              <p:nvPicPr>
                <p:cNvPr id="409" name="Ink 408">
                  <a:extLst>
                    <a:ext uri="{FF2B5EF4-FFF2-40B4-BE49-F238E27FC236}">
                      <a16:creationId xmlns:a16="http://schemas.microsoft.com/office/drawing/2014/main" id="{3302BA26-32A0-73D8-E4C8-6E57ACD40224}"/>
                    </a:ext>
                  </a:extLst>
                </p:cNvPr>
                <p:cNvPicPr/>
                <p:nvPr/>
              </p:nvPicPr>
              <p:blipFill>
                <a:blip r:embed="rId665"/>
                <a:stretch>
                  <a:fillRect/>
                </a:stretch>
              </p:blipFill>
              <p:spPr>
                <a:xfrm>
                  <a:off x="5811345" y="9692145"/>
                  <a:ext cx="1227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410" name="Ink 409">
                  <a:extLst>
                    <a:ext uri="{FF2B5EF4-FFF2-40B4-BE49-F238E27FC236}">
                      <a16:creationId xmlns:a16="http://schemas.microsoft.com/office/drawing/2014/main" id="{B82A2938-87A7-313E-B899-137AF70CC072}"/>
                    </a:ext>
                  </a:extLst>
                </p14:cNvPr>
                <p14:cNvContentPartPr/>
                <p14:nvPr/>
              </p14:nvContentPartPr>
              <p14:xfrm>
                <a:off x="5768145" y="9750105"/>
                <a:ext cx="60840" cy="54000"/>
              </p14:xfrm>
            </p:contentPart>
          </mc:Choice>
          <mc:Fallback>
            <p:pic>
              <p:nvPicPr>
                <p:cNvPr id="410" name="Ink 409">
                  <a:extLst>
                    <a:ext uri="{FF2B5EF4-FFF2-40B4-BE49-F238E27FC236}">
                      <a16:creationId xmlns:a16="http://schemas.microsoft.com/office/drawing/2014/main" id="{B82A2938-87A7-313E-B899-137AF70CC072}"/>
                    </a:ext>
                  </a:extLst>
                </p:cNvPr>
                <p:cNvPicPr/>
                <p:nvPr/>
              </p:nvPicPr>
              <p:blipFill>
                <a:blip r:embed="rId667"/>
                <a:stretch>
                  <a:fillRect/>
                </a:stretch>
              </p:blipFill>
              <p:spPr>
                <a:xfrm>
                  <a:off x="5737545" y="9719505"/>
                  <a:ext cx="1224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411" name="Ink 410">
                  <a:extLst>
                    <a:ext uri="{FF2B5EF4-FFF2-40B4-BE49-F238E27FC236}">
                      <a16:creationId xmlns:a16="http://schemas.microsoft.com/office/drawing/2014/main" id="{C188C6E6-7952-4662-92B5-3401E162EEC6}"/>
                    </a:ext>
                  </a:extLst>
                </p14:cNvPr>
                <p14:cNvContentPartPr/>
                <p14:nvPr/>
              </p14:nvContentPartPr>
              <p14:xfrm>
                <a:off x="5953545" y="9800505"/>
                <a:ext cx="129240" cy="61920"/>
              </p14:xfrm>
            </p:contentPart>
          </mc:Choice>
          <mc:Fallback>
            <p:pic>
              <p:nvPicPr>
                <p:cNvPr id="411" name="Ink 410">
                  <a:extLst>
                    <a:ext uri="{FF2B5EF4-FFF2-40B4-BE49-F238E27FC236}">
                      <a16:creationId xmlns:a16="http://schemas.microsoft.com/office/drawing/2014/main" id="{C188C6E6-7952-4662-92B5-3401E162EEC6}"/>
                    </a:ext>
                  </a:extLst>
                </p:cNvPr>
                <p:cNvPicPr/>
                <p:nvPr/>
              </p:nvPicPr>
              <p:blipFill>
                <a:blip r:embed="rId669"/>
                <a:stretch>
                  <a:fillRect/>
                </a:stretch>
              </p:blipFill>
              <p:spPr>
                <a:xfrm>
                  <a:off x="5922945" y="9769545"/>
                  <a:ext cx="1904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412" name="Ink 411">
                  <a:extLst>
                    <a:ext uri="{FF2B5EF4-FFF2-40B4-BE49-F238E27FC236}">
                      <a16:creationId xmlns:a16="http://schemas.microsoft.com/office/drawing/2014/main" id="{4BCBA091-FF6D-25B9-6B20-897264271D48}"/>
                    </a:ext>
                  </a:extLst>
                </p14:cNvPr>
                <p14:cNvContentPartPr/>
                <p14:nvPr/>
              </p14:nvContentPartPr>
              <p14:xfrm>
                <a:off x="5665545" y="10048905"/>
                <a:ext cx="159120" cy="46800"/>
              </p14:xfrm>
            </p:contentPart>
          </mc:Choice>
          <mc:Fallback>
            <p:pic>
              <p:nvPicPr>
                <p:cNvPr id="412" name="Ink 411">
                  <a:extLst>
                    <a:ext uri="{FF2B5EF4-FFF2-40B4-BE49-F238E27FC236}">
                      <a16:creationId xmlns:a16="http://schemas.microsoft.com/office/drawing/2014/main" id="{4BCBA091-FF6D-25B9-6B20-897264271D48}"/>
                    </a:ext>
                  </a:extLst>
                </p:cNvPr>
                <p:cNvPicPr/>
                <p:nvPr/>
              </p:nvPicPr>
              <p:blipFill>
                <a:blip r:embed="rId671"/>
                <a:stretch>
                  <a:fillRect/>
                </a:stretch>
              </p:blipFill>
              <p:spPr>
                <a:xfrm>
                  <a:off x="5634585" y="10018305"/>
                  <a:ext cx="2206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413" name="Ink 412">
                  <a:extLst>
                    <a:ext uri="{FF2B5EF4-FFF2-40B4-BE49-F238E27FC236}">
                      <a16:creationId xmlns:a16="http://schemas.microsoft.com/office/drawing/2014/main" id="{0D1D4A95-5DD5-CEB5-677D-862292EE97B3}"/>
                    </a:ext>
                  </a:extLst>
                </p14:cNvPr>
                <p14:cNvContentPartPr/>
                <p14:nvPr/>
              </p14:nvContentPartPr>
              <p14:xfrm>
                <a:off x="5646465" y="10184985"/>
                <a:ext cx="148320" cy="23400"/>
              </p14:xfrm>
            </p:contentPart>
          </mc:Choice>
          <mc:Fallback>
            <p:pic>
              <p:nvPicPr>
                <p:cNvPr id="413" name="Ink 412">
                  <a:extLst>
                    <a:ext uri="{FF2B5EF4-FFF2-40B4-BE49-F238E27FC236}">
                      <a16:creationId xmlns:a16="http://schemas.microsoft.com/office/drawing/2014/main" id="{0D1D4A95-5DD5-CEB5-677D-862292EE97B3}"/>
                    </a:ext>
                  </a:extLst>
                </p:cNvPr>
                <p:cNvPicPr/>
                <p:nvPr/>
              </p:nvPicPr>
              <p:blipFill>
                <a:blip r:embed="rId673"/>
                <a:stretch>
                  <a:fillRect/>
                </a:stretch>
              </p:blipFill>
              <p:spPr>
                <a:xfrm>
                  <a:off x="5615865" y="10154385"/>
                  <a:ext cx="2095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416" name="Ink 415">
                  <a:extLst>
                    <a:ext uri="{FF2B5EF4-FFF2-40B4-BE49-F238E27FC236}">
                      <a16:creationId xmlns:a16="http://schemas.microsoft.com/office/drawing/2014/main" id="{4DB98E7A-66A3-B407-2223-F568FBF71AC8}"/>
                    </a:ext>
                  </a:extLst>
                </p14:cNvPr>
                <p14:cNvContentPartPr/>
                <p14:nvPr/>
              </p14:nvContentPartPr>
              <p14:xfrm>
                <a:off x="8582625" y="6863625"/>
                <a:ext cx="179640" cy="375840"/>
              </p14:xfrm>
            </p:contentPart>
          </mc:Choice>
          <mc:Fallback>
            <p:pic>
              <p:nvPicPr>
                <p:cNvPr id="416" name="Ink 415">
                  <a:extLst>
                    <a:ext uri="{FF2B5EF4-FFF2-40B4-BE49-F238E27FC236}">
                      <a16:creationId xmlns:a16="http://schemas.microsoft.com/office/drawing/2014/main" id="{4DB98E7A-66A3-B407-2223-F568FBF71AC8}"/>
                    </a:ext>
                  </a:extLst>
                </p:cNvPr>
                <p:cNvPicPr/>
                <p:nvPr/>
              </p:nvPicPr>
              <p:blipFill>
                <a:blip r:embed="rId675"/>
                <a:stretch>
                  <a:fillRect/>
                </a:stretch>
              </p:blipFill>
              <p:spPr>
                <a:xfrm>
                  <a:off x="8552025" y="6833025"/>
                  <a:ext cx="24084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417" name="Ink 416">
                  <a:extLst>
                    <a:ext uri="{FF2B5EF4-FFF2-40B4-BE49-F238E27FC236}">
                      <a16:creationId xmlns:a16="http://schemas.microsoft.com/office/drawing/2014/main" id="{38FD5006-C1A8-9EBA-7802-1AAF578C50AA}"/>
                    </a:ext>
                  </a:extLst>
                </p14:cNvPr>
                <p14:cNvContentPartPr/>
                <p14:nvPr/>
              </p14:nvContentPartPr>
              <p14:xfrm>
                <a:off x="8637705" y="6846705"/>
                <a:ext cx="355680" cy="185400"/>
              </p14:xfrm>
            </p:contentPart>
          </mc:Choice>
          <mc:Fallback>
            <p:pic>
              <p:nvPicPr>
                <p:cNvPr id="417" name="Ink 416">
                  <a:extLst>
                    <a:ext uri="{FF2B5EF4-FFF2-40B4-BE49-F238E27FC236}">
                      <a16:creationId xmlns:a16="http://schemas.microsoft.com/office/drawing/2014/main" id="{38FD5006-C1A8-9EBA-7802-1AAF578C50AA}"/>
                    </a:ext>
                  </a:extLst>
                </p:cNvPr>
                <p:cNvPicPr/>
                <p:nvPr/>
              </p:nvPicPr>
              <p:blipFill>
                <a:blip r:embed="rId677"/>
                <a:stretch>
                  <a:fillRect/>
                </a:stretch>
              </p:blipFill>
              <p:spPr>
                <a:xfrm>
                  <a:off x="8607105" y="6816105"/>
                  <a:ext cx="4168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419" name="Ink 418">
                  <a:extLst>
                    <a:ext uri="{FF2B5EF4-FFF2-40B4-BE49-F238E27FC236}">
                      <a16:creationId xmlns:a16="http://schemas.microsoft.com/office/drawing/2014/main" id="{B6894A77-A180-D06E-7CA1-B8C88E760711}"/>
                    </a:ext>
                  </a:extLst>
                </p14:cNvPr>
                <p14:cNvContentPartPr/>
                <p14:nvPr/>
              </p14:nvContentPartPr>
              <p14:xfrm>
                <a:off x="8453745" y="6825825"/>
                <a:ext cx="253800" cy="471240"/>
              </p14:xfrm>
            </p:contentPart>
          </mc:Choice>
          <mc:Fallback>
            <p:pic>
              <p:nvPicPr>
                <p:cNvPr id="419" name="Ink 418">
                  <a:extLst>
                    <a:ext uri="{FF2B5EF4-FFF2-40B4-BE49-F238E27FC236}">
                      <a16:creationId xmlns:a16="http://schemas.microsoft.com/office/drawing/2014/main" id="{B6894A77-A180-D06E-7CA1-B8C88E760711}"/>
                    </a:ext>
                  </a:extLst>
                </p:cNvPr>
                <p:cNvPicPr/>
                <p:nvPr/>
              </p:nvPicPr>
              <p:blipFill>
                <a:blip r:embed="rId679"/>
                <a:stretch>
                  <a:fillRect/>
                </a:stretch>
              </p:blipFill>
              <p:spPr>
                <a:xfrm>
                  <a:off x="8422785" y="6795225"/>
                  <a:ext cx="31500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420" name="Ink 419">
                  <a:extLst>
                    <a:ext uri="{FF2B5EF4-FFF2-40B4-BE49-F238E27FC236}">
                      <a16:creationId xmlns:a16="http://schemas.microsoft.com/office/drawing/2014/main" id="{F7FEF1DF-B12C-BA69-2F9C-C1C07BB8B533}"/>
                    </a:ext>
                  </a:extLst>
                </p14:cNvPr>
                <p14:cNvContentPartPr/>
                <p14:nvPr/>
              </p14:nvContentPartPr>
              <p14:xfrm>
                <a:off x="8429985" y="6921585"/>
                <a:ext cx="249840" cy="376200"/>
              </p14:xfrm>
            </p:contentPart>
          </mc:Choice>
          <mc:Fallback>
            <p:pic>
              <p:nvPicPr>
                <p:cNvPr id="420" name="Ink 419">
                  <a:extLst>
                    <a:ext uri="{FF2B5EF4-FFF2-40B4-BE49-F238E27FC236}">
                      <a16:creationId xmlns:a16="http://schemas.microsoft.com/office/drawing/2014/main" id="{F7FEF1DF-B12C-BA69-2F9C-C1C07BB8B533}"/>
                    </a:ext>
                  </a:extLst>
                </p:cNvPr>
                <p:cNvPicPr/>
                <p:nvPr/>
              </p:nvPicPr>
              <p:blipFill>
                <a:blip r:embed="rId681"/>
                <a:stretch>
                  <a:fillRect/>
                </a:stretch>
              </p:blipFill>
              <p:spPr>
                <a:xfrm>
                  <a:off x="8399385" y="6890985"/>
                  <a:ext cx="311400" cy="437400"/>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421" name="Ink 420">
                  <a:extLst>
                    <a:ext uri="{FF2B5EF4-FFF2-40B4-BE49-F238E27FC236}">
                      <a16:creationId xmlns:a16="http://schemas.microsoft.com/office/drawing/2014/main" id="{8767BAF8-198C-8D1F-B14B-85612E1E7B3A}"/>
                    </a:ext>
                  </a:extLst>
                </p14:cNvPr>
                <p14:cNvContentPartPr/>
                <p14:nvPr/>
              </p14:nvContentPartPr>
              <p14:xfrm>
                <a:off x="8451945" y="6897105"/>
                <a:ext cx="207360" cy="311400"/>
              </p14:xfrm>
            </p:contentPart>
          </mc:Choice>
          <mc:Fallback>
            <p:pic>
              <p:nvPicPr>
                <p:cNvPr id="421" name="Ink 420">
                  <a:extLst>
                    <a:ext uri="{FF2B5EF4-FFF2-40B4-BE49-F238E27FC236}">
                      <a16:creationId xmlns:a16="http://schemas.microsoft.com/office/drawing/2014/main" id="{8767BAF8-198C-8D1F-B14B-85612E1E7B3A}"/>
                    </a:ext>
                  </a:extLst>
                </p:cNvPr>
                <p:cNvPicPr/>
                <p:nvPr/>
              </p:nvPicPr>
              <p:blipFill>
                <a:blip r:embed="rId683"/>
                <a:stretch>
                  <a:fillRect/>
                </a:stretch>
              </p:blipFill>
              <p:spPr>
                <a:xfrm>
                  <a:off x="8421345" y="6866145"/>
                  <a:ext cx="26892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684">
              <p14:nvContentPartPr>
                <p14:cNvPr id="422" name="Ink 421">
                  <a:extLst>
                    <a:ext uri="{FF2B5EF4-FFF2-40B4-BE49-F238E27FC236}">
                      <a16:creationId xmlns:a16="http://schemas.microsoft.com/office/drawing/2014/main" id="{DFB28BB5-1E63-1988-4B36-A96AB9BC6C88}"/>
                    </a:ext>
                  </a:extLst>
                </p14:cNvPr>
                <p14:cNvContentPartPr/>
                <p14:nvPr/>
              </p14:nvContentPartPr>
              <p14:xfrm>
                <a:off x="7339905" y="6989625"/>
                <a:ext cx="839520" cy="98640"/>
              </p14:xfrm>
            </p:contentPart>
          </mc:Choice>
          <mc:Fallback>
            <p:pic>
              <p:nvPicPr>
                <p:cNvPr id="422" name="Ink 421">
                  <a:extLst>
                    <a:ext uri="{FF2B5EF4-FFF2-40B4-BE49-F238E27FC236}">
                      <a16:creationId xmlns:a16="http://schemas.microsoft.com/office/drawing/2014/main" id="{DFB28BB5-1E63-1988-4B36-A96AB9BC6C88}"/>
                    </a:ext>
                  </a:extLst>
                </p:cNvPr>
                <p:cNvPicPr/>
                <p:nvPr/>
              </p:nvPicPr>
              <p:blipFill>
                <a:blip r:embed="rId685"/>
                <a:stretch>
                  <a:fillRect/>
                </a:stretch>
              </p:blipFill>
              <p:spPr>
                <a:xfrm>
                  <a:off x="7309305" y="6959025"/>
                  <a:ext cx="9007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423" name="Ink 422">
                  <a:extLst>
                    <a:ext uri="{FF2B5EF4-FFF2-40B4-BE49-F238E27FC236}">
                      <a16:creationId xmlns:a16="http://schemas.microsoft.com/office/drawing/2014/main" id="{987FE54F-BD29-A396-7190-15E891BD0873}"/>
                    </a:ext>
                  </a:extLst>
                </p14:cNvPr>
                <p14:cNvContentPartPr/>
                <p14:nvPr/>
              </p14:nvContentPartPr>
              <p14:xfrm>
                <a:off x="7810065" y="8211105"/>
                <a:ext cx="12240" cy="496440"/>
              </p14:xfrm>
            </p:contentPart>
          </mc:Choice>
          <mc:Fallback>
            <p:pic>
              <p:nvPicPr>
                <p:cNvPr id="423" name="Ink 422">
                  <a:extLst>
                    <a:ext uri="{FF2B5EF4-FFF2-40B4-BE49-F238E27FC236}">
                      <a16:creationId xmlns:a16="http://schemas.microsoft.com/office/drawing/2014/main" id="{987FE54F-BD29-A396-7190-15E891BD0873}"/>
                    </a:ext>
                  </a:extLst>
                </p:cNvPr>
                <p:cNvPicPr/>
                <p:nvPr/>
              </p:nvPicPr>
              <p:blipFill>
                <a:blip r:embed="rId687"/>
                <a:stretch>
                  <a:fillRect/>
                </a:stretch>
              </p:blipFill>
              <p:spPr>
                <a:xfrm>
                  <a:off x="7779105" y="8180505"/>
                  <a:ext cx="73440" cy="558000"/>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424" name="Ink 423">
                  <a:extLst>
                    <a:ext uri="{FF2B5EF4-FFF2-40B4-BE49-F238E27FC236}">
                      <a16:creationId xmlns:a16="http://schemas.microsoft.com/office/drawing/2014/main" id="{127A8DFE-133E-982C-6E9D-19239E234F87}"/>
                    </a:ext>
                  </a:extLst>
                </p14:cNvPr>
                <p14:cNvContentPartPr/>
                <p14:nvPr/>
              </p14:nvContentPartPr>
              <p14:xfrm>
                <a:off x="7638705" y="8655705"/>
                <a:ext cx="260280" cy="162360"/>
              </p14:xfrm>
            </p:contentPart>
          </mc:Choice>
          <mc:Fallback>
            <p:pic>
              <p:nvPicPr>
                <p:cNvPr id="424" name="Ink 423">
                  <a:extLst>
                    <a:ext uri="{FF2B5EF4-FFF2-40B4-BE49-F238E27FC236}">
                      <a16:creationId xmlns:a16="http://schemas.microsoft.com/office/drawing/2014/main" id="{127A8DFE-133E-982C-6E9D-19239E234F87}"/>
                    </a:ext>
                  </a:extLst>
                </p:cNvPr>
                <p:cNvPicPr/>
                <p:nvPr/>
              </p:nvPicPr>
              <p:blipFill>
                <a:blip r:embed="rId689"/>
                <a:stretch>
                  <a:fillRect/>
                </a:stretch>
              </p:blipFill>
              <p:spPr>
                <a:xfrm>
                  <a:off x="7608105" y="8625105"/>
                  <a:ext cx="3218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425" name="Ink 424">
                  <a:extLst>
                    <a:ext uri="{FF2B5EF4-FFF2-40B4-BE49-F238E27FC236}">
                      <a16:creationId xmlns:a16="http://schemas.microsoft.com/office/drawing/2014/main" id="{7AF92A3D-C72B-7F98-E8D0-471DBFEA545C}"/>
                    </a:ext>
                  </a:extLst>
                </p14:cNvPr>
                <p14:cNvContentPartPr/>
                <p14:nvPr/>
              </p14:nvContentPartPr>
              <p14:xfrm>
                <a:off x="7401105" y="9469305"/>
                <a:ext cx="183600" cy="314280"/>
              </p14:xfrm>
            </p:contentPart>
          </mc:Choice>
          <mc:Fallback>
            <p:pic>
              <p:nvPicPr>
                <p:cNvPr id="425" name="Ink 424">
                  <a:extLst>
                    <a:ext uri="{FF2B5EF4-FFF2-40B4-BE49-F238E27FC236}">
                      <a16:creationId xmlns:a16="http://schemas.microsoft.com/office/drawing/2014/main" id="{7AF92A3D-C72B-7F98-E8D0-471DBFEA545C}"/>
                    </a:ext>
                  </a:extLst>
                </p:cNvPr>
                <p:cNvPicPr/>
                <p:nvPr/>
              </p:nvPicPr>
              <p:blipFill>
                <a:blip r:embed="rId691"/>
                <a:stretch>
                  <a:fillRect/>
                </a:stretch>
              </p:blipFill>
              <p:spPr>
                <a:xfrm>
                  <a:off x="7370505" y="9438705"/>
                  <a:ext cx="24516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426" name="Ink 425">
                  <a:extLst>
                    <a:ext uri="{FF2B5EF4-FFF2-40B4-BE49-F238E27FC236}">
                      <a16:creationId xmlns:a16="http://schemas.microsoft.com/office/drawing/2014/main" id="{347CBF8C-5696-6D23-5B17-FAFB7A358AAC}"/>
                    </a:ext>
                  </a:extLst>
                </p14:cNvPr>
                <p14:cNvContentPartPr/>
                <p14:nvPr/>
              </p14:nvContentPartPr>
              <p14:xfrm>
                <a:off x="7506585" y="9480465"/>
                <a:ext cx="259560" cy="246960"/>
              </p14:xfrm>
            </p:contentPart>
          </mc:Choice>
          <mc:Fallback>
            <p:pic>
              <p:nvPicPr>
                <p:cNvPr id="426" name="Ink 425">
                  <a:extLst>
                    <a:ext uri="{FF2B5EF4-FFF2-40B4-BE49-F238E27FC236}">
                      <a16:creationId xmlns:a16="http://schemas.microsoft.com/office/drawing/2014/main" id="{347CBF8C-5696-6D23-5B17-FAFB7A358AAC}"/>
                    </a:ext>
                  </a:extLst>
                </p:cNvPr>
                <p:cNvPicPr/>
                <p:nvPr/>
              </p:nvPicPr>
              <p:blipFill>
                <a:blip r:embed="rId693"/>
                <a:stretch>
                  <a:fillRect/>
                </a:stretch>
              </p:blipFill>
              <p:spPr>
                <a:xfrm>
                  <a:off x="7475985" y="9449865"/>
                  <a:ext cx="32112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694">
              <p14:nvContentPartPr>
                <p14:cNvPr id="427" name="Ink 426">
                  <a:extLst>
                    <a:ext uri="{FF2B5EF4-FFF2-40B4-BE49-F238E27FC236}">
                      <a16:creationId xmlns:a16="http://schemas.microsoft.com/office/drawing/2014/main" id="{9ACE114C-DA94-701D-0065-EB061AEDEBB8}"/>
                    </a:ext>
                  </a:extLst>
                </p14:cNvPr>
                <p14:cNvContentPartPr/>
                <p14:nvPr/>
              </p14:nvContentPartPr>
              <p14:xfrm>
                <a:off x="8032905" y="9557865"/>
                <a:ext cx="84600" cy="262440"/>
              </p14:xfrm>
            </p:contentPart>
          </mc:Choice>
          <mc:Fallback>
            <p:pic>
              <p:nvPicPr>
                <p:cNvPr id="427" name="Ink 426">
                  <a:extLst>
                    <a:ext uri="{FF2B5EF4-FFF2-40B4-BE49-F238E27FC236}">
                      <a16:creationId xmlns:a16="http://schemas.microsoft.com/office/drawing/2014/main" id="{9ACE114C-DA94-701D-0065-EB061AEDEBB8}"/>
                    </a:ext>
                  </a:extLst>
                </p:cNvPr>
                <p:cNvPicPr/>
                <p:nvPr/>
              </p:nvPicPr>
              <p:blipFill>
                <a:blip r:embed="rId695"/>
                <a:stretch>
                  <a:fillRect/>
                </a:stretch>
              </p:blipFill>
              <p:spPr>
                <a:xfrm>
                  <a:off x="8002305" y="9527265"/>
                  <a:ext cx="14616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428" name="Ink 427">
                  <a:extLst>
                    <a:ext uri="{FF2B5EF4-FFF2-40B4-BE49-F238E27FC236}">
                      <a16:creationId xmlns:a16="http://schemas.microsoft.com/office/drawing/2014/main" id="{D6A4642A-3522-09AE-0C6B-E0FA074A57CF}"/>
                    </a:ext>
                  </a:extLst>
                </p14:cNvPr>
                <p14:cNvContentPartPr/>
                <p14:nvPr/>
              </p14:nvContentPartPr>
              <p14:xfrm>
                <a:off x="7911225" y="9665145"/>
                <a:ext cx="106200" cy="37800"/>
              </p14:xfrm>
            </p:contentPart>
          </mc:Choice>
          <mc:Fallback>
            <p:pic>
              <p:nvPicPr>
                <p:cNvPr id="428" name="Ink 427">
                  <a:extLst>
                    <a:ext uri="{FF2B5EF4-FFF2-40B4-BE49-F238E27FC236}">
                      <a16:creationId xmlns:a16="http://schemas.microsoft.com/office/drawing/2014/main" id="{D6A4642A-3522-09AE-0C6B-E0FA074A57CF}"/>
                    </a:ext>
                  </a:extLst>
                </p:cNvPr>
                <p:cNvPicPr/>
                <p:nvPr/>
              </p:nvPicPr>
              <p:blipFill>
                <a:blip r:embed="rId697"/>
                <a:stretch>
                  <a:fillRect/>
                </a:stretch>
              </p:blipFill>
              <p:spPr>
                <a:xfrm>
                  <a:off x="7880265" y="9634545"/>
                  <a:ext cx="1677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429" name="Ink 428">
                  <a:extLst>
                    <a:ext uri="{FF2B5EF4-FFF2-40B4-BE49-F238E27FC236}">
                      <a16:creationId xmlns:a16="http://schemas.microsoft.com/office/drawing/2014/main" id="{770AEE28-814A-5939-6EE7-277FA4FD884A}"/>
                    </a:ext>
                  </a:extLst>
                </p14:cNvPr>
                <p14:cNvContentPartPr/>
                <p14:nvPr/>
              </p14:nvContentPartPr>
              <p14:xfrm>
                <a:off x="8219745" y="9755145"/>
                <a:ext cx="69480" cy="34200"/>
              </p14:xfrm>
            </p:contentPart>
          </mc:Choice>
          <mc:Fallback>
            <p:pic>
              <p:nvPicPr>
                <p:cNvPr id="429" name="Ink 428">
                  <a:extLst>
                    <a:ext uri="{FF2B5EF4-FFF2-40B4-BE49-F238E27FC236}">
                      <a16:creationId xmlns:a16="http://schemas.microsoft.com/office/drawing/2014/main" id="{770AEE28-814A-5939-6EE7-277FA4FD884A}"/>
                    </a:ext>
                  </a:extLst>
                </p:cNvPr>
                <p:cNvPicPr/>
                <p:nvPr/>
              </p:nvPicPr>
              <p:blipFill>
                <a:blip r:embed="rId699"/>
                <a:stretch>
                  <a:fillRect/>
                </a:stretch>
              </p:blipFill>
              <p:spPr>
                <a:xfrm>
                  <a:off x="8189145" y="9724185"/>
                  <a:ext cx="1306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700">
              <p14:nvContentPartPr>
                <p14:cNvPr id="430" name="Ink 429">
                  <a:extLst>
                    <a:ext uri="{FF2B5EF4-FFF2-40B4-BE49-F238E27FC236}">
                      <a16:creationId xmlns:a16="http://schemas.microsoft.com/office/drawing/2014/main" id="{EFFF5C5D-54A7-0983-87F6-D45AB1786BD1}"/>
                    </a:ext>
                  </a:extLst>
                </p14:cNvPr>
                <p14:cNvContentPartPr/>
                <p14:nvPr/>
              </p14:nvContentPartPr>
              <p14:xfrm>
                <a:off x="7670385" y="9980865"/>
                <a:ext cx="239400" cy="30600"/>
              </p14:xfrm>
            </p:contentPart>
          </mc:Choice>
          <mc:Fallback>
            <p:pic>
              <p:nvPicPr>
                <p:cNvPr id="430" name="Ink 429">
                  <a:extLst>
                    <a:ext uri="{FF2B5EF4-FFF2-40B4-BE49-F238E27FC236}">
                      <a16:creationId xmlns:a16="http://schemas.microsoft.com/office/drawing/2014/main" id="{EFFF5C5D-54A7-0983-87F6-D45AB1786BD1}"/>
                    </a:ext>
                  </a:extLst>
                </p:cNvPr>
                <p:cNvPicPr/>
                <p:nvPr/>
              </p:nvPicPr>
              <p:blipFill>
                <a:blip r:embed="rId701"/>
                <a:stretch>
                  <a:fillRect/>
                </a:stretch>
              </p:blipFill>
              <p:spPr>
                <a:xfrm>
                  <a:off x="7639785" y="9950265"/>
                  <a:ext cx="3009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431" name="Ink 430">
                  <a:extLst>
                    <a:ext uri="{FF2B5EF4-FFF2-40B4-BE49-F238E27FC236}">
                      <a16:creationId xmlns:a16="http://schemas.microsoft.com/office/drawing/2014/main" id="{09B9DA15-0C15-E791-F094-CDE08895BD3A}"/>
                    </a:ext>
                  </a:extLst>
                </p14:cNvPr>
                <p14:cNvContentPartPr/>
                <p14:nvPr/>
              </p14:nvContentPartPr>
              <p14:xfrm>
                <a:off x="7752465" y="10083825"/>
                <a:ext cx="245880" cy="56880"/>
              </p14:xfrm>
            </p:contentPart>
          </mc:Choice>
          <mc:Fallback>
            <p:pic>
              <p:nvPicPr>
                <p:cNvPr id="431" name="Ink 430">
                  <a:extLst>
                    <a:ext uri="{FF2B5EF4-FFF2-40B4-BE49-F238E27FC236}">
                      <a16:creationId xmlns:a16="http://schemas.microsoft.com/office/drawing/2014/main" id="{09B9DA15-0C15-E791-F094-CDE08895BD3A}"/>
                    </a:ext>
                  </a:extLst>
                </p:cNvPr>
                <p:cNvPicPr/>
                <p:nvPr/>
              </p:nvPicPr>
              <p:blipFill>
                <a:blip r:embed="rId703"/>
                <a:stretch>
                  <a:fillRect/>
                </a:stretch>
              </p:blipFill>
              <p:spPr>
                <a:xfrm>
                  <a:off x="7721865" y="10053225"/>
                  <a:ext cx="3074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435" name="Ink 434">
                  <a:extLst>
                    <a:ext uri="{FF2B5EF4-FFF2-40B4-BE49-F238E27FC236}">
                      <a16:creationId xmlns:a16="http://schemas.microsoft.com/office/drawing/2014/main" id="{85AB79E3-E395-EEDC-5DA5-B6DA984EAFCA}"/>
                    </a:ext>
                  </a:extLst>
                </p14:cNvPr>
                <p14:cNvContentPartPr/>
                <p14:nvPr/>
              </p14:nvContentPartPr>
              <p14:xfrm>
                <a:off x="8384985" y="6809625"/>
                <a:ext cx="305640" cy="512280"/>
              </p14:xfrm>
            </p:contentPart>
          </mc:Choice>
          <mc:Fallback>
            <p:pic>
              <p:nvPicPr>
                <p:cNvPr id="435" name="Ink 434">
                  <a:extLst>
                    <a:ext uri="{FF2B5EF4-FFF2-40B4-BE49-F238E27FC236}">
                      <a16:creationId xmlns:a16="http://schemas.microsoft.com/office/drawing/2014/main" id="{85AB79E3-E395-EEDC-5DA5-B6DA984EAFCA}"/>
                    </a:ext>
                  </a:extLst>
                </p:cNvPr>
                <p:cNvPicPr/>
                <p:nvPr/>
              </p:nvPicPr>
              <p:blipFill>
                <a:blip r:embed="rId705"/>
                <a:stretch>
                  <a:fillRect/>
                </a:stretch>
              </p:blipFill>
              <p:spPr>
                <a:xfrm>
                  <a:off x="8354385" y="6779025"/>
                  <a:ext cx="366840" cy="573480"/>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436" name="Ink 435">
                  <a:extLst>
                    <a:ext uri="{FF2B5EF4-FFF2-40B4-BE49-F238E27FC236}">
                      <a16:creationId xmlns:a16="http://schemas.microsoft.com/office/drawing/2014/main" id="{A712FBAD-6573-24DD-14BB-3938D620898C}"/>
                    </a:ext>
                  </a:extLst>
                </p14:cNvPr>
                <p14:cNvContentPartPr/>
                <p14:nvPr/>
              </p14:nvContentPartPr>
              <p14:xfrm>
                <a:off x="8443305" y="6946425"/>
                <a:ext cx="317160" cy="325440"/>
              </p14:xfrm>
            </p:contentPart>
          </mc:Choice>
          <mc:Fallback>
            <p:pic>
              <p:nvPicPr>
                <p:cNvPr id="436" name="Ink 435">
                  <a:extLst>
                    <a:ext uri="{FF2B5EF4-FFF2-40B4-BE49-F238E27FC236}">
                      <a16:creationId xmlns:a16="http://schemas.microsoft.com/office/drawing/2014/main" id="{A712FBAD-6573-24DD-14BB-3938D620898C}"/>
                    </a:ext>
                  </a:extLst>
                </p:cNvPr>
                <p:cNvPicPr/>
                <p:nvPr/>
              </p:nvPicPr>
              <p:blipFill>
                <a:blip r:embed="rId707"/>
                <a:stretch>
                  <a:fillRect/>
                </a:stretch>
              </p:blipFill>
              <p:spPr>
                <a:xfrm>
                  <a:off x="8412705" y="6915825"/>
                  <a:ext cx="37836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438" name="Ink 437">
                  <a:extLst>
                    <a:ext uri="{FF2B5EF4-FFF2-40B4-BE49-F238E27FC236}">
                      <a16:creationId xmlns:a16="http://schemas.microsoft.com/office/drawing/2014/main" id="{A361090C-7746-842D-346F-9EB8422BBB22}"/>
                    </a:ext>
                  </a:extLst>
                </p14:cNvPr>
                <p14:cNvContentPartPr/>
                <p14:nvPr/>
              </p14:nvContentPartPr>
              <p14:xfrm>
                <a:off x="9031545" y="6273585"/>
                <a:ext cx="1522440" cy="513720"/>
              </p14:xfrm>
            </p:contentPart>
          </mc:Choice>
          <mc:Fallback>
            <p:pic>
              <p:nvPicPr>
                <p:cNvPr id="438" name="Ink 437">
                  <a:extLst>
                    <a:ext uri="{FF2B5EF4-FFF2-40B4-BE49-F238E27FC236}">
                      <a16:creationId xmlns:a16="http://schemas.microsoft.com/office/drawing/2014/main" id="{A361090C-7746-842D-346F-9EB8422BBB22}"/>
                    </a:ext>
                  </a:extLst>
                </p:cNvPr>
                <p:cNvPicPr/>
                <p:nvPr/>
              </p:nvPicPr>
              <p:blipFill>
                <a:blip r:embed="rId709"/>
                <a:stretch>
                  <a:fillRect/>
                </a:stretch>
              </p:blipFill>
              <p:spPr>
                <a:xfrm>
                  <a:off x="9000945" y="6242985"/>
                  <a:ext cx="158400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439" name="Ink 438">
                  <a:extLst>
                    <a:ext uri="{FF2B5EF4-FFF2-40B4-BE49-F238E27FC236}">
                      <a16:creationId xmlns:a16="http://schemas.microsoft.com/office/drawing/2014/main" id="{947082C9-3ACD-AB28-2A22-6CF203C6590D}"/>
                    </a:ext>
                  </a:extLst>
                </p14:cNvPr>
                <p14:cNvContentPartPr/>
                <p14:nvPr/>
              </p14:nvContentPartPr>
              <p14:xfrm>
                <a:off x="10375065" y="6679305"/>
                <a:ext cx="270720" cy="87840"/>
              </p14:xfrm>
            </p:contentPart>
          </mc:Choice>
          <mc:Fallback>
            <p:pic>
              <p:nvPicPr>
                <p:cNvPr id="439" name="Ink 438">
                  <a:extLst>
                    <a:ext uri="{FF2B5EF4-FFF2-40B4-BE49-F238E27FC236}">
                      <a16:creationId xmlns:a16="http://schemas.microsoft.com/office/drawing/2014/main" id="{947082C9-3ACD-AB28-2A22-6CF203C6590D}"/>
                    </a:ext>
                  </a:extLst>
                </p:cNvPr>
                <p:cNvPicPr/>
                <p:nvPr/>
              </p:nvPicPr>
              <p:blipFill>
                <a:blip r:embed="rId711"/>
                <a:stretch>
                  <a:fillRect/>
                </a:stretch>
              </p:blipFill>
              <p:spPr>
                <a:xfrm>
                  <a:off x="10344465" y="6648345"/>
                  <a:ext cx="3319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440" name="Ink 439">
                  <a:extLst>
                    <a:ext uri="{FF2B5EF4-FFF2-40B4-BE49-F238E27FC236}">
                      <a16:creationId xmlns:a16="http://schemas.microsoft.com/office/drawing/2014/main" id="{8C1981D2-E021-0BC7-7DF9-580650C3F8CF}"/>
                    </a:ext>
                  </a:extLst>
                </p14:cNvPr>
                <p14:cNvContentPartPr/>
                <p14:nvPr/>
              </p14:nvContentPartPr>
              <p14:xfrm>
                <a:off x="10594305" y="8171505"/>
                <a:ext cx="93240" cy="571320"/>
              </p14:xfrm>
            </p:contentPart>
          </mc:Choice>
          <mc:Fallback>
            <p:pic>
              <p:nvPicPr>
                <p:cNvPr id="440" name="Ink 439">
                  <a:extLst>
                    <a:ext uri="{FF2B5EF4-FFF2-40B4-BE49-F238E27FC236}">
                      <a16:creationId xmlns:a16="http://schemas.microsoft.com/office/drawing/2014/main" id="{8C1981D2-E021-0BC7-7DF9-580650C3F8CF}"/>
                    </a:ext>
                  </a:extLst>
                </p:cNvPr>
                <p:cNvPicPr/>
                <p:nvPr/>
              </p:nvPicPr>
              <p:blipFill>
                <a:blip r:embed="rId713"/>
                <a:stretch>
                  <a:fillRect/>
                </a:stretch>
              </p:blipFill>
              <p:spPr>
                <a:xfrm>
                  <a:off x="10563705" y="8140545"/>
                  <a:ext cx="154440" cy="632880"/>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441" name="Ink 440">
                  <a:extLst>
                    <a:ext uri="{FF2B5EF4-FFF2-40B4-BE49-F238E27FC236}">
                      <a16:creationId xmlns:a16="http://schemas.microsoft.com/office/drawing/2014/main" id="{EB513DB7-8FE9-779A-4A00-BDD0F5A14CB5}"/>
                    </a:ext>
                  </a:extLst>
                </p14:cNvPr>
                <p14:cNvContentPartPr/>
                <p14:nvPr/>
              </p14:nvContentPartPr>
              <p14:xfrm>
                <a:off x="10450665" y="8592345"/>
                <a:ext cx="481320" cy="239040"/>
              </p14:xfrm>
            </p:contentPart>
          </mc:Choice>
          <mc:Fallback>
            <p:pic>
              <p:nvPicPr>
                <p:cNvPr id="441" name="Ink 440">
                  <a:extLst>
                    <a:ext uri="{FF2B5EF4-FFF2-40B4-BE49-F238E27FC236}">
                      <a16:creationId xmlns:a16="http://schemas.microsoft.com/office/drawing/2014/main" id="{EB513DB7-8FE9-779A-4A00-BDD0F5A14CB5}"/>
                    </a:ext>
                  </a:extLst>
                </p:cNvPr>
                <p:cNvPicPr/>
                <p:nvPr/>
              </p:nvPicPr>
              <p:blipFill>
                <a:blip r:embed="rId715"/>
                <a:stretch>
                  <a:fillRect/>
                </a:stretch>
              </p:blipFill>
              <p:spPr>
                <a:xfrm>
                  <a:off x="10420065" y="8561385"/>
                  <a:ext cx="5425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442" name="Ink 441">
                  <a:extLst>
                    <a:ext uri="{FF2B5EF4-FFF2-40B4-BE49-F238E27FC236}">
                      <a16:creationId xmlns:a16="http://schemas.microsoft.com/office/drawing/2014/main" id="{A9CAECB4-264E-E655-4BF0-7543FD36C1A9}"/>
                    </a:ext>
                  </a:extLst>
                </p14:cNvPr>
                <p14:cNvContentPartPr/>
                <p14:nvPr/>
              </p14:nvContentPartPr>
              <p14:xfrm>
                <a:off x="10719585" y="9363825"/>
                <a:ext cx="9720" cy="463320"/>
              </p14:xfrm>
            </p:contentPart>
          </mc:Choice>
          <mc:Fallback>
            <p:pic>
              <p:nvPicPr>
                <p:cNvPr id="442" name="Ink 441">
                  <a:extLst>
                    <a:ext uri="{FF2B5EF4-FFF2-40B4-BE49-F238E27FC236}">
                      <a16:creationId xmlns:a16="http://schemas.microsoft.com/office/drawing/2014/main" id="{A9CAECB4-264E-E655-4BF0-7543FD36C1A9}"/>
                    </a:ext>
                  </a:extLst>
                </p:cNvPr>
                <p:cNvPicPr/>
                <p:nvPr/>
              </p:nvPicPr>
              <p:blipFill>
                <a:blip r:embed="rId717"/>
                <a:stretch>
                  <a:fillRect/>
                </a:stretch>
              </p:blipFill>
              <p:spPr>
                <a:xfrm>
                  <a:off x="10688985" y="9332865"/>
                  <a:ext cx="7092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443" name="Ink 442">
                  <a:extLst>
                    <a:ext uri="{FF2B5EF4-FFF2-40B4-BE49-F238E27FC236}">
                      <a16:creationId xmlns:a16="http://schemas.microsoft.com/office/drawing/2014/main" id="{3431017F-7AE3-9319-4636-9898CB3B0C02}"/>
                    </a:ext>
                  </a:extLst>
                </p14:cNvPr>
                <p14:cNvContentPartPr/>
                <p14:nvPr/>
              </p14:nvContentPartPr>
              <p14:xfrm>
                <a:off x="10823265" y="9492345"/>
                <a:ext cx="194040" cy="223560"/>
              </p14:xfrm>
            </p:contentPart>
          </mc:Choice>
          <mc:Fallback>
            <p:pic>
              <p:nvPicPr>
                <p:cNvPr id="443" name="Ink 442">
                  <a:extLst>
                    <a:ext uri="{FF2B5EF4-FFF2-40B4-BE49-F238E27FC236}">
                      <a16:creationId xmlns:a16="http://schemas.microsoft.com/office/drawing/2014/main" id="{3431017F-7AE3-9319-4636-9898CB3B0C02}"/>
                    </a:ext>
                  </a:extLst>
                </p:cNvPr>
                <p:cNvPicPr/>
                <p:nvPr/>
              </p:nvPicPr>
              <p:blipFill>
                <a:blip r:embed="rId719"/>
                <a:stretch>
                  <a:fillRect/>
                </a:stretch>
              </p:blipFill>
              <p:spPr>
                <a:xfrm>
                  <a:off x="10792305" y="9461745"/>
                  <a:ext cx="2552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444" name="Ink 443">
                  <a:extLst>
                    <a:ext uri="{FF2B5EF4-FFF2-40B4-BE49-F238E27FC236}">
                      <a16:creationId xmlns:a16="http://schemas.microsoft.com/office/drawing/2014/main" id="{8C420029-DE95-C1F9-43B3-A561C7F8EAA1}"/>
                    </a:ext>
                  </a:extLst>
                </p14:cNvPr>
                <p14:cNvContentPartPr/>
                <p14:nvPr/>
              </p14:nvContentPartPr>
              <p14:xfrm>
                <a:off x="11229345" y="9423945"/>
                <a:ext cx="79200" cy="299160"/>
              </p14:xfrm>
            </p:contentPart>
          </mc:Choice>
          <mc:Fallback>
            <p:pic>
              <p:nvPicPr>
                <p:cNvPr id="444" name="Ink 443">
                  <a:extLst>
                    <a:ext uri="{FF2B5EF4-FFF2-40B4-BE49-F238E27FC236}">
                      <a16:creationId xmlns:a16="http://schemas.microsoft.com/office/drawing/2014/main" id="{8C420029-DE95-C1F9-43B3-A561C7F8EAA1}"/>
                    </a:ext>
                  </a:extLst>
                </p:cNvPr>
                <p:cNvPicPr/>
                <p:nvPr/>
              </p:nvPicPr>
              <p:blipFill>
                <a:blip r:embed="rId721"/>
                <a:stretch>
                  <a:fillRect/>
                </a:stretch>
              </p:blipFill>
              <p:spPr>
                <a:xfrm>
                  <a:off x="11198745" y="9393345"/>
                  <a:ext cx="1407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722">
              <p14:nvContentPartPr>
                <p14:cNvPr id="445" name="Ink 444">
                  <a:extLst>
                    <a:ext uri="{FF2B5EF4-FFF2-40B4-BE49-F238E27FC236}">
                      <a16:creationId xmlns:a16="http://schemas.microsoft.com/office/drawing/2014/main" id="{A0227FBA-9C5A-B3E0-3FBC-B560CD401695}"/>
                    </a:ext>
                  </a:extLst>
                </p14:cNvPr>
                <p14:cNvContentPartPr/>
                <p14:nvPr/>
              </p14:nvContentPartPr>
              <p14:xfrm>
                <a:off x="11144025" y="9542745"/>
                <a:ext cx="19800" cy="19080"/>
              </p14:xfrm>
            </p:contentPart>
          </mc:Choice>
          <mc:Fallback>
            <p:pic>
              <p:nvPicPr>
                <p:cNvPr id="445" name="Ink 444">
                  <a:extLst>
                    <a:ext uri="{FF2B5EF4-FFF2-40B4-BE49-F238E27FC236}">
                      <a16:creationId xmlns:a16="http://schemas.microsoft.com/office/drawing/2014/main" id="{A0227FBA-9C5A-B3E0-3FBC-B560CD401695}"/>
                    </a:ext>
                  </a:extLst>
                </p:cNvPr>
                <p:cNvPicPr/>
                <p:nvPr/>
              </p:nvPicPr>
              <p:blipFill>
                <a:blip r:embed="rId723"/>
                <a:stretch>
                  <a:fillRect/>
                </a:stretch>
              </p:blipFill>
              <p:spPr>
                <a:xfrm>
                  <a:off x="11113425" y="9512145"/>
                  <a:ext cx="8100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446" name="Ink 445">
                  <a:extLst>
                    <a:ext uri="{FF2B5EF4-FFF2-40B4-BE49-F238E27FC236}">
                      <a16:creationId xmlns:a16="http://schemas.microsoft.com/office/drawing/2014/main" id="{5F72350E-1A80-6A6B-3BFE-4B5B164D868E}"/>
                    </a:ext>
                  </a:extLst>
                </p14:cNvPr>
                <p14:cNvContentPartPr/>
                <p14:nvPr/>
              </p14:nvContentPartPr>
              <p14:xfrm>
                <a:off x="11391345" y="9614745"/>
                <a:ext cx="71280" cy="27000"/>
              </p14:xfrm>
            </p:contentPart>
          </mc:Choice>
          <mc:Fallback>
            <p:pic>
              <p:nvPicPr>
                <p:cNvPr id="446" name="Ink 445">
                  <a:extLst>
                    <a:ext uri="{FF2B5EF4-FFF2-40B4-BE49-F238E27FC236}">
                      <a16:creationId xmlns:a16="http://schemas.microsoft.com/office/drawing/2014/main" id="{5F72350E-1A80-6A6B-3BFE-4B5B164D868E}"/>
                    </a:ext>
                  </a:extLst>
                </p:cNvPr>
                <p:cNvPicPr/>
                <p:nvPr/>
              </p:nvPicPr>
              <p:blipFill>
                <a:blip r:embed="rId725"/>
                <a:stretch>
                  <a:fillRect/>
                </a:stretch>
              </p:blipFill>
              <p:spPr>
                <a:xfrm>
                  <a:off x="11360745" y="9584145"/>
                  <a:ext cx="1328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447" name="Ink 446">
                  <a:extLst>
                    <a:ext uri="{FF2B5EF4-FFF2-40B4-BE49-F238E27FC236}">
                      <a16:creationId xmlns:a16="http://schemas.microsoft.com/office/drawing/2014/main" id="{F4FA61DB-793E-A450-8E0C-8877E2BCB7AA}"/>
                    </a:ext>
                  </a:extLst>
                </p14:cNvPr>
                <p14:cNvContentPartPr/>
                <p14:nvPr/>
              </p14:nvContentPartPr>
              <p14:xfrm>
                <a:off x="10488825" y="9971865"/>
                <a:ext cx="823680" cy="97200"/>
              </p14:xfrm>
            </p:contentPart>
          </mc:Choice>
          <mc:Fallback>
            <p:pic>
              <p:nvPicPr>
                <p:cNvPr id="447" name="Ink 446">
                  <a:extLst>
                    <a:ext uri="{FF2B5EF4-FFF2-40B4-BE49-F238E27FC236}">
                      <a16:creationId xmlns:a16="http://schemas.microsoft.com/office/drawing/2014/main" id="{F4FA61DB-793E-A450-8E0C-8877E2BCB7AA}"/>
                    </a:ext>
                  </a:extLst>
                </p:cNvPr>
                <p:cNvPicPr/>
                <p:nvPr/>
              </p:nvPicPr>
              <p:blipFill>
                <a:blip r:embed="rId727"/>
                <a:stretch>
                  <a:fillRect/>
                </a:stretch>
              </p:blipFill>
              <p:spPr>
                <a:xfrm>
                  <a:off x="10458225" y="9941265"/>
                  <a:ext cx="8848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451" name="Ink 450">
                  <a:extLst>
                    <a:ext uri="{FF2B5EF4-FFF2-40B4-BE49-F238E27FC236}">
                      <a16:creationId xmlns:a16="http://schemas.microsoft.com/office/drawing/2014/main" id="{3A97ACBA-72E4-FB40-4104-F4216ECBD9A1}"/>
                    </a:ext>
                  </a:extLst>
                </p14:cNvPr>
                <p14:cNvContentPartPr/>
                <p14:nvPr/>
              </p14:nvContentPartPr>
              <p14:xfrm>
                <a:off x="10294425" y="6763185"/>
                <a:ext cx="29520" cy="386280"/>
              </p14:xfrm>
            </p:contentPart>
          </mc:Choice>
          <mc:Fallback>
            <p:pic>
              <p:nvPicPr>
                <p:cNvPr id="451" name="Ink 450">
                  <a:extLst>
                    <a:ext uri="{FF2B5EF4-FFF2-40B4-BE49-F238E27FC236}">
                      <a16:creationId xmlns:a16="http://schemas.microsoft.com/office/drawing/2014/main" id="{3A97ACBA-72E4-FB40-4104-F4216ECBD9A1}"/>
                    </a:ext>
                  </a:extLst>
                </p:cNvPr>
                <p:cNvPicPr/>
                <p:nvPr/>
              </p:nvPicPr>
              <p:blipFill>
                <a:blip r:embed="rId729"/>
                <a:stretch>
                  <a:fillRect/>
                </a:stretch>
              </p:blipFill>
              <p:spPr>
                <a:xfrm>
                  <a:off x="10263825" y="6732585"/>
                  <a:ext cx="90720" cy="447480"/>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453" name="Ink 452">
                  <a:extLst>
                    <a:ext uri="{FF2B5EF4-FFF2-40B4-BE49-F238E27FC236}">
                      <a16:creationId xmlns:a16="http://schemas.microsoft.com/office/drawing/2014/main" id="{E42D7BA9-B369-0907-85F3-7231F0F8F85D}"/>
                    </a:ext>
                  </a:extLst>
                </p14:cNvPr>
                <p14:cNvContentPartPr/>
                <p14:nvPr/>
              </p14:nvContentPartPr>
              <p14:xfrm>
                <a:off x="9298665" y="9062505"/>
                <a:ext cx="237240" cy="312840"/>
              </p14:xfrm>
            </p:contentPart>
          </mc:Choice>
          <mc:Fallback>
            <p:pic>
              <p:nvPicPr>
                <p:cNvPr id="453" name="Ink 452">
                  <a:extLst>
                    <a:ext uri="{FF2B5EF4-FFF2-40B4-BE49-F238E27FC236}">
                      <a16:creationId xmlns:a16="http://schemas.microsoft.com/office/drawing/2014/main" id="{E42D7BA9-B369-0907-85F3-7231F0F8F85D}"/>
                    </a:ext>
                  </a:extLst>
                </p:cNvPr>
                <p:cNvPicPr/>
                <p:nvPr/>
              </p:nvPicPr>
              <p:blipFill>
                <a:blip r:embed="rId731"/>
                <a:stretch>
                  <a:fillRect/>
                </a:stretch>
              </p:blipFill>
              <p:spPr>
                <a:xfrm>
                  <a:off x="9268065" y="9031905"/>
                  <a:ext cx="29844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732">
              <p14:nvContentPartPr>
                <p14:cNvPr id="454" name="Ink 453">
                  <a:extLst>
                    <a:ext uri="{FF2B5EF4-FFF2-40B4-BE49-F238E27FC236}">
                      <a16:creationId xmlns:a16="http://schemas.microsoft.com/office/drawing/2014/main" id="{191877B7-62C0-C750-29FB-5C306A078D93}"/>
                    </a:ext>
                  </a:extLst>
                </p14:cNvPr>
                <p14:cNvContentPartPr/>
                <p14:nvPr/>
              </p14:nvContentPartPr>
              <p14:xfrm>
                <a:off x="9423585" y="9291105"/>
                <a:ext cx="174600" cy="90720"/>
              </p14:xfrm>
            </p:contentPart>
          </mc:Choice>
          <mc:Fallback>
            <p:pic>
              <p:nvPicPr>
                <p:cNvPr id="454" name="Ink 453">
                  <a:extLst>
                    <a:ext uri="{FF2B5EF4-FFF2-40B4-BE49-F238E27FC236}">
                      <a16:creationId xmlns:a16="http://schemas.microsoft.com/office/drawing/2014/main" id="{191877B7-62C0-C750-29FB-5C306A078D93}"/>
                    </a:ext>
                  </a:extLst>
                </p:cNvPr>
                <p:cNvPicPr/>
                <p:nvPr/>
              </p:nvPicPr>
              <p:blipFill>
                <a:blip r:embed="rId733"/>
                <a:stretch>
                  <a:fillRect/>
                </a:stretch>
              </p:blipFill>
              <p:spPr>
                <a:xfrm>
                  <a:off x="9392985" y="9260505"/>
                  <a:ext cx="2361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734">
              <p14:nvContentPartPr>
                <p14:cNvPr id="455" name="Ink 454">
                  <a:extLst>
                    <a:ext uri="{FF2B5EF4-FFF2-40B4-BE49-F238E27FC236}">
                      <a16:creationId xmlns:a16="http://schemas.microsoft.com/office/drawing/2014/main" id="{EFCC4DE3-976C-4C7B-BBE9-FE3BD380B058}"/>
                    </a:ext>
                  </a:extLst>
                </p14:cNvPr>
                <p14:cNvContentPartPr/>
                <p14:nvPr/>
              </p14:nvContentPartPr>
              <p14:xfrm>
                <a:off x="9683145" y="9219105"/>
                <a:ext cx="160560" cy="259200"/>
              </p14:xfrm>
            </p:contentPart>
          </mc:Choice>
          <mc:Fallback>
            <p:pic>
              <p:nvPicPr>
                <p:cNvPr id="455" name="Ink 454">
                  <a:extLst>
                    <a:ext uri="{FF2B5EF4-FFF2-40B4-BE49-F238E27FC236}">
                      <a16:creationId xmlns:a16="http://schemas.microsoft.com/office/drawing/2014/main" id="{EFCC4DE3-976C-4C7B-BBE9-FE3BD380B058}"/>
                    </a:ext>
                  </a:extLst>
                </p:cNvPr>
                <p:cNvPicPr/>
                <p:nvPr/>
              </p:nvPicPr>
              <p:blipFill>
                <a:blip r:embed="rId735"/>
                <a:stretch>
                  <a:fillRect/>
                </a:stretch>
              </p:blipFill>
              <p:spPr>
                <a:xfrm>
                  <a:off x="9652545" y="9188505"/>
                  <a:ext cx="22176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736">
              <p14:nvContentPartPr>
                <p14:cNvPr id="456" name="Ink 455">
                  <a:extLst>
                    <a:ext uri="{FF2B5EF4-FFF2-40B4-BE49-F238E27FC236}">
                      <a16:creationId xmlns:a16="http://schemas.microsoft.com/office/drawing/2014/main" id="{E3800433-FE9E-1824-CCED-D6691003AAE2}"/>
                    </a:ext>
                  </a:extLst>
                </p14:cNvPr>
                <p14:cNvContentPartPr/>
                <p14:nvPr/>
              </p14:nvContentPartPr>
              <p14:xfrm>
                <a:off x="9905985" y="9145305"/>
                <a:ext cx="63360" cy="267480"/>
              </p14:xfrm>
            </p:contentPart>
          </mc:Choice>
          <mc:Fallback>
            <p:pic>
              <p:nvPicPr>
                <p:cNvPr id="456" name="Ink 455">
                  <a:extLst>
                    <a:ext uri="{FF2B5EF4-FFF2-40B4-BE49-F238E27FC236}">
                      <a16:creationId xmlns:a16="http://schemas.microsoft.com/office/drawing/2014/main" id="{E3800433-FE9E-1824-CCED-D6691003AAE2}"/>
                    </a:ext>
                  </a:extLst>
                </p:cNvPr>
                <p:cNvPicPr/>
                <p:nvPr/>
              </p:nvPicPr>
              <p:blipFill>
                <a:blip r:embed="rId737"/>
                <a:stretch>
                  <a:fillRect/>
                </a:stretch>
              </p:blipFill>
              <p:spPr>
                <a:xfrm>
                  <a:off x="9875385" y="9114705"/>
                  <a:ext cx="12456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738">
              <p14:nvContentPartPr>
                <p14:cNvPr id="457" name="Ink 456">
                  <a:extLst>
                    <a:ext uri="{FF2B5EF4-FFF2-40B4-BE49-F238E27FC236}">
                      <a16:creationId xmlns:a16="http://schemas.microsoft.com/office/drawing/2014/main" id="{E0DEA2BF-6235-E0AB-1436-392EA95E83F9}"/>
                    </a:ext>
                  </a:extLst>
                </p14:cNvPr>
                <p14:cNvContentPartPr/>
                <p14:nvPr/>
              </p14:nvContentPartPr>
              <p14:xfrm>
                <a:off x="9842985" y="9260865"/>
                <a:ext cx="27360" cy="46080"/>
              </p14:xfrm>
            </p:contentPart>
          </mc:Choice>
          <mc:Fallback>
            <p:pic>
              <p:nvPicPr>
                <p:cNvPr id="457" name="Ink 456">
                  <a:extLst>
                    <a:ext uri="{FF2B5EF4-FFF2-40B4-BE49-F238E27FC236}">
                      <a16:creationId xmlns:a16="http://schemas.microsoft.com/office/drawing/2014/main" id="{E0DEA2BF-6235-E0AB-1436-392EA95E83F9}"/>
                    </a:ext>
                  </a:extLst>
                </p:cNvPr>
                <p:cNvPicPr/>
                <p:nvPr/>
              </p:nvPicPr>
              <p:blipFill>
                <a:blip r:embed="rId739"/>
                <a:stretch>
                  <a:fillRect/>
                </a:stretch>
              </p:blipFill>
              <p:spPr>
                <a:xfrm>
                  <a:off x="9812385" y="9230265"/>
                  <a:ext cx="885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458" name="Ink 457">
                  <a:extLst>
                    <a:ext uri="{FF2B5EF4-FFF2-40B4-BE49-F238E27FC236}">
                      <a16:creationId xmlns:a16="http://schemas.microsoft.com/office/drawing/2014/main" id="{B8100BB9-535B-3435-78AD-4DA188A89F73}"/>
                    </a:ext>
                  </a:extLst>
                </p14:cNvPr>
                <p14:cNvContentPartPr/>
                <p14:nvPr/>
              </p14:nvContentPartPr>
              <p14:xfrm>
                <a:off x="10044945" y="9358785"/>
                <a:ext cx="35280" cy="27000"/>
              </p14:xfrm>
            </p:contentPart>
          </mc:Choice>
          <mc:Fallback>
            <p:pic>
              <p:nvPicPr>
                <p:cNvPr id="458" name="Ink 457">
                  <a:extLst>
                    <a:ext uri="{FF2B5EF4-FFF2-40B4-BE49-F238E27FC236}">
                      <a16:creationId xmlns:a16="http://schemas.microsoft.com/office/drawing/2014/main" id="{B8100BB9-535B-3435-78AD-4DA188A89F73}"/>
                    </a:ext>
                  </a:extLst>
                </p:cNvPr>
                <p:cNvPicPr/>
                <p:nvPr/>
              </p:nvPicPr>
              <p:blipFill>
                <a:blip r:embed="rId741"/>
                <a:stretch>
                  <a:fillRect/>
                </a:stretch>
              </p:blipFill>
              <p:spPr>
                <a:xfrm>
                  <a:off x="10014345" y="9327825"/>
                  <a:ext cx="968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459" name="Ink 458">
                  <a:extLst>
                    <a:ext uri="{FF2B5EF4-FFF2-40B4-BE49-F238E27FC236}">
                      <a16:creationId xmlns:a16="http://schemas.microsoft.com/office/drawing/2014/main" id="{D3C2D5DA-BF65-7224-F5E1-259F53C7F30F}"/>
                    </a:ext>
                  </a:extLst>
                </p14:cNvPr>
                <p14:cNvContentPartPr/>
                <p14:nvPr/>
              </p14:nvContentPartPr>
              <p14:xfrm>
                <a:off x="9495945" y="9774585"/>
                <a:ext cx="299160" cy="7920"/>
              </p14:xfrm>
            </p:contentPart>
          </mc:Choice>
          <mc:Fallback>
            <p:pic>
              <p:nvPicPr>
                <p:cNvPr id="459" name="Ink 458">
                  <a:extLst>
                    <a:ext uri="{FF2B5EF4-FFF2-40B4-BE49-F238E27FC236}">
                      <a16:creationId xmlns:a16="http://schemas.microsoft.com/office/drawing/2014/main" id="{D3C2D5DA-BF65-7224-F5E1-259F53C7F30F}"/>
                    </a:ext>
                  </a:extLst>
                </p:cNvPr>
                <p:cNvPicPr/>
                <p:nvPr/>
              </p:nvPicPr>
              <p:blipFill>
                <a:blip r:embed="rId743"/>
                <a:stretch>
                  <a:fillRect/>
                </a:stretch>
              </p:blipFill>
              <p:spPr>
                <a:xfrm>
                  <a:off x="9465345" y="9743625"/>
                  <a:ext cx="3607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744">
              <p14:nvContentPartPr>
                <p14:cNvPr id="460" name="Ink 459">
                  <a:extLst>
                    <a:ext uri="{FF2B5EF4-FFF2-40B4-BE49-F238E27FC236}">
                      <a16:creationId xmlns:a16="http://schemas.microsoft.com/office/drawing/2014/main" id="{7F44D7D9-DD3A-5C2D-3E33-DAE3907743C1}"/>
                    </a:ext>
                  </a:extLst>
                </p14:cNvPr>
                <p14:cNvContentPartPr/>
                <p14:nvPr/>
              </p14:nvContentPartPr>
              <p14:xfrm>
                <a:off x="9505305" y="9935505"/>
                <a:ext cx="276840" cy="16920"/>
              </p14:xfrm>
            </p:contentPart>
          </mc:Choice>
          <mc:Fallback>
            <p:pic>
              <p:nvPicPr>
                <p:cNvPr id="460" name="Ink 459">
                  <a:extLst>
                    <a:ext uri="{FF2B5EF4-FFF2-40B4-BE49-F238E27FC236}">
                      <a16:creationId xmlns:a16="http://schemas.microsoft.com/office/drawing/2014/main" id="{7F44D7D9-DD3A-5C2D-3E33-DAE3907743C1}"/>
                    </a:ext>
                  </a:extLst>
                </p:cNvPr>
                <p:cNvPicPr/>
                <p:nvPr/>
              </p:nvPicPr>
              <p:blipFill>
                <a:blip r:embed="rId745"/>
                <a:stretch>
                  <a:fillRect/>
                </a:stretch>
              </p:blipFill>
              <p:spPr>
                <a:xfrm>
                  <a:off x="9474345" y="9904905"/>
                  <a:ext cx="3384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746">
              <p14:nvContentPartPr>
                <p14:cNvPr id="462" name="Ink 461">
                  <a:extLst>
                    <a:ext uri="{FF2B5EF4-FFF2-40B4-BE49-F238E27FC236}">
                      <a16:creationId xmlns:a16="http://schemas.microsoft.com/office/drawing/2014/main" id="{E65440BF-7B0B-6C35-2C65-E4D93EFF07FF}"/>
                    </a:ext>
                  </a:extLst>
                </p14:cNvPr>
                <p14:cNvContentPartPr/>
                <p14:nvPr/>
              </p14:nvContentPartPr>
              <p14:xfrm>
                <a:off x="10394865" y="6374025"/>
                <a:ext cx="3122280" cy="906480"/>
              </p14:xfrm>
            </p:contentPart>
          </mc:Choice>
          <mc:Fallback>
            <p:pic>
              <p:nvPicPr>
                <p:cNvPr id="462" name="Ink 461">
                  <a:extLst>
                    <a:ext uri="{FF2B5EF4-FFF2-40B4-BE49-F238E27FC236}">
                      <a16:creationId xmlns:a16="http://schemas.microsoft.com/office/drawing/2014/main" id="{E65440BF-7B0B-6C35-2C65-E4D93EFF07FF}"/>
                    </a:ext>
                  </a:extLst>
                </p:cNvPr>
                <p:cNvPicPr/>
                <p:nvPr/>
              </p:nvPicPr>
              <p:blipFill>
                <a:blip r:embed="rId747"/>
                <a:stretch>
                  <a:fillRect/>
                </a:stretch>
              </p:blipFill>
              <p:spPr>
                <a:xfrm>
                  <a:off x="10364265" y="6343425"/>
                  <a:ext cx="3183840" cy="967680"/>
                </a:xfrm>
                <a:prstGeom prst="rect">
                  <a:avLst/>
                </a:prstGeom>
              </p:spPr>
            </p:pic>
          </mc:Fallback>
        </mc:AlternateContent>
        <mc:AlternateContent xmlns:mc="http://schemas.openxmlformats.org/markup-compatibility/2006">
          <mc:Choice xmlns:p14="http://schemas.microsoft.com/office/powerpoint/2010/main" Requires="p14">
            <p:contentPart p14:bwMode="auto" r:id="rId748">
              <p14:nvContentPartPr>
                <p14:cNvPr id="463" name="Ink 462">
                  <a:extLst>
                    <a:ext uri="{FF2B5EF4-FFF2-40B4-BE49-F238E27FC236}">
                      <a16:creationId xmlns:a16="http://schemas.microsoft.com/office/drawing/2014/main" id="{AD90E8E0-099E-5F3B-A4F0-655F11567208}"/>
                    </a:ext>
                  </a:extLst>
                </p14:cNvPr>
                <p14:cNvContentPartPr/>
                <p14:nvPr/>
              </p14:nvContentPartPr>
              <p14:xfrm>
                <a:off x="13237785" y="7159185"/>
                <a:ext cx="468360" cy="138960"/>
              </p14:xfrm>
            </p:contentPart>
          </mc:Choice>
          <mc:Fallback>
            <p:pic>
              <p:nvPicPr>
                <p:cNvPr id="463" name="Ink 462">
                  <a:extLst>
                    <a:ext uri="{FF2B5EF4-FFF2-40B4-BE49-F238E27FC236}">
                      <a16:creationId xmlns:a16="http://schemas.microsoft.com/office/drawing/2014/main" id="{AD90E8E0-099E-5F3B-A4F0-655F11567208}"/>
                    </a:ext>
                  </a:extLst>
                </p:cNvPr>
                <p:cNvPicPr/>
                <p:nvPr/>
              </p:nvPicPr>
              <p:blipFill>
                <a:blip r:embed="rId749"/>
                <a:stretch>
                  <a:fillRect/>
                </a:stretch>
              </p:blipFill>
              <p:spPr>
                <a:xfrm>
                  <a:off x="13206825" y="7128585"/>
                  <a:ext cx="5295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750">
              <p14:nvContentPartPr>
                <p14:cNvPr id="464" name="Ink 463">
                  <a:extLst>
                    <a:ext uri="{FF2B5EF4-FFF2-40B4-BE49-F238E27FC236}">
                      <a16:creationId xmlns:a16="http://schemas.microsoft.com/office/drawing/2014/main" id="{32157BE7-86DB-9875-19EA-6E3973855B60}"/>
                    </a:ext>
                  </a:extLst>
                </p14:cNvPr>
                <p14:cNvContentPartPr/>
                <p14:nvPr/>
              </p14:nvContentPartPr>
              <p14:xfrm>
                <a:off x="13678425" y="9085545"/>
                <a:ext cx="163800" cy="299160"/>
              </p14:xfrm>
            </p:contentPart>
          </mc:Choice>
          <mc:Fallback>
            <p:pic>
              <p:nvPicPr>
                <p:cNvPr id="464" name="Ink 463">
                  <a:extLst>
                    <a:ext uri="{FF2B5EF4-FFF2-40B4-BE49-F238E27FC236}">
                      <a16:creationId xmlns:a16="http://schemas.microsoft.com/office/drawing/2014/main" id="{32157BE7-86DB-9875-19EA-6E3973855B60}"/>
                    </a:ext>
                  </a:extLst>
                </p:cNvPr>
                <p:cNvPicPr/>
                <p:nvPr/>
              </p:nvPicPr>
              <p:blipFill>
                <a:blip r:embed="rId751"/>
                <a:stretch>
                  <a:fillRect/>
                </a:stretch>
              </p:blipFill>
              <p:spPr>
                <a:xfrm>
                  <a:off x="13647825" y="9054945"/>
                  <a:ext cx="22536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752">
              <p14:nvContentPartPr>
                <p14:cNvPr id="465" name="Ink 464">
                  <a:extLst>
                    <a:ext uri="{FF2B5EF4-FFF2-40B4-BE49-F238E27FC236}">
                      <a16:creationId xmlns:a16="http://schemas.microsoft.com/office/drawing/2014/main" id="{871CB73C-4AFD-F088-9850-F95C3876EE54}"/>
                    </a:ext>
                  </a:extLst>
                </p14:cNvPr>
                <p14:cNvContentPartPr/>
                <p14:nvPr/>
              </p14:nvContentPartPr>
              <p14:xfrm>
                <a:off x="13735305" y="9081225"/>
                <a:ext cx="465120" cy="92520"/>
              </p14:xfrm>
            </p:contentPart>
          </mc:Choice>
          <mc:Fallback>
            <p:pic>
              <p:nvPicPr>
                <p:cNvPr id="465" name="Ink 464">
                  <a:extLst>
                    <a:ext uri="{FF2B5EF4-FFF2-40B4-BE49-F238E27FC236}">
                      <a16:creationId xmlns:a16="http://schemas.microsoft.com/office/drawing/2014/main" id="{871CB73C-4AFD-F088-9850-F95C3876EE54}"/>
                    </a:ext>
                  </a:extLst>
                </p:cNvPr>
                <p:cNvPicPr/>
                <p:nvPr/>
              </p:nvPicPr>
              <p:blipFill>
                <a:blip r:embed="rId753"/>
                <a:stretch>
                  <a:fillRect/>
                </a:stretch>
              </p:blipFill>
              <p:spPr>
                <a:xfrm>
                  <a:off x="13704705" y="9050265"/>
                  <a:ext cx="526320" cy="153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4">
            <p14:nvContentPartPr>
              <p14:cNvPr id="468" name="Ink 467">
                <a:extLst>
                  <a:ext uri="{FF2B5EF4-FFF2-40B4-BE49-F238E27FC236}">
                    <a16:creationId xmlns:a16="http://schemas.microsoft.com/office/drawing/2014/main" id="{39266698-C620-9D72-603C-AA567AF749EF}"/>
                  </a:ext>
                </a:extLst>
              </p14:cNvPr>
              <p14:cNvContentPartPr/>
              <p14:nvPr/>
            </p14:nvContentPartPr>
            <p14:xfrm>
              <a:off x="12035385" y="9397665"/>
              <a:ext cx="972360" cy="233640"/>
            </p14:xfrm>
          </p:contentPart>
        </mc:Choice>
        <mc:Fallback>
          <p:pic>
            <p:nvPicPr>
              <p:cNvPr id="468" name="Ink 467">
                <a:extLst>
                  <a:ext uri="{FF2B5EF4-FFF2-40B4-BE49-F238E27FC236}">
                    <a16:creationId xmlns:a16="http://schemas.microsoft.com/office/drawing/2014/main" id="{39266698-C620-9D72-603C-AA567AF749EF}"/>
                  </a:ext>
                </a:extLst>
              </p:cNvPr>
              <p:cNvPicPr/>
              <p:nvPr/>
            </p:nvPicPr>
            <p:blipFill>
              <a:blip r:embed="rId755"/>
              <a:stretch>
                <a:fillRect/>
              </a:stretch>
            </p:blipFill>
            <p:spPr>
              <a:xfrm>
                <a:off x="12004785" y="9367065"/>
                <a:ext cx="1033920" cy="294840"/>
              </a:xfrm>
              <a:prstGeom prst="rect">
                <a:avLst/>
              </a:prstGeom>
            </p:spPr>
          </p:pic>
        </mc:Fallback>
      </mc:AlternateContent>
      <p:grpSp>
        <p:nvGrpSpPr>
          <p:cNvPr id="473" name="Group 472">
            <a:extLst>
              <a:ext uri="{FF2B5EF4-FFF2-40B4-BE49-F238E27FC236}">
                <a16:creationId xmlns:a16="http://schemas.microsoft.com/office/drawing/2014/main" id="{93F9DE11-126F-8CD5-2F3A-C5BF0011462A}"/>
              </a:ext>
            </a:extLst>
          </p:cNvPr>
          <p:cNvGrpSpPr/>
          <p:nvPr/>
        </p:nvGrpSpPr>
        <p:grpSpPr>
          <a:xfrm>
            <a:off x="12126105" y="8955225"/>
            <a:ext cx="878040" cy="282960"/>
            <a:chOff x="12126105" y="8955225"/>
            <a:chExt cx="878040" cy="282960"/>
          </a:xfrm>
        </p:grpSpPr>
        <mc:AlternateContent xmlns:mc="http://schemas.openxmlformats.org/markup-compatibility/2006">
          <mc:Choice xmlns:p14="http://schemas.microsoft.com/office/powerpoint/2010/main" Requires="p14">
            <p:contentPart p14:bwMode="auto" r:id="rId756">
              <p14:nvContentPartPr>
                <p14:cNvPr id="469" name="Ink 468">
                  <a:extLst>
                    <a:ext uri="{FF2B5EF4-FFF2-40B4-BE49-F238E27FC236}">
                      <a16:creationId xmlns:a16="http://schemas.microsoft.com/office/drawing/2014/main" id="{29413D1E-69F1-91C8-32B0-52A7A48CA04D}"/>
                    </a:ext>
                  </a:extLst>
                </p14:cNvPr>
                <p14:cNvContentPartPr/>
                <p14:nvPr/>
              </p14:nvContentPartPr>
              <p14:xfrm>
                <a:off x="12132225" y="8971425"/>
                <a:ext cx="114840" cy="266760"/>
              </p14:xfrm>
            </p:contentPart>
          </mc:Choice>
          <mc:Fallback>
            <p:pic>
              <p:nvPicPr>
                <p:cNvPr id="469" name="Ink 468">
                  <a:extLst>
                    <a:ext uri="{FF2B5EF4-FFF2-40B4-BE49-F238E27FC236}">
                      <a16:creationId xmlns:a16="http://schemas.microsoft.com/office/drawing/2014/main" id="{29413D1E-69F1-91C8-32B0-52A7A48CA04D}"/>
                    </a:ext>
                  </a:extLst>
                </p:cNvPr>
                <p:cNvPicPr/>
                <p:nvPr/>
              </p:nvPicPr>
              <p:blipFill>
                <a:blip r:embed="rId757"/>
                <a:stretch>
                  <a:fillRect/>
                </a:stretch>
              </p:blipFill>
              <p:spPr>
                <a:xfrm>
                  <a:off x="12101625" y="8940825"/>
                  <a:ext cx="17640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758">
              <p14:nvContentPartPr>
                <p14:cNvPr id="470" name="Ink 469">
                  <a:extLst>
                    <a:ext uri="{FF2B5EF4-FFF2-40B4-BE49-F238E27FC236}">
                      <a16:creationId xmlns:a16="http://schemas.microsoft.com/office/drawing/2014/main" id="{9B2FDB34-5759-3231-B45B-3BE783929D48}"/>
                    </a:ext>
                  </a:extLst>
                </p14:cNvPr>
                <p14:cNvContentPartPr/>
                <p14:nvPr/>
              </p14:nvContentPartPr>
              <p14:xfrm>
                <a:off x="12126105" y="8955225"/>
                <a:ext cx="444240" cy="225720"/>
              </p14:xfrm>
            </p:contentPart>
          </mc:Choice>
          <mc:Fallback>
            <p:pic>
              <p:nvPicPr>
                <p:cNvPr id="470" name="Ink 469">
                  <a:extLst>
                    <a:ext uri="{FF2B5EF4-FFF2-40B4-BE49-F238E27FC236}">
                      <a16:creationId xmlns:a16="http://schemas.microsoft.com/office/drawing/2014/main" id="{9B2FDB34-5759-3231-B45B-3BE783929D48}"/>
                    </a:ext>
                  </a:extLst>
                </p:cNvPr>
                <p:cNvPicPr/>
                <p:nvPr/>
              </p:nvPicPr>
              <p:blipFill>
                <a:blip r:embed="rId759"/>
                <a:stretch>
                  <a:fillRect/>
                </a:stretch>
              </p:blipFill>
              <p:spPr>
                <a:xfrm>
                  <a:off x="12095505" y="8924625"/>
                  <a:ext cx="50580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760">
              <p14:nvContentPartPr>
                <p14:cNvPr id="471" name="Ink 470">
                  <a:extLst>
                    <a:ext uri="{FF2B5EF4-FFF2-40B4-BE49-F238E27FC236}">
                      <a16:creationId xmlns:a16="http://schemas.microsoft.com/office/drawing/2014/main" id="{3BCDEC17-B0A3-D364-3AED-C56DB96C1038}"/>
                    </a:ext>
                  </a:extLst>
                </p14:cNvPr>
                <p14:cNvContentPartPr/>
                <p14:nvPr/>
              </p14:nvContentPartPr>
              <p14:xfrm>
                <a:off x="12756825" y="8955945"/>
                <a:ext cx="102240" cy="230400"/>
              </p14:xfrm>
            </p:contentPart>
          </mc:Choice>
          <mc:Fallback>
            <p:pic>
              <p:nvPicPr>
                <p:cNvPr id="471" name="Ink 470">
                  <a:extLst>
                    <a:ext uri="{FF2B5EF4-FFF2-40B4-BE49-F238E27FC236}">
                      <a16:creationId xmlns:a16="http://schemas.microsoft.com/office/drawing/2014/main" id="{3BCDEC17-B0A3-D364-3AED-C56DB96C1038}"/>
                    </a:ext>
                  </a:extLst>
                </p:cNvPr>
                <p:cNvPicPr/>
                <p:nvPr/>
              </p:nvPicPr>
              <p:blipFill>
                <a:blip r:embed="rId761"/>
                <a:stretch>
                  <a:fillRect/>
                </a:stretch>
              </p:blipFill>
              <p:spPr>
                <a:xfrm>
                  <a:off x="12726225" y="8924985"/>
                  <a:ext cx="16344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472" name="Ink 471">
                  <a:extLst>
                    <a:ext uri="{FF2B5EF4-FFF2-40B4-BE49-F238E27FC236}">
                      <a16:creationId xmlns:a16="http://schemas.microsoft.com/office/drawing/2014/main" id="{47E8D2C4-2771-F7D9-04B6-BCE934B578F7}"/>
                    </a:ext>
                  </a:extLst>
                </p14:cNvPr>
                <p14:cNvContentPartPr/>
                <p14:nvPr/>
              </p14:nvContentPartPr>
              <p14:xfrm>
                <a:off x="12701025" y="9033705"/>
                <a:ext cx="303120" cy="140400"/>
              </p14:xfrm>
            </p:contentPart>
          </mc:Choice>
          <mc:Fallback>
            <p:pic>
              <p:nvPicPr>
                <p:cNvPr id="472" name="Ink 471">
                  <a:extLst>
                    <a:ext uri="{FF2B5EF4-FFF2-40B4-BE49-F238E27FC236}">
                      <a16:creationId xmlns:a16="http://schemas.microsoft.com/office/drawing/2014/main" id="{47E8D2C4-2771-F7D9-04B6-BCE934B578F7}"/>
                    </a:ext>
                  </a:extLst>
                </p:cNvPr>
                <p:cNvPicPr/>
                <p:nvPr/>
              </p:nvPicPr>
              <p:blipFill>
                <a:blip r:embed="rId763"/>
                <a:stretch>
                  <a:fillRect/>
                </a:stretch>
              </p:blipFill>
              <p:spPr>
                <a:xfrm>
                  <a:off x="12670425" y="9002745"/>
                  <a:ext cx="364680" cy="201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64">
            <p14:nvContentPartPr>
              <p14:cNvPr id="474" name="Ink 473">
                <a:extLst>
                  <a:ext uri="{FF2B5EF4-FFF2-40B4-BE49-F238E27FC236}">
                    <a16:creationId xmlns:a16="http://schemas.microsoft.com/office/drawing/2014/main" id="{74BB75F9-ECE4-7FA3-4386-A86A056AD7EA}"/>
                  </a:ext>
                </a:extLst>
              </p14:cNvPr>
              <p14:cNvContentPartPr/>
              <p14:nvPr/>
            </p14:nvContentPartPr>
            <p14:xfrm>
              <a:off x="3186945" y="9644985"/>
              <a:ext cx="965160" cy="199080"/>
            </p14:xfrm>
          </p:contentPart>
        </mc:Choice>
        <mc:Fallback>
          <p:pic>
            <p:nvPicPr>
              <p:cNvPr id="474" name="Ink 473">
                <a:extLst>
                  <a:ext uri="{FF2B5EF4-FFF2-40B4-BE49-F238E27FC236}">
                    <a16:creationId xmlns:a16="http://schemas.microsoft.com/office/drawing/2014/main" id="{74BB75F9-ECE4-7FA3-4386-A86A056AD7EA}"/>
                  </a:ext>
                </a:extLst>
              </p:cNvPr>
              <p:cNvPicPr/>
              <p:nvPr/>
            </p:nvPicPr>
            <p:blipFill>
              <a:blip r:embed="rId765"/>
              <a:stretch>
                <a:fillRect/>
              </a:stretch>
            </p:blipFill>
            <p:spPr>
              <a:xfrm>
                <a:off x="3171825" y="9629865"/>
                <a:ext cx="9957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766">
            <p14:nvContentPartPr>
              <p14:cNvPr id="475" name="Ink 474">
                <a:extLst>
                  <a:ext uri="{FF2B5EF4-FFF2-40B4-BE49-F238E27FC236}">
                    <a16:creationId xmlns:a16="http://schemas.microsoft.com/office/drawing/2014/main" id="{90A260BB-0EE0-F4F4-D858-573C70214200}"/>
                  </a:ext>
                </a:extLst>
              </p14:cNvPr>
              <p14:cNvContentPartPr/>
              <p14:nvPr/>
            </p14:nvContentPartPr>
            <p14:xfrm>
              <a:off x="5202225" y="10344825"/>
              <a:ext cx="1020240" cy="65520"/>
            </p14:xfrm>
          </p:contentPart>
        </mc:Choice>
        <mc:Fallback>
          <p:pic>
            <p:nvPicPr>
              <p:cNvPr id="475" name="Ink 474">
                <a:extLst>
                  <a:ext uri="{FF2B5EF4-FFF2-40B4-BE49-F238E27FC236}">
                    <a16:creationId xmlns:a16="http://schemas.microsoft.com/office/drawing/2014/main" id="{90A260BB-0EE0-F4F4-D858-573C70214200}"/>
                  </a:ext>
                </a:extLst>
              </p:cNvPr>
              <p:cNvPicPr/>
              <p:nvPr/>
            </p:nvPicPr>
            <p:blipFill>
              <a:blip r:embed="rId767"/>
              <a:stretch>
                <a:fillRect/>
              </a:stretch>
            </p:blipFill>
            <p:spPr>
              <a:xfrm>
                <a:off x="5187105" y="10329705"/>
                <a:ext cx="10508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768">
            <p14:nvContentPartPr>
              <p14:cNvPr id="480" name="Ink 479">
                <a:extLst>
                  <a:ext uri="{FF2B5EF4-FFF2-40B4-BE49-F238E27FC236}">
                    <a16:creationId xmlns:a16="http://schemas.microsoft.com/office/drawing/2014/main" id="{F18F55F6-B9E6-264E-20AE-57DA2FDF899B}"/>
                  </a:ext>
                </a:extLst>
              </p14:cNvPr>
              <p14:cNvContentPartPr/>
              <p14:nvPr/>
            </p14:nvContentPartPr>
            <p14:xfrm>
              <a:off x="3489345" y="11349225"/>
              <a:ext cx="360" cy="360"/>
            </p14:xfrm>
          </p:contentPart>
        </mc:Choice>
        <mc:Fallback>
          <p:pic>
            <p:nvPicPr>
              <p:cNvPr id="480" name="Ink 479">
                <a:extLst>
                  <a:ext uri="{FF2B5EF4-FFF2-40B4-BE49-F238E27FC236}">
                    <a16:creationId xmlns:a16="http://schemas.microsoft.com/office/drawing/2014/main" id="{F18F55F6-B9E6-264E-20AE-57DA2FDF899B}"/>
                  </a:ext>
                </a:extLst>
              </p:cNvPr>
              <p:cNvPicPr/>
              <p:nvPr/>
            </p:nvPicPr>
            <p:blipFill>
              <a:blip r:embed="rId769"/>
              <a:stretch>
                <a:fillRect/>
              </a:stretch>
            </p:blipFill>
            <p:spPr>
              <a:xfrm>
                <a:off x="3458745" y="11318625"/>
                <a:ext cx="615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770">
            <p14:nvContentPartPr>
              <p14:cNvPr id="481" name="Ink 480">
                <a:extLst>
                  <a:ext uri="{FF2B5EF4-FFF2-40B4-BE49-F238E27FC236}">
                    <a16:creationId xmlns:a16="http://schemas.microsoft.com/office/drawing/2014/main" id="{94A03FDF-61F2-16E4-B820-3F80BF4CBE72}"/>
                  </a:ext>
                </a:extLst>
              </p14:cNvPr>
              <p14:cNvContentPartPr/>
              <p14:nvPr/>
            </p14:nvContentPartPr>
            <p14:xfrm>
              <a:off x="15179625" y="7765065"/>
              <a:ext cx="646200" cy="1972440"/>
            </p14:xfrm>
          </p:contentPart>
        </mc:Choice>
        <mc:Fallback>
          <p:pic>
            <p:nvPicPr>
              <p:cNvPr id="481" name="Ink 480">
                <a:extLst>
                  <a:ext uri="{FF2B5EF4-FFF2-40B4-BE49-F238E27FC236}">
                    <a16:creationId xmlns:a16="http://schemas.microsoft.com/office/drawing/2014/main" id="{94A03FDF-61F2-16E4-B820-3F80BF4CBE72}"/>
                  </a:ext>
                </a:extLst>
              </p:cNvPr>
              <p:cNvPicPr/>
              <p:nvPr/>
            </p:nvPicPr>
            <p:blipFill>
              <a:blip r:embed="rId771"/>
              <a:stretch>
                <a:fillRect/>
              </a:stretch>
            </p:blipFill>
            <p:spPr>
              <a:xfrm>
                <a:off x="15149025" y="7734465"/>
                <a:ext cx="707400" cy="2034000"/>
              </a:xfrm>
              <a:prstGeom prst="rect">
                <a:avLst/>
              </a:prstGeom>
            </p:spPr>
          </p:pic>
        </mc:Fallback>
      </mc:AlternateContent>
      <p:grpSp>
        <p:nvGrpSpPr>
          <p:cNvPr id="484" name="Group 483">
            <a:extLst>
              <a:ext uri="{FF2B5EF4-FFF2-40B4-BE49-F238E27FC236}">
                <a16:creationId xmlns:a16="http://schemas.microsoft.com/office/drawing/2014/main" id="{B91ED0F7-064D-BEE7-E9E6-A7146D9DACA2}"/>
              </a:ext>
            </a:extLst>
          </p:cNvPr>
          <p:cNvGrpSpPr/>
          <p:nvPr/>
        </p:nvGrpSpPr>
        <p:grpSpPr>
          <a:xfrm>
            <a:off x="191385" y="2165985"/>
            <a:ext cx="571320" cy="442080"/>
            <a:chOff x="191385" y="2165985"/>
            <a:chExt cx="571320" cy="442080"/>
          </a:xfrm>
        </p:grpSpPr>
        <mc:AlternateContent xmlns:mc="http://schemas.openxmlformats.org/markup-compatibility/2006">
          <mc:Choice xmlns:p14="http://schemas.microsoft.com/office/powerpoint/2010/main" Requires="p14">
            <p:contentPart p14:bwMode="auto" r:id="rId772">
              <p14:nvContentPartPr>
                <p14:cNvPr id="482" name="Ink 481">
                  <a:extLst>
                    <a:ext uri="{FF2B5EF4-FFF2-40B4-BE49-F238E27FC236}">
                      <a16:creationId xmlns:a16="http://schemas.microsoft.com/office/drawing/2014/main" id="{1AFBC08A-E482-8202-82CD-ACBCF05A7B53}"/>
                    </a:ext>
                  </a:extLst>
                </p14:cNvPr>
                <p14:cNvContentPartPr/>
                <p14:nvPr/>
              </p14:nvContentPartPr>
              <p14:xfrm>
                <a:off x="202905" y="2165985"/>
                <a:ext cx="493200" cy="244080"/>
              </p14:xfrm>
            </p:contentPart>
          </mc:Choice>
          <mc:Fallback>
            <p:pic>
              <p:nvPicPr>
                <p:cNvPr id="482" name="Ink 481">
                  <a:extLst>
                    <a:ext uri="{FF2B5EF4-FFF2-40B4-BE49-F238E27FC236}">
                      <a16:creationId xmlns:a16="http://schemas.microsoft.com/office/drawing/2014/main" id="{1AFBC08A-E482-8202-82CD-ACBCF05A7B53}"/>
                    </a:ext>
                  </a:extLst>
                </p:cNvPr>
                <p:cNvPicPr/>
                <p:nvPr/>
              </p:nvPicPr>
              <p:blipFill>
                <a:blip r:embed="rId773"/>
                <a:stretch>
                  <a:fillRect/>
                </a:stretch>
              </p:blipFill>
              <p:spPr>
                <a:xfrm>
                  <a:off x="172305" y="2135385"/>
                  <a:ext cx="55440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483" name="Ink 482">
                  <a:extLst>
                    <a:ext uri="{FF2B5EF4-FFF2-40B4-BE49-F238E27FC236}">
                      <a16:creationId xmlns:a16="http://schemas.microsoft.com/office/drawing/2014/main" id="{F5319527-B0FD-AD90-8562-C05372EAAD9F}"/>
                    </a:ext>
                  </a:extLst>
                </p14:cNvPr>
                <p14:cNvContentPartPr/>
                <p14:nvPr/>
              </p14:nvContentPartPr>
              <p14:xfrm>
                <a:off x="191385" y="2430585"/>
                <a:ext cx="571320" cy="177480"/>
              </p14:xfrm>
            </p:contentPart>
          </mc:Choice>
          <mc:Fallback>
            <p:pic>
              <p:nvPicPr>
                <p:cNvPr id="483" name="Ink 482">
                  <a:extLst>
                    <a:ext uri="{FF2B5EF4-FFF2-40B4-BE49-F238E27FC236}">
                      <a16:creationId xmlns:a16="http://schemas.microsoft.com/office/drawing/2014/main" id="{F5319527-B0FD-AD90-8562-C05372EAAD9F}"/>
                    </a:ext>
                  </a:extLst>
                </p:cNvPr>
                <p:cNvPicPr/>
                <p:nvPr/>
              </p:nvPicPr>
              <p:blipFill>
                <a:blip r:embed="rId775"/>
                <a:stretch>
                  <a:fillRect/>
                </a:stretch>
              </p:blipFill>
              <p:spPr>
                <a:xfrm>
                  <a:off x="160425" y="2399625"/>
                  <a:ext cx="632520" cy="239040"/>
                </a:xfrm>
                <a:prstGeom prst="rect">
                  <a:avLst/>
                </a:prstGeom>
              </p:spPr>
            </p:pic>
          </mc:Fallback>
        </mc:AlternateContent>
      </p:grpSp>
      <p:grpSp>
        <p:nvGrpSpPr>
          <p:cNvPr id="490" name="Group 489">
            <a:extLst>
              <a:ext uri="{FF2B5EF4-FFF2-40B4-BE49-F238E27FC236}">
                <a16:creationId xmlns:a16="http://schemas.microsoft.com/office/drawing/2014/main" id="{73774D60-B2EC-A27A-E25B-BE1E4155A2D1}"/>
              </a:ext>
            </a:extLst>
          </p:cNvPr>
          <p:cNvGrpSpPr/>
          <p:nvPr/>
        </p:nvGrpSpPr>
        <p:grpSpPr>
          <a:xfrm>
            <a:off x="1408185" y="10436265"/>
            <a:ext cx="577800" cy="677160"/>
            <a:chOff x="1408185" y="10436265"/>
            <a:chExt cx="577800" cy="677160"/>
          </a:xfrm>
        </p:grpSpPr>
        <mc:AlternateContent xmlns:mc="http://schemas.openxmlformats.org/markup-compatibility/2006">
          <mc:Choice xmlns:p14="http://schemas.microsoft.com/office/powerpoint/2010/main" Requires="p14">
            <p:contentPart p14:bwMode="auto" r:id="rId776">
              <p14:nvContentPartPr>
                <p14:cNvPr id="488" name="Ink 487">
                  <a:extLst>
                    <a:ext uri="{FF2B5EF4-FFF2-40B4-BE49-F238E27FC236}">
                      <a16:creationId xmlns:a16="http://schemas.microsoft.com/office/drawing/2014/main" id="{5AB9DA40-B4D0-C548-A76F-B9FBCE6608D4}"/>
                    </a:ext>
                  </a:extLst>
                </p14:cNvPr>
                <p14:cNvContentPartPr/>
                <p14:nvPr/>
              </p14:nvContentPartPr>
              <p14:xfrm>
                <a:off x="1508265" y="10510425"/>
                <a:ext cx="144000" cy="445320"/>
              </p14:xfrm>
            </p:contentPart>
          </mc:Choice>
          <mc:Fallback>
            <p:pic>
              <p:nvPicPr>
                <p:cNvPr id="488" name="Ink 487">
                  <a:extLst>
                    <a:ext uri="{FF2B5EF4-FFF2-40B4-BE49-F238E27FC236}">
                      <a16:creationId xmlns:a16="http://schemas.microsoft.com/office/drawing/2014/main" id="{5AB9DA40-B4D0-C548-A76F-B9FBCE6608D4}"/>
                    </a:ext>
                  </a:extLst>
                </p:cNvPr>
                <p:cNvPicPr/>
                <p:nvPr/>
              </p:nvPicPr>
              <p:blipFill>
                <a:blip r:embed="rId777"/>
                <a:stretch>
                  <a:fillRect/>
                </a:stretch>
              </p:blipFill>
              <p:spPr>
                <a:xfrm>
                  <a:off x="1477665" y="10479825"/>
                  <a:ext cx="205560" cy="506880"/>
                </a:xfrm>
                <a:prstGeom prst="rect">
                  <a:avLst/>
                </a:prstGeom>
              </p:spPr>
            </p:pic>
          </mc:Fallback>
        </mc:AlternateContent>
        <mc:AlternateContent xmlns:mc="http://schemas.openxmlformats.org/markup-compatibility/2006">
          <mc:Choice xmlns:p14="http://schemas.microsoft.com/office/powerpoint/2010/main" Requires="p14">
            <p:contentPart p14:bwMode="auto" r:id="rId778">
              <p14:nvContentPartPr>
                <p14:cNvPr id="489" name="Ink 488">
                  <a:extLst>
                    <a:ext uri="{FF2B5EF4-FFF2-40B4-BE49-F238E27FC236}">
                      <a16:creationId xmlns:a16="http://schemas.microsoft.com/office/drawing/2014/main" id="{5136DEA0-730A-518F-F2C3-CB40B75D385C}"/>
                    </a:ext>
                  </a:extLst>
                </p14:cNvPr>
                <p14:cNvContentPartPr/>
                <p14:nvPr/>
              </p14:nvContentPartPr>
              <p14:xfrm>
                <a:off x="1408185" y="10436265"/>
                <a:ext cx="577800" cy="677160"/>
              </p14:xfrm>
            </p:contentPart>
          </mc:Choice>
          <mc:Fallback>
            <p:pic>
              <p:nvPicPr>
                <p:cNvPr id="489" name="Ink 488">
                  <a:extLst>
                    <a:ext uri="{FF2B5EF4-FFF2-40B4-BE49-F238E27FC236}">
                      <a16:creationId xmlns:a16="http://schemas.microsoft.com/office/drawing/2014/main" id="{5136DEA0-730A-518F-F2C3-CB40B75D385C}"/>
                    </a:ext>
                  </a:extLst>
                </p:cNvPr>
                <p:cNvPicPr/>
                <p:nvPr/>
              </p:nvPicPr>
              <p:blipFill>
                <a:blip r:embed="rId779"/>
                <a:stretch>
                  <a:fillRect/>
                </a:stretch>
              </p:blipFill>
              <p:spPr>
                <a:xfrm>
                  <a:off x="1377585" y="10405305"/>
                  <a:ext cx="639360" cy="738360"/>
                </a:xfrm>
                <a:prstGeom prst="rect">
                  <a:avLst/>
                </a:prstGeom>
              </p:spPr>
            </p:pic>
          </mc:Fallback>
        </mc:AlternateContent>
      </p:grpSp>
      <p:grpSp>
        <p:nvGrpSpPr>
          <p:cNvPr id="493" name="Group 492">
            <a:extLst>
              <a:ext uri="{FF2B5EF4-FFF2-40B4-BE49-F238E27FC236}">
                <a16:creationId xmlns:a16="http://schemas.microsoft.com/office/drawing/2014/main" id="{788F3834-8339-C427-3D68-057C8A9164EA}"/>
              </a:ext>
            </a:extLst>
          </p:cNvPr>
          <p:cNvGrpSpPr/>
          <p:nvPr/>
        </p:nvGrpSpPr>
        <p:grpSpPr>
          <a:xfrm>
            <a:off x="4210785" y="9396945"/>
            <a:ext cx="354600" cy="824040"/>
            <a:chOff x="4210785" y="9396945"/>
            <a:chExt cx="354600" cy="824040"/>
          </a:xfrm>
        </p:grpSpPr>
        <mc:AlternateContent xmlns:mc="http://schemas.openxmlformats.org/markup-compatibility/2006">
          <mc:Choice xmlns:p14="http://schemas.microsoft.com/office/powerpoint/2010/main" Requires="p14">
            <p:contentPart p14:bwMode="auto" r:id="rId780">
              <p14:nvContentPartPr>
                <p14:cNvPr id="491" name="Ink 490">
                  <a:extLst>
                    <a:ext uri="{FF2B5EF4-FFF2-40B4-BE49-F238E27FC236}">
                      <a16:creationId xmlns:a16="http://schemas.microsoft.com/office/drawing/2014/main" id="{FCA43918-452B-180D-C8C3-52A5B9CCD7DC}"/>
                    </a:ext>
                  </a:extLst>
                </p14:cNvPr>
                <p14:cNvContentPartPr/>
                <p14:nvPr/>
              </p14:nvContentPartPr>
              <p14:xfrm>
                <a:off x="4333545" y="9396945"/>
                <a:ext cx="60120" cy="713520"/>
              </p14:xfrm>
            </p:contentPart>
          </mc:Choice>
          <mc:Fallback>
            <p:pic>
              <p:nvPicPr>
                <p:cNvPr id="491" name="Ink 490">
                  <a:extLst>
                    <a:ext uri="{FF2B5EF4-FFF2-40B4-BE49-F238E27FC236}">
                      <a16:creationId xmlns:a16="http://schemas.microsoft.com/office/drawing/2014/main" id="{FCA43918-452B-180D-C8C3-52A5B9CCD7DC}"/>
                    </a:ext>
                  </a:extLst>
                </p:cNvPr>
                <p:cNvPicPr/>
                <p:nvPr/>
              </p:nvPicPr>
              <p:blipFill>
                <a:blip r:embed="rId781"/>
                <a:stretch>
                  <a:fillRect/>
                </a:stretch>
              </p:blipFill>
              <p:spPr>
                <a:xfrm>
                  <a:off x="4302945" y="9366345"/>
                  <a:ext cx="121680" cy="774720"/>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492" name="Ink 491">
                  <a:extLst>
                    <a:ext uri="{FF2B5EF4-FFF2-40B4-BE49-F238E27FC236}">
                      <a16:creationId xmlns:a16="http://schemas.microsoft.com/office/drawing/2014/main" id="{2F0E7567-27F7-1CF1-84F7-D5068BF4B523}"/>
                    </a:ext>
                  </a:extLst>
                </p14:cNvPr>
                <p14:cNvContentPartPr/>
                <p14:nvPr/>
              </p14:nvContentPartPr>
              <p14:xfrm>
                <a:off x="4210785" y="9945585"/>
                <a:ext cx="354600" cy="275400"/>
              </p14:xfrm>
            </p:contentPart>
          </mc:Choice>
          <mc:Fallback>
            <p:pic>
              <p:nvPicPr>
                <p:cNvPr id="492" name="Ink 491">
                  <a:extLst>
                    <a:ext uri="{FF2B5EF4-FFF2-40B4-BE49-F238E27FC236}">
                      <a16:creationId xmlns:a16="http://schemas.microsoft.com/office/drawing/2014/main" id="{2F0E7567-27F7-1CF1-84F7-D5068BF4B523}"/>
                    </a:ext>
                  </a:extLst>
                </p:cNvPr>
                <p:cNvPicPr/>
                <p:nvPr/>
              </p:nvPicPr>
              <p:blipFill>
                <a:blip r:embed="rId783"/>
                <a:stretch>
                  <a:fillRect/>
                </a:stretch>
              </p:blipFill>
              <p:spPr>
                <a:xfrm>
                  <a:off x="4180185" y="9914985"/>
                  <a:ext cx="415800" cy="336960"/>
                </a:xfrm>
                <a:prstGeom prst="rect">
                  <a:avLst/>
                </a:prstGeom>
              </p:spPr>
            </p:pic>
          </mc:Fallback>
        </mc:AlternateContent>
      </p:grpSp>
      <p:grpSp>
        <p:nvGrpSpPr>
          <p:cNvPr id="633" name="Group 632">
            <a:extLst>
              <a:ext uri="{FF2B5EF4-FFF2-40B4-BE49-F238E27FC236}">
                <a16:creationId xmlns:a16="http://schemas.microsoft.com/office/drawing/2014/main" id="{F844A449-FEB2-6576-DFDF-E05F02FC630C}"/>
              </a:ext>
            </a:extLst>
          </p:cNvPr>
          <p:cNvGrpSpPr/>
          <p:nvPr/>
        </p:nvGrpSpPr>
        <p:grpSpPr>
          <a:xfrm>
            <a:off x="8429625" y="424665"/>
            <a:ext cx="4078080" cy="999720"/>
            <a:chOff x="8429625" y="424665"/>
            <a:chExt cx="4078080" cy="999720"/>
          </a:xfrm>
        </p:grpSpPr>
        <mc:AlternateContent xmlns:mc="http://schemas.openxmlformats.org/markup-compatibility/2006">
          <mc:Choice xmlns:p14="http://schemas.microsoft.com/office/powerpoint/2010/main" Requires="p14">
            <p:contentPart p14:bwMode="auto" r:id="rId784">
              <p14:nvContentPartPr>
                <p14:cNvPr id="617" name="Ink 616">
                  <a:extLst>
                    <a:ext uri="{FF2B5EF4-FFF2-40B4-BE49-F238E27FC236}">
                      <a16:creationId xmlns:a16="http://schemas.microsoft.com/office/drawing/2014/main" id="{BABB8173-29B8-75A4-A5A2-18B670706365}"/>
                    </a:ext>
                  </a:extLst>
                </p14:cNvPr>
                <p14:cNvContentPartPr/>
                <p14:nvPr/>
              </p14:nvContentPartPr>
              <p14:xfrm>
                <a:off x="8676585" y="679185"/>
                <a:ext cx="191160" cy="484920"/>
              </p14:xfrm>
            </p:contentPart>
          </mc:Choice>
          <mc:Fallback>
            <p:pic>
              <p:nvPicPr>
                <p:cNvPr id="617" name="Ink 616">
                  <a:extLst>
                    <a:ext uri="{FF2B5EF4-FFF2-40B4-BE49-F238E27FC236}">
                      <a16:creationId xmlns:a16="http://schemas.microsoft.com/office/drawing/2014/main" id="{BABB8173-29B8-75A4-A5A2-18B670706365}"/>
                    </a:ext>
                  </a:extLst>
                </p:cNvPr>
                <p:cNvPicPr/>
                <p:nvPr/>
              </p:nvPicPr>
              <p:blipFill>
                <a:blip r:embed="rId785"/>
                <a:stretch>
                  <a:fillRect/>
                </a:stretch>
              </p:blipFill>
              <p:spPr>
                <a:xfrm>
                  <a:off x="8645985" y="648585"/>
                  <a:ext cx="25272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786">
              <p14:nvContentPartPr>
                <p14:cNvPr id="618" name="Ink 617">
                  <a:extLst>
                    <a:ext uri="{FF2B5EF4-FFF2-40B4-BE49-F238E27FC236}">
                      <a16:creationId xmlns:a16="http://schemas.microsoft.com/office/drawing/2014/main" id="{D177D2A5-4E81-22BC-1E96-A8A56BFCC292}"/>
                    </a:ext>
                  </a:extLst>
                </p14:cNvPr>
                <p14:cNvContentPartPr/>
                <p14:nvPr/>
              </p14:nvContentPartPr>
              <p14:xfrm>
                <a:off x="8920665" y="796545"/>
                <a:ext cx="325440" cy="232200"/>
              </p14:xfrm>
            </p:contentPart>
          </mc:Choice>
          <mc:Fallback>
            <p:pic>
              <p:nvPicPr>
                <p:cNvPr id="618" name="Ink 617">
                  <a:extLst>
                    <a:ext uri="{FF2B5EF4-FFF2-40B4-BE49-F238E27FC236}">
                      <a16:creationId xmlns:a16="http://schemas.microsoft.com/office/drawing/2014/main" id="{D177D2A5-4E81-22BC-1E96-A8A56BFCC292}"/>
                    </a:ext>
                  </a:extLst>
                </p:cNvPr>
                <p:cNvPicPr/>
                <p:nvPr/>
              </p:nvPicPr>
              <p:blipFill>
                <a:blip r:embed="rId787"/>
                <a:stretch>
                  <a:fillRect/>
                </a:stretch>
              </p:blipFill>
              <p:spPr>
                <a:xfrm>
                  <a:off x="8889705" y="765945"/>
                  <a:ext cx="38700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619" name="Ink 618">
                  <a:extLst>
                    <a:ext uri="{FF2B5EF4-FFF2-40B4-BE49-F238E27FC236}">
                      <a16:creationId xmlns:a16="http://schemas.microsoft.com/office/drawing/2014/main" id="{E269BD0A-B0DB-A988-B62F-6C3B832F3F40}"/>
                    </a:ext>
                  </a:extLst>
                </p14:cNvPr>
                <p14:cNvContentPartPr/>
                <p14:nvPr/>
              </p14:nvContentPartPr>
              <p14:xfrm>
                <a:off x="9398025" y="728145"/>
                <a:ext cx="616320" cy="379080"/>
              </p14:xfrm>
            </p:contentPart>
          </mc:Choice>
          <mc:Fallback>
            <p:pic>
              <p:nvPicPr>
                <p:cNvPr id="619" name="Ink 618">
                  <a:extLst>
                    <a:ext uri="{FF2B5EF4-FFF2-40B4-BE49-F238E27FC236}">
                      <a16:creationId xmlns:a16="http://schemas.microsoft.com/office/drawing/2014/main" id="{E269BD0A-B0DB-A988-B62F-6C3B832F3F40}"/>
                    </a:ext>
                  </a:extLst>
                </p:cNvPr>
                <p:cNvPicPr/>
                <p:nvPr/>
              </p:nvPicPr>
              <p:blipFill>
                <a:blip r:embed="rId789"/>
                <a:stretch>
                  <a:fillRect/>
                </a:stretch>
              </p:blipFill>
              <p:spPr>
                <a:xfrm>
                  <a:off x="9367425" y="697545"/>
                  <a:ext cx="67752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620" name="Ink 619">
                  <a:extLst>
                    <a:ext uri="{FF2B5EF4-FFF2-40B4-BE49-F238E27FC236}">
                      <a16:creationId xmlns:a16="http://schemas.microsoft.com/office/drawing/2014/main" id="{1DC2D8B9-D498-28AE-87D1-124781E6048E}"/>
                    </a:ext>
                  </a:extLst>
                </p14:cNvPr>
                <p14:cNvContentPartPr/>
                <p14:nvPr/>
              </p14:nvContentPartPr>
              <p14:xfrm>
                <a:off x="10038825" y="752985"/>
                <a:ext cx="237960" cy="351720"/>
              </p14:xfrm>
            </p:contentPart>
          </mc:Choice>
          <mc:Fallback>
            <p:pic>
              <p:nvPicPr>
                <p:cNvPr id="620" name="Ink 619">
                  <a:extLst>
                    <a:ext uri="{FF2B5EF4-FFF2-40B4-BE49-F238E27FC236}">
                      <a16:creationId xmlns:a16="http://schemas.microsoft.com/office/drawing/2014/main" id="{1DC2D8B9-D498-28AE-87D1-124781E6048E}"/>
                    </a:ext>
                  </a:extLst>
                </p:cNvPr>
                <p:cNvPicPr/>
                <p:nvPr/>
              </p:nvPicPr>
              <p:blipFill>
                <a:blip r:embed="rId791"/>
                <a:stretch>
                  <a:fillRect/>
                </a:stretch>
              </p:blipFill>
              <p:spPr>
                <a:xfrm>
                  <a:off x="10008225" y="722385"/>
                  <a:ext cx="29916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621" name="Ink 620">
                  <a:extLst>
                    <a:ext uri="{FF2B5EF4-FFF2-40B4-BE49-F238E27FC236}">
                      <a16:creationId xmlns:a16="http://schemas.microsoft.com/office/drawing/2014/main" id="{D8ADACC8-CCD5-2998-B190-528E66A251AC}"/>
                    </a:ext>
                  </a:extLst>
                </p14:cNvPr>
                <p14:cNvContentPartPr/>
                <p14:nvPr/>
              </p14:nvContentPartPr>
              <p14:xfrm>
                <a:off x="10186065" y="871785"/>
                <a:ext cx="282600" cy="156600"/>
              </p14:xfrm>
            </p:contentPart>
          </mc:Choice>
          <mc:Fallback>
            <p:pic>
              <p:nvPicPr>
                <p:cNvPr id="621" name="Ink 620">
                  <a:extLst>
                    <a:ext uri="{FF2B5EF4-FFF2-40B4-BE49-F238E27FC236}">
                      <a16:creationId xmlns:a16="http://schemas.microsoft.com/office/drawing/2014/main" id="{D8ADACC8-CCD5-2998-B190-528E66A251AC}"/>
                    </a:ext>
                  </a:extLst>
                </p:cNvPr>
                <p:cNvPicPr/>
                <p:nvPr/>
              </p:nvPicPr>
              <p:blipFill>
                <a:blip r:embed="rId793"/>
                <a:stretch>
                  <a:fillRect/>
                </a:stretch>
              </p:blipFill>
              <p:spPr>
                <a:xfrm>
                  <a:off x="10155465" y="841185"/>
                  <a:ext cx="3441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622" name="Ink 621">
                  <a:extLst>
                    <a:ext uri="{FF2B5EF4-FFF2-40B4-BE49-F238E27FC236}">
                      <a16:creationId xmlns:a16="http://schemas.microsoft.com/office/drawing/2014/main" id="{AF83A0B1-1199-E9C7-128E-F8F5A7E801EB}"/>
                    </a:ext>
                  </a:extLst>
                </p14:cNvPr>
                <p14:cNvContentPartPr/>
                <p14:nvPr/>
              </p14:nvContentPartPr>
              <p14:xfrm>
                <a:off x="10733265" y="875745"/>
                <a:ext cx="243360" cy="41760"/>
              </p14:xfrm>
            </p:contentPart>
          </mc:Choice>
          <mc:Fallback>
            <p:pic>
              <p:nvPicPr>
                <p:cNvPr id="622" name="Ink 621">
                  <a:extLst>
                    <a:ext uri="{FF2B5EF4-FFF2-40B4-BE49-F238E27FC236}">
                      <a16:creationId xmlns:a16="http://schemas.microsoft.com/office/drawing/2014/main" id="{AF83A0B1-1199-E9C7-128E-F8F5A7E801EB}"/>
                    </a:ext>
                  </a:extLst>
                </p:cNvPr>
                <p:cNvPicPr/>
                <p:nvPr/>
              </p:nvPicPr>
              <p:blipFill>
                <a:blip r:embed="rId795"/>
                <a:stretch>
                  <a:fillRect/>
                </a:stretch>
              </p:blipFill>
              <p:spPr>
                <a:xfrm>
                  <a:off x="10702665" y="845145"/>
                  <a:ext cx="3045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796">
              <p14:nvContentPartPr>
                <p14:cNvPr id="623" name="Ink 622">
                  <a:extLst>
                    <a:ext uri="{FF2B5EF4-FFF2-40B4-BE49-F238E27FC236}">
                      <a16:creationId xmlns:a16="http://schemas.microsoft.com/office/drawing/2014/main" id="{6C123A4B-0F72-BDB8-C32E-97F5996A8B16}"/>
                    </a:ext>
                  </a:extLst>
                </p14:cNvPr>
                <p14:cNvContentPartPr/>
                <p14:nvPr/>
              </p14:nvContentPartPr>
              <p14:xfrm>
                <a:off x="10892745" y="776385"/>
                <a:ext cx="64440" cy="369360"/>
              </p14:xfrm>
            </p:contentPart>
          </mc:Choice>
          <mc:Fallback>
            <p:pic>
              <p:nvPicPr>
                <p:cNvPr id="623" name="Ink 622">
                  <a:extLst>
                    <a:ext uri="{FF2B5EF4-FFF2-40B4-BE49-F238E27FC236}">
                      <a16:creationId xmlns:a16="http://schemas.microsoft.com/office/drawing/2014/main" id="{6C123A4B-0F72-BDB8-C32E-97F5996A8B16}"/>
                    </a:ext>
                  </a:extLst>
                </p:cNvPr>
                <p:cNvPicPr/>
                <p:nvPr/>
              </p:nvPicPr>
              <p:blipFill>
                <a:blip r:embed="rId797"/>
                <a:stretch>
                  <a:fillRect/>
                </a:stretch>
              </p:blipFill>
              <p:spPr>
                <a:xfrm>
                  <a:off x="10862145" y="745785"/>
                  <a:ext cx="12600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798">
              <p14:nvContentPartPr>
                <p14:cNvPr id="624" name="Ink 623">
                  <a:extLst>
                    <a:ext uri="{FF2B5EF4-FFF2-40B4-BE49-F238E27FC236}">
                      <a16:creationId xmlns:a16="http://schemas.microsoft.com/office/drawing/2014/main" id="{7C663734-FD5A-7A58-E847-560EE92F71D6}"/>
                    </a:ext>
                  </a:extLst>
                </p14:cNvPr>
                <p14:cNvContentPartPr/>
                <p14:nvPr/>
              </p14:nvContentPartPr>
              <p14:xfrm>
                <a:off x="11221065" y="821025"/>
                <a:ext cx="210240" cy="456480"/>
              </p14:xfrm>
            </p:contentPart>
          </mc:Choice>
          <mc:Fallback>
            <p:pic>
              <p:nvPicPr>
                <p:cNvPr id="624" name="Ink 623">
                  <a:extLst>
                    <a:ext uri="{FF2B5EF4-FFF2-40B4-BE49-F238E27FC236}">
                      <a16:creationId xmlns:a16="http://schemas.microsoft.com/office/drawing/2014/main" id="{7C663734-FD5A-7A58-E847-560EE92F71D6}"/>
                    </a:ext>
                  </a:extLst>
                </p:cNvPr>
                <p:cNvPicPr/>
                <p:nvPr/>
              </p:nvPicPr>
              <p:blipFill>
                <a:blip r:embed="rId799"/>
                <a:stretch>
                  <a:fillRect/>
                </a:stretch>
              </p:blipFill>
              <p:spPr>
                <a:xfrm>
                  <a:off x="11190465" y="790425"/>
                  <a:ext cx="27180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800">
              <p14:nvContentPartPr>
                <p14:cNvPr id="625" name="Ink 624">
                  <a:extLst>
                    <a:ext uri="{FF2B5EF4-FFF2-40B4-BE49-F238E27FC236}">
                      <a16:creationId xmlns:a16="http://schemas.microsoft.com/office/drawing/2014/main" id="{1672C0AD-591C-F8FC-AF49-B7E38EA2BC8A}"/>
                    </a:ext>
                  </a:extLst>
                </p14:cNvPr>
                <p14:cNvContentPartPr/>
                <p14:nvPr/>
              </p14:nvContentPartPr>
              <p14:xfrm>
                <a:off x="11313585" y="1006425"/>
                <a:ext cx="94320" cy="47160"/>
              </p14:xfrm>
            </p:contentPart>
          </mc:Choice>
          <mc:Fallback>
            <p:pic>
              <p:nvPicPr>
                <p:cNvPr id="625" name="Ink 624">
                  <a:extLst>
                    <a:ext uri="{FF2B5EF4-FFF2-40B4-BE49-F238E27FC236}">
                      <a16:creationId xmlns:a16="http://schemas.microsoft.com/office/drawing/2014/main" id="{1672C0AD-591C-F8FC-AF49-B7E38EA2BC8A}"/>
                    </a:ext>
                  </a:extLst>
                </p:cNvPr>
                <p:cNvPicPr/>
                <p:nvPr/>
              </p:nvPicPr>
              <p:blipFill>
                <a:blip r:embed="rId801"/>
                <a:stretch>
                  <a:fillRect/>
                </a:stretch>
              </p:blipFill>
              <p:spPr>
                <a:xfrm>
                  <a:off x="11282985" y="975825"/>
                  <a:ext cx="1555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802">
              <p14:nvContentPartPr>
                <p14:cNvPr id="626" name="Ink 625">
                  <a:extLst>
                    <a:ext uri="{FF2B5EF4-FFF2-40B4-BE49-F238E27FC236}">
                      <a16:creationId xmlns:a16="http://schemas.microsoft.com/office/drawing/2014/main" id="{0B79B7E3-0198-A317-D9BB-E4B2C9AEF405}"/>
                    </a:ext>
                  </a:extLst>
                </p14:cNvPr>
                <p14:cNvContentPartPr/>
                <p14:nvPr/>
              </p14:nvContentPartPr>
              <p14:xfrm>
                <a:off x="11312865" y="851265"/>
                <a:ext cx="122400" cy="46080"/>
              </p14:xfrm>
            </p:contentPart>
          </mc:Choice>
          <mc:Fallback>
            <p:pic>
              <p:nvPicPr>
                <p:cNvPr id="626" name="Ink 625">
                  <a:extLst>
                    <a:ext uri="{FF2B5EF4-FFF2-40B4-BE49-F238E27FC236}">
                      <a16:creationId xmlns:a16="http://schemas.microsoft.com/office/drawing/2014/main" id="{0B79B7E3-0198-A317-D9BB-E4B2C9AEF405}"/>
                    </a:ext>
                  </a:extLst>
                </p:cNvPr>
                <p:cNvPicPr/>
                <p:nvPr/>
              </p:nvPicPr>
              <p:blipFill>
                <a:blip r:embed="rId803"/>
                <a:stretch>
                  <a:fillRect/>
                </a:stretch>
              </p:blipFill>
              <p:spPr>
                <a:xfrm>
                  <a:off x="11282265" y="820305"/>
                  <a:ext cx="1836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804">
              <p14:nvContentPartPr>
                <p14:cNvPr id="627" name="Ink 626">
                  <a:extLst>
                    <a:ext uri="{FF2B5EF4-FFF2-40B4-BE49-F238E27FC236}">
                      <a16:creationId xmlns:a16="http://schemas.microsoft.com/office/drawing/2014/main" id="{048E83CF-E63A-7E1A-D754-65F668E6D076}"/>
                    </a:ext>
                  </a:extLst>
                </p14:cNvPr>
                <p14:cNvContentPartPr/>
                <p14:nvPr/>
              </p14:nvContentPartPr>
              <p14:xfrm>
                <a:off x="11518785" y="854505"/>
                <a:ext cx="482400" cy="426240"/>
              </p14:xfrm>
            </p:contentPart>
          </mc:Choice>
          <mc:Fallback>
            <p:pic>
              <p:nvPicPr>
                <p:cNvPr id="627" name="Ink 626">
                  <a:extLst>
                    <a:ext uri="{FF2B5EF4-FFF2-40B4-BE49-F238E27FC236}">
                      <a16:creationId xmlns:a16="http://schemas.microsoft.com/office/drawing/2014/main" id="{048E83CF-E63A-7E1A-D754-65F668E6D076}"/>
                    </a:ext>
                  </a:extLst>
                </p:cNvPr>
                <p:cNvPicPr/>
                <p:nvPr/>
              </p:nvPicPr>
              <p:blipFill>
                <a:blip r:embed="rId805"/>
                <a:stretch>
                  <a:fillRect/>
                </a:stretch>
              </p:blipFill>
              <p:spPr>
                <a:xfrm>
                  <a:off x="11487825" y="823905"/>
                  <a:ext cx="543600" cy="487800"/>
                </a:xfrm>
                <a:prstGeom prst="rect">
                  <a:avLst/>
                </a:prstGeom>
              </p:spPr>
            </p:pic>
          </mc:Fallback>
        </mc:AlternateContent>
        <mc:AlternateContent xmlns:mc="http://schemas.openxmlformats.org/markup-compatibility/2006">
          <mc:Choice xmlns:p14="http://schemas.microsoft.com/office/powerpoint/2010/main" Requires="p14">
            <p:contentPart p14:bwMode="auto" r:id="rId806">
              <p14:nvContentPartPr>
                <p14:cNvPr id="628" name="Ink 627">
                  <a:extLst>
                    <a:ext uri="{FF2B5EF4-FFF2-40B4-BE49-F238E27FC236}">
                      <a16:creationId xmlns:a16="http://schemas.microsoft.com/office/drawing/2014/main" id="{6882EA6D-95C8-AC06-B825-5488CBB9E1B9}"/>
                    </a:ext>
                  </a:extLst>
                </p14:cNvPr>
                <p14:cNvContentPartPr/>
                <p14:nvPr/>
              </p14:nvContentPartPr>
              <p14:xfrm>
                <a:off x="12150945" y="1128465"/>
                <a:ext cx="56160" cy="10080"/>
              </p14:xfrm>
            </p:contentPart>
          </mc:Choice>
          <mc:Fallback>
            <p:pic>
              <p:nvPicPr>
                <p:cNvPr id="628" name="Ink 627">
                  <a:extLst>
                    <a:ext uri="{FF2B5EF4-FFF2-40B4-BE49-F238E27FC236}">
                      <a16:creationId xmlns:a16="http://schemas.microsoft.com/office/drawing/2014/main" id="{6882EA6D-95C8-AC06-B825-5488CBB9E1B9}"/>
                    </a:ext>
                  </a:extLst>
                </p:cNvPr>
                <p:cNvPicPr/>
                <p:nvPr/>
              </p:nvPicPr>
              <p:blipFill>
                <a:blip r:embed="rId807"/>
                <a:stretch>
                  <a:fillRect/>
                </a:stretch>
              </p:blipFill>
              <p:spPr>
                <a:xfrm>
                  <a:off x="12120345" y="1097865"/>
                  <a:ext cx="1177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808">
              <p14:nvContentPartPr>
                <p14:cNvPr id="630" name="Ink 629">
                  <a:extLst>
                    <a:ext uri="{FF2B5EF4-FFF2-40B4-BE49-F238E27FC236}">
                      <a16:creationId xmlns:a16="http://schemas.microsoft.com/office/drawing/2014/main" id="{BD5B5244-87E6-95FE-80B9-C3DD221A820F}"/>
                    </a:ext>
                  </a:extLst>
                </p14:cNvPr>
                <p14:cNvContentPartPr/>
                <p14:nvPr/>
              </p14:nvContentPartPr>
              <p14:xfrm>
                <a:off x="8491905" y="517185"/>
                <a:ext cx="61200" cy="718200"/>
              </p14:xfrm>
            </p:contentPart>
          </mc:Choice>
          <mc:Fallback>
            <p:pic>
              <p:nvPicPr>
                <p:cNvPr id="630" name="Ink 629">
                  <a:extLst>
                    <a:ext uri="{FF2B5EF4-FFF2-40B4-BE49-F238E27FC236}">
                      <a16:creationId xmlns:a16="http://schemas.microsoft.com/office/drawing/2014/main" id="{BD5B5244-87E6-95FE-80B9-C3DD221A820F}"/>
                    </a:ext>
                  </a:extLst>
                </p:cNvPr>
                <p:cNvPicPr/>
                <p:nvPr/>
              </p:nvPicPr>
              <p:blipFill>
                <a:blip r:embed="rId809"/>
                <a:stretch>
                  <a:fillRect/>
                </a:stretch>
              </p:blipFill>
              <p:spPr>
                <a:xfrm>
                  <a:off x="8461305" y="486225"/>
                  <a:ext cx="122400" cy="779400"/>
                </a:xfrm>
                <a:prstGeom prst="rect">
                  <a:avLst/>
                </a:prstGeom>
              </p:spPr>
            </p:pic>
          </mc:Fallback>
        </mc:AlternateContent>
        <mc:AlternateContent xmlns:mc="http://schemas.openxmlformats.org/markup-compatibility/2006">
          <mc:Choice xmlns:p14="http://schemas.microsoft.com/office/powerpoint/2010/main" Requires="p14">
            <p:contentPart p14:bwMode="auto" r:id="rId810">
              <p14:nvContentPartPr>
                <p14:cNvPr id="631" name="Ink 630">
                  <a:extLst>
                    <a:ext uri="{FF2B5EF4-FFF2-40B4-BE49-F238E27FC236}">
                      <a16:creationId xmlns:a16="http://schemas.microsoft.com/office/drawing/2014/main" id="{ACF6FDEF-8805-1393-4C7F-05AC332E77BD}"/>
                    </a:ext>
                  </a:extLst>
                </p14:cNvPr>
                <p14:cNvContentPartPr/>
                <p14:nvPr/>
              </p14:nvContentPartPr>
              <p14:xfrm>
                <a:off x="8514225" y="424665"/>
                <a:ext cx="3949920" cy="738360"/>
              </p14:xfrm>
            </p:contentPart>
          </mc:Choice>
          <mc:Fallback>
            <p:pic>
              <p:nvPicPr>
                <p:cNvPr id="631" name="Ink 630">
                  <a:extLst>
                    <a:ext uri="{FF2B5EF4-FFF2-40B4-BE49-F238E27FC236}">
                      <a16:creationId xmlns:a16="http://schemas.microsoft.com/office/drawing/2014/main" id="{ACF6FDEF-8805-1393-4C7F-05AC332E77BD}"/>
                    </a:ext>
                  </a:extLst>
                </p:cNvPr>
                <p:cNvPicPr/>
                <p:nvPr/>
              </p:nvPicPr>
              <p:blipFill>
                <a:blip r:embed="rId811"/>
                <a:stretch>
                  <a:fillRect/>
                </a:stretch>
              </p:blipFill>
              <p:spPr>
                <a:xfrm>
                  <a:off x="8483625" y="394065"/>
                  <a:ext cx="4011480" cy="799560"/>
                </a:xfrm>
                <a:prstGeom prst="rect">
                  <a:avLst/>
                </a:prstGeom>
              </p:spPr>
            </p:pic>
          </mc:Fallback>
        </mc:AlternateContent>
        <mc:AlternateContent xmlns:mc="http://schemas.openxmlformats.org/markup-compatibility/2006">
          <mc:Choice xmlns:p14="http://schemas.microsoft.com/office/powerpoint/2010/main" Requires="p14">
            <p:contentPart p14:bwMode="auto" r:id="rId812">
              <p14:nvContentPartPr>
                <p14:cNvPr id="632" name="Ink 631">
                  <a:extLst>
                    <a:ext uri="{FF2B5EF4-FFF2-40B4-BE49-F238E27FC236}">
                      <a16:creationId xmlns:a16="http://schemas.microsoft.com/office/drawing/2014/main" id="{7D811673-EE2C-0326-4F15-D799681842AB}"/>
                    </a:ext>
                  </a:extLst>
                </p14:cNvPr>
                <p14:cNvContentPartPr/>
                <p14:nvPr/>
              </p14:nvContentPartPr>
              <p14:xfrm>
                <a:off x="8429625" y="1211625"/>
                <a:ext cx="4078080" cy="212760"/>
              </p14:xfrm>
            </p:contentPart>
          </mc:Choice>
          <mc:Fallback>
            <p:pic>
              <p:nvPicPr>
                <p:cNvPr id="632" name="Ink 631">
                  <a:extLst>
                    <a:ext uri="{FF2B5EF4-FFF2-40B4-BE49-F238E27FC236}">
                      <a16:creationId xmlns:a16="http://schemas.microsoft.com/office/drawing/2014/main" id="{7D811673-EE2C-0326-4F15-D799681842AB}"/>
                    </a:ext>
                  </a:extLst>
                </p:cNvPr>
                <p:cNvPicPr/>
                <p:nvPr/>
              </p:nvPicPr>
              <p:blipFill>
                <a:blip r:embed="rId813"/>
                <a:stretch>
                  <a:fillRect/>
                </a:stretch>
              </p:blipFill>
              <p:spPr>
                <a:xfrm>
                  <a:off x="8399025" y="1181025"/>
                  <a:ext cx="4139280" cy="273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14">
            <p14:nvContentPartPr>
              <p14:cNvPr id="634" name="Ink 633">
                <a:extLst>
                  <a:ext uri="{FF2B5EF4-FFF2-40B4-BE49-F238E27FC236}">
                    <a16:creationId xmlns:a16="http://schemas.microsoft.com/office/drawing/2014/main" id="{DE7410BF-909A-A767-2C35-6AE674F62D35}"/>
                  </a:ext>
                </a:extLst>
              </p14:cNvPr>
              <p14:cNvContentPartPr/>
              <p14:nvPr/>
            </p14:nvContentPartPr>
            <p14:xfrm>
              <a:off x="13835745" y="5273145"/>
              <a:ext cx="2608200" cy="1599840"/>
            </p14:xfrm>
          </p:contentPart>
        </mc:Choice>
        <mc:Fallback>
          <p:pic>
            <p:nvPicPr>
              <p:cNvPr id="634" name="Ink 633">
                <a:extLst>
                  <a:ext uri="{FF2B5EF4-FFF2-40B4-BE49-F238E27FC236}">
                    <a16:creationId xmlns:a16="http://schemas.microsoft.com/office/drawing/2014/main" id="{DE7410BF-909A-A767-2C35-6AE674F62D35}"/>
                  </a:ext>
                </a:extLst>
              </p:cNvPr>
              <p:cNvPicPr/>
              <p:nvPr/>
            </p:nvPicPr>
            <p:blipFill>
              <a:blip r:embed="rId815"/>
              <a:stretch>
                <a:fillRect/>
              </a:stretch>
            </p:blipFill>
            <p:spPr>
              <a:xfrm>
                <a:off x="13805145" y="5242545"/>
                <a:ext cx="2669400" cy="1661040"/>
              </a:xfrm>
              <a:prstGeom prst="rect">
                <a:avLst/>
              </a:prstGeom>
            </p:spPr>
          </p:pic>
        </mc:Fallback>
      </mc:AlternateContent>
      <mc:AlternateContent xmlns:mc="http://schemas.openxmlformats.org/markup-compatibility/2006">
        <mc:Choice xmlns:p14="http://schemas.microsoft.com/office/powerpoint/2010/main" Requires="p14">
          <p:contentPart p14:bwMode="auto" r:id="rId816">
            <p14:nvContentPartPr>
              <p14:cNvPr id="636" name="Ink 635">
                <a:extLst>
                  <a:ext uri="{FF2B5EF4-FFF2-40B4-BE49-F238E27FC236}">
                    <a16:creationId xmlns:a16="http://schemas.microsoft.com/office/drawing/2014/main" id="{2A161EFD-39B8-2BAC-462E-513C25320EF6}"/>
                  </a:ext>
                </a:extLst>
              </p14:cNvPr>
              <p14:cNvContentPartPr/>
              <p14:nvPr/>
            </p14:nvContentPartPr>
            <p14:xfrm>
              <a:off x="272385" y="4204665"/>
              <a:ext cx="395280" cy="259200"/>
            </p14:xfrm>
          </p:contentPart>
        </mc:Choice>
        <mc:Fallback>
          <p:pic>
            <p:nvPicPr>
              <p:cNvPr id="636" name="Ink 635">
                <a:extLst>
                  <a:ext uri="{FF2B5EF4-FFF2-40B4-BE49-F238E27FC236}">
                    <a16:creationId xmlns:a16="http://schemas.microsoft.com/office/drawing/2014/main" id="{2A161EFD-39B8-2BAC-462E-513C25320EF6}"/>
                  </a:ext>
                </a:extLst>
              </p:cNvPr>
              <p:cNvPicPr/>
              <p:nvPr/>
            </p:nvPicPr>
            <p:blipFill>
              <a:blip r:embed="rId817"/>
              <a:stretch>
                <a:fillRect/>
              </a:stretch>
            </p:blipFill>
            <p:spPr>
              <a:xfrm>
                <a:off x="241425" y="4174065"/>
                <a:ext cx="4568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818">
            <p14:nvContentPartPr>
              <p14:cNvPr id="641" name="Ink 640">
                <a:extLst>
                  <a:ext uri="{FF2B5EF4-FFF2-40B4-BE49-F238E27FC236}">
                    <a16:creationId xmlns:a16="http://schemas.microsoft.com/office/drawing/2014/main" id="{BA3766B7-CDC1-F0C1-B11A-136E6E5706C0}"/>
                  </a:ext>
                </a:extLst>
              </p14:cNvPr>
              <p14:cNvContentPartPr/>
              <p14:nvPr/>
            </p14:nvContentPartPr>
            <p14:xfrm>
              <a:off x="8490825" y="8733825"/>
              <a:ext cx="727200" cy="291960"/>
            </p14:xfrm>
          </p:contentPart>
        </mc:Choice>
        <mc:Fallback>
          <p:pic>
            <p:nvPicPr>
              <p:cNvPr id="641" name="Ink 640">
                <a:extLst>
                  <a:ext uri="{FF2B5EF4-FFF2-40B4-BE49-F238E27FC236}">
                    <a16:creationId xmlns:a16="http://schemas.microsoft.com/office/drawing/2014/main" id="{BA3766B7-CDC1-F0C1-B11A-136E6E5706C0}"/>
                  </a:ext>
                </a:extLst>
              </p:cNvPr>
              <p:cNvPicPr/>
              <p:nvPr/>
            </p:nvPicPr>
            <p:blipFill>
              <a:blip r:embed="rId819"/>
              <a:stretch>
                <a:fillRect/>
              </a:stretch>
            </p:blipFill>
            <p:spPr>
              <a:xfrm>
                <a:off x="8460225" y="8702865"/>
                <a:ext cx="788400" cy="353520"/>
              </a:xfrm>
              <a:prstGeom prst="rect">
                <a:avLst/>
              </a:prstGeom>
            </p:spPr>
          </p:pic>
        </mc:Fallback>
      </mc:AlternateContent>
      <p:grpSp>
        <p:nvGrpSpPr>
          <p:cNvPr id="674" name="Group 673">
            <a:extLst>
              <a:ext uri="{FF2B5EF4-FFF2-40B4-BE49-F238E27FC236}">
                <a16:creationId xmlns:a16="http://schemas.microsoft.com/office/drawing/2014/main" id="{7F1AC472-A539-1BEB-E4FD-816F87299ADA}"/>
              </a:ext>
            </a:extLst>
          </p:cNvPr>
          <p:cNvGrpSpPr/>
          <p:nvPr/>
        </p:nvGrpSpPr>
        <p:grpSpPr>
          <a:xfrm>
            <a:off x="9687465" y="1571625"/>
            <a:ext cx="368280" cy="464040"/>
            <a:chOff x="9687465" y="1571625"/>
            <a:chExt cx="368280" cy="464040"/>
          </a:xfrm>
        </p:grpSpPr>
        <mc:AlternateContent xmlns:mc="http://schemas.openxmlformats.org/markup-compatibility/2006">
          <mc:Choice xmlns:p14="http://schemas.microsoft.com/office/powerpoint/2010/main" Requires="p14">
            <p:contentPart p14:bwMode="auto" r:id="rId820">
              <p14:nvContentPartPr>
                <p14:cNvPr id="672" name="Ink 671">
                  <a:extLst>
                    <a:ext uri="{FF2B5EF4-FFF2-40B4-BE49-F238E27FC236}">
                      <a16:creationId xmlns:a16="http://schemas.microsoft.com/office/drawing/2014/main" id="{5DEC4F4B-9D05-EF0A-9D9C-19F29ADF46E9}"/>
                    </a:ext>
                  </a:extLst>
                </p14:cNvPr>
                <p14:cNvContentPartPr/>
                <p14:nvPr/>
              </p14:nvContentPartPr>
              <p14:xfrm>
                <a:off x="9687465" y="1571625"/>
                <a:ext cx="340200" cy="356400"/>
              </p14:xfrm>
            </p:contentPart>
          </mc:Choice>
          <mc:Fallback>
            <p:pic>
              <p:nvPicPr>
                <p:cNvPr id="672" name="Ink 671">
                  <a:extLst>
                    <a:ext uri="{FF2B5EF4-FFF2-40B4-BE49-F238E27FC236}">
                      <a16:creationId xmlns:a16="http://schemas.microsoft.com/office/drawing/2014/main" id="{5DEC4F4B-9D05-EF0A-9D9C-19F29ADF46E9}"/>
                    </a:ext>
                  </a:extLst>
                </p:cNvPr>
                <p:cNvPicPr/>
                <p:nvPr/>
              </p:nvPicPr>
              <p:blipFill>
                <a:blip r:embed="rId821"/>
                <a:stretch>
                  <a:fillRect/>
                </a:stretch>
              </p:blipFill>
              <p:spPr>
                <a:xfrm>
                  <a:off x="9656865" y="1541025"/>
                  <a:ext cx="40140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822">
              <p14:nvContentPartPr>
                <p14:cNvPr id="673" name="Ink 672">
                  <a:extLst>
                    <a:ext uri="{FF2B5EF4-FFF2-40B4-BE49-F238E27FC236}">
                      <a16:creationId xmlns:a16="http://schemas.microsoft.com/office/drawing/2014/main" id="{4D7E686C-0267-01AE-E0FE-B103C86DCDC3}"/>
                    </a:ext>
                  </a:extLst>
                </p14:cNvPr>
                <p14:cNvContentPartPr/>
                <p14:nvPr/>
              </p14:nvContentPartPr>
              <p14:xfrm>
                <a:off x="9735345" y="1921185"/>
                <a:ext cx="320400" cy="114480"/>
              </p14:xfrm>
            </p:contentPart>
          </mc:Choice>
          <mc:Fallback>
            <p:pic>
              <p:nvPicPr>
                <p:cNvPr id="673" name="Ink 672">
                  <a:extLst>
                    <a:ext uri="{FF2B5EF4-FFF2-40B4-BE49-F238E27FC236}">
                      <a16:creationId xmlns:a16="http://schemas.microsoft.com/office/drawing/2014/main" id="{4D7E686C-0267-01AE-E0FE-B103C86DCDC3}"/>
                    </a:ext>
                  </a:extLst>
                </p:cNvPr>
                <p:cNvPicPr/>
                <p:nvPr/>
              </p:nvPicPr>
              <p:blipFill>
                <a:blip r:embed="rId823"/>
                <a:stretch>
                  <a:fillRect/>
                </a:stretch>
              </p:blipFill>
              <p:spPr>
                <a:xfrm>
                  <a:off x="9704745" y="1890585"/>
                  <a:ext cx="381600" cy="175680"/>
                </a:xfrm>
                <a:prstGeom prst="rect">
                  <a:avLst/>
                </a:prstGeom>
              </p:spPr>
            </p:pic>
          </mc:Fallback>
        </mc:AlternateContent>
      </p:grpSp>
      <p:grpSp>
        <p:nvGrpSpPr>
          <p:cNvPr id="686" name="Group 685">
            <a:extLst>
              <a:ext uri="{FF2B5EF4-FFF2-40B4-BE49-F238E27FC236}">
                <a16:creationId xmlns:a16="http://schemas.microsoft.com/office/drawing/2014/main" id="{78156844-8E20-E88B-04DC-752BA5C79210}"/>
              </a:ext>
            </a:extLst>
          </p:cNvPr>
          <p:cNvGrpSpPr/>
          <p:nvPr/>
        </p:nvGrpSpPr>
        <p:grpSpPr>
          <a:xfrm>
            <a:off x="7018785" y="3489345"/>
            <a:ext cx="11787840" cy="8063640"/>
            <a:chOff x="7018785" y="3489345"/>
            <a:chExt cx="11787840" cy="8063640"/>
          </a:xfrm>
        </p:grpSpPr>
        <mc:AlternateContent xmlns:mc="http://schemas.openxmlformats.org/markup-compatibility/2006">
          <mc:Choice xmlns:p14="http://schemas.microsoft.com/office/powerpoint/2010/main" Requires="p14">
            <p:contentPart p14:bwMode="auto" r:id="rId824">
              <p14:nvContentPartPr>
                <p14:cNvPr id="476" name="Ink 475">
                  <a:extLst>
                    <a:ext uri="{FF2B5EF4-FFF2-40B4-BE49-F238E27FC236}">
                      <a16:creationId xmlns:a16="http://schemas.microsoft.com/office/drawing/2014/main" id="{31CC01C9-1A8F-5D64-75F0-829014733A41}"/>
                    </a:ext>
                  </a:extLst>
                </p14:cNvPr>
                <p14:cNvContentPartPr/>
                <p14:nvPr/>
              </p14:nvContentPartPr>
              <p14:xfrm>
                <a:off x="7266105" y="10092105"/>
                <a:ext cx="676440" cy="69480"/>
              </p14:xfrm>
            </p:contentPart>
          </mc:Choice>
          <mc:Fallback>
            <p:pic>
              <p:nvPicPr>
                <p:cNvPr id="476" name="Ink 475">
                  <a:extLst>
                    <a:ext uri="{FF2B5EF4-FFF2-40B4-BE49-F238E27FC236}">
                      <a16:creationId xmlns:a16="http://schemas.microsoft.com/office/drawing/2014/main" id="{31CC01C9-1A8F-5D64-75F0-829014733A41}"/>
                    </a:ext>
                  </a:extLst>
                </p:cNvPr>
                <p:cNvPicPr/>
                <p:nvPr/>
              </p:nvPicPr>
              <p:blipFill>
                <a:blip r:embed="rId825"/>
                <a:stretch>
                  <a:fillRect/>
                </a:stretch>
              </p:blipFill>
              <p:spPr>
                <a:xfrm>
                  <a:off x="7250985" y="10076985"/>
                  <a:ext cx="7070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826">
              <p14:nvContentPartPr>
                <p14:cNvPr id="477" name="Ink 476">
                  <a:extLst>
                    <a:ext uri="{FF2B5EF4-FFF2-40B4-BE49-F238E27FC236}">
                      <a16:creationId xmlns:a16="http://schemas.microsoft.com/office/drawing/2014/main" id="{7A146DFB-73F3-88D8-5EC8-391319A6E419}"/>
                    </a:ext>
                  </a:extLst>
                </p14:cNvPr>
                <p14:cNvContentPartPr/>
                <p14:nvPr/>
              </p14:nvContentPartPr>
              <p14:xfrm>
                <a:off x="9239985" y="9861705"/>
                <a:ext cx="686160" cy="46080"/>
              </p14:xfrm>
            </p:contentPart>
          </mc:Choice>
          <mc:Fallback>
            <p:pic>
              <p:nvPicPr>
                <p:cNvPr id="477" name="Ink 476">
                  <a:extLst>
                    <a:ext uri="{FF2B5EF4-FFF2-40B4-BE49-F238E27FC236}">
                      <a16:creationId xmlns:a16="http://schemas.microsoft.com/office/drawing/2014/main" id="{7A146DFB-73F3-88D8-5EC8-391319A6E419}"/>
                    </a:ext>
                  </a:extLst>
                </p:cNvPr>
                <p:cNvPicPr/>
                <p:nvPr/>
              </p:nvPicPr>
              <p:blipFill>
                <a:blip r:embed="rId827"/>
                <a:stretch>
                  <a:fillRect/>
                </a:stretch>
              </p:blipFill>
              <p:spPr>
                <a:xfrm>
                  <a:off x="9224505" y="9846585"/>
                  <a:ext cx="7167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828">
              <p14:nvContentPartPr>
                <p14:cNvPr id="478" name="Ink 477">
                  <a:extLst>
                    <a:ext uri="{FF2B5EF4-FFF2-40B4-BE49-F238E27FC236}">
                      <a16:creationId xmlns:a16="http://schemas.microsoft.com/office/drawing/2014/main" id="{5590388C-5633-06BF-4440-1D7A731B3881}"/>
                    </a:ext>
                  </a:extLst>
                </p14:cNvPr>
                <p14:cNvContentPartPr/>
                <p14:nvPr/>
              </p14:nvContentPartPr>
              <p14:xfrm>
                <a:off x="9188145" y="10160505"/>
                <a:ext cx="488520" cy="33480"/>
              </p14:xfrm>
            </p:contentPart>
          </mc:Choice>
          <mc:Fallback>
            <p:pic>
              <p:nvPicPr>
                <p:cNvPr id="478" name="Ink 477">
                  <a:extLst>
                    <a:ext uri="{FF2B5EF4-FFF2-40B4-BE49-F238E27FC236}">
                      <a16:creationId xmlns:a16="http://schemas.microsoft.com/office/drawing/2014/main" id="{5590388C-5633-06BF-4440-1D7A731B3881}"/>
                    </a:ext>
                  </a:extLst>
                </p:cNvPr>
                <p:cNvPicPr/>
                <p:nvPr/>
              </p:nvPicPr>
              <p:blipFill>
                <a:blip r:embed="rId829"/>
                <a:stretch>
                  <a:fillRect/>
                </a:stretch>
              </p:blipFill>
              <p:spPr>
                <a:xfrm>
                  <a:off x="9172665" y="10145025"/>
                  <a:ext cx="5191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830">
              <p14:nvContentPartPr>
                <p14:cNvPr id="479" name="Ink 478">
                  <a:extLst>
                    <a:ext uri="{FF2B5EF4-FFF2-40B4-BE49-F238E27FC236}">
                      <a16:creationId xmlns:a16="http://schemas.microsoft.com/office/drawing/2014/main" id="{693BC330-A0DA-53E4-A5EE-1304AC43805D}"/>
                    </a:ext>
                  </a:extLst>
                </p14:cNvPr>
                <p14:cNvContentPartPr/>
                <p14:nvPr/>
              </p14:nvContentPartPr>
              <p14:xfrm>
                <a:off x="12044745" y="9731745"/>
                <a:ext cx="843840" cy="132840"/>
              </p14:xfrm>
            </p:contentPart>
          </mc:Choice>
          <mc:Fallback>
            <p:pic>
              <p:nvPicPr>
                <p:cNvPr id="479" name="Ink 478">
                  <a:extLst>
                    <a:ext uri="{FF2B5EF4-FFF2-40B4-BE49-F238E27FC236}">
                      <a16:creationId xmlns:a16="http://schemas.microsoft.com/office/drawing/2014/main" id="{693BC330-A0DA-53E4-A5EE-1304AC43805D}"/>
                    </a:ext>
                  </a:extLst>
                </p:cNvPr>
                <p:cNvPicPr/>
                <p:nvPr/>
              </p:nvPicPr>
              <p:blipFill>
                <a:blip r:embed="rId831"/>
                <a:stretch>
                  <a:fillRect/>
                </a:stretch>
              </p:blipFill>
              <p:spPr>
                <a:xfrm>
                  <a:off x="12029265" y="9716625"/>
                  <a:ext cx="87444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832">
              <p14:nvContentPartPr>
                <p14:cNvPr id="485" name="Ink 484">
                  <a:extLst>
                    <a:ext uri="{FF2B5EF4-FFF2-40B4-BE49-F238E27FC236}">
                      <a16:creationId xmlns:a16="http://schemas.microsoft.com/office/drawing/2014/main" id="{FFAD0AE8-8E26-C8F4-E122-2B5B7AB7C0E9}"/>
                    </a:ext>
                  </a:extLst>
                </p14:cNvPr>
                <p14:cNvContentPartPr/>
                <p14:nvPr/>
              </p14:nvContentPartPr>
              <p14:xfrm>
                <a:off x="15528825" y="7605585"/>
                <a:ext cx="460440" cy="1939320"/>
              </p14:xfrm>
            </p:contentPart>
          </mc:Choice>
          <mc:Fallback>
            <p:pic>
              <p:nvPicPr>
                <p:cNvPr id="485" name="Ink 484">
                  <a:extLst>
                    <a:ext uri="{FF2B5EF4-FFF2-40B4-BE49-F238E27FC236}">
                      <a16:creationId xmlns:a16="http://schemas.microsoft.com/office/drawing/2014/main" id="{FFAD0AE8-8E26-C8F4-E122-2B5B7AB7C0E9}"/>
                    </a:ext>
                  </a:extLst>
                </p:cNvPr>
                <p:cNvPicPr/>
                <p:nvPr/>
              </p:nvPicPr>
              <p:blipFill>
                <a:blip r:embed="rId833"/>
                <a:stretch>
                  <a:fillRect/>
                </a:stretch>
              </p:blipFill>
              <p:spPr>
                <a:xfrm>
                  <a:off x="15498225" y="7574985"/>
                  <a:ext cx="521640" cy="2000880"/>
                </a:xfrm>
                <a:prstGeom prst="rect">
                  <a:avLst/>
                </a:prstGeom>
              </p:spPr>
            </p:pic>
          </mc:Fallback>
        </mc:AlternateContent>
        <mc:AlternateContent xmlns:mc="http://schemas.openxmlformats.org/markup-compatibility/2006">
          <mc:Choice xmlns:p14="http://schemas.microsoft.com/office/powerpoint/2010/main" Requires="p14">
            <p:contentPart p14:bwMode="auto" r:id="rId834">
              <p14:nvContentPartPr>
                <p14:cNvPr id="486" name="Ink 485">
                  <a:extLst>
                    <a:ext uri="{FF2B5EF4-FFF2-40B4-BE49-F238E27FC236}">
                      <a16:creationId xmlns:a16="http://schemas.microsoft.com/office/drawing/2014/main" id="{3491A15E-B580-6B38-8F6A-610EB6E04AA7}"/>
                    </a:ext>
                  </a:extLst>
                </p14:cNvPr>
                <p14:cNvContentPartPr/>
                <p14:nvPr/>
              </p14:nvContentPartPr>
              <p14:xfrm>
                <a:off x="15147945" y="9583065"/>
                <a:ext cx="744480" cy="229680"/>
              </p14:xfrm>
            </p:contentPart>
          </mc:Choice>
          <mc:Fallback>
            <p:pic>
              <p:nvPicPr>
                <p:cNvPr id="486" name="Ink 485">
                  <a:extLst>
                    <a:ext uri="{FF2B5EF4-FFF2-40B4-BE49-F238E27FC236}">
                      <a16:creationId xmlns:a16="http://schemas.microsoft.com/office/drawing/2014/main" id="{3491A15E-B580-6B38-8F6A-610EB6E04AA7}"/>
                    </a:ext>
                  </a:extLst>
                </p:cNvPr>
                <p:cNvPicPr/>
                <p:nvPr/>
              </p:nvPicPr>
              <p:blipFill>
                <a:blip r:embed="rId835"/>
                <a:stretch>
                  <a:fillRect/>
                </a:stretch>
              </p:blipFill>
              <p:spPr>
                <a:xfrm>
                  <a:off x="15117345" y="9552465"/>
                  <a:ext cx="8060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836">
              <p14:nvContentPartPr>
                <p14:cNvPr id="494" name="Ink 493">
                  <a:extLst>
                    <a:ext uri="{FF2B5EF4-FFF2-40B4-BE49-F238E27FC236}">
                      <a16:creationId xmlns:a16="http://schemas.microsoft.com/office/drawing/2014/main" id="{7A0FD6A8-1942-5BA9-C7A2-F4C3828574FC}"/>
                    </a:ext>
                  </a:extLst>
                </p14:cNvPr>
                <p14:cNvContentPartPr/>
                <p14:nvPr/>
              </p14:nvContentPartPr>
              <p14:xfrm>
                <a:off x="16685865" y="4618305"/>
                <a:ext cx="1881000" cy="140400"/>
              </p14:xfrm>
            </p:contentPart>
          </mc:Choice>
          <mc:Fallback>
            <p:pic>
              <p:nvPicPr>
                <p:cNvPr id="494" name="Ink 493">
                  <a:extLst>
                    <a:ext uri="{FF2B5EF4-FFF2-40B4-BE49-F238E27FC236}">
                      <a16:creationId xmlns:a16="http://schemas.microsoft.com/office/drawing/2014/main" id="{7A0FD6A8-1942-5BA9-C7A2-F4C3828574FC}"/>
                    </a:ext>
                  </a:extLst>
                </p:cNvPr>
                <p:cNvPicPr/>
                <p:nvPr/>
              </p:nvPicPr>
              <p:blipFill>
                <a:blip r:embed="rId837"/>
                <a:stretch>
                  <a:fillRect/>
                </a:stretch>
              </p:blipFill>
              <p:spPr>
                <a:xfrm>
                  <a:off x="16655265" y="4587705"/>
                  <a:ext cx="19425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838">
              <p14:nvContentPartPr>
                <p14:cNvPr id="495" name="Ink 494">
                  <a:extLst>
                    <a:ext uri="{FF2B5EF4-FFF2-40B4-BE49-F238E27FC236}">
                      <a16:creationId xmlns:a16="http://schemas.microsoft.com/office/drawing/2014/main" id="{5E9EE10A-3197-30D6-CDD8-8ED116F06CF2}"/>
                    </a:ext>
                  </a:extLst>
                </p14:cNvPr>
                <p14:cNvContentPartPr/>
                <p14:nvPr/>
              </p14:nvContentPartPr>
              <p14:xfrm>
                <a:off x="16654545" y="4660785"/>
                <a:ext cx="342000" cy="621000"/>
              </p14:xfrm>
            </p:contentPart>
          </mc:Choice>
          <mc:Fallback>
            <p:pic>
              <p:nvPicPr>
                <p:cNvPr id="495" name="Ink 494">
                  <a:extLst>
                    <a:ext uri="{FF2B5EF4-FFF2-40B4-BE49-F238E27FC236}">
                      <a16:creationId xmlns:a16="http://schemas.microsoft.com/office/drawing/2014/main" id="{5E9EE10A-3197-30D6-CDD8-8ED116F06CF2}"/>
                    </a:ext>
                  </a:extLst>
                </p:cNvPr>
                <p:cNvPicPr/>
                <p:nvPr/>
              </p:nvPicPr>
              <p:blipFill>
                <a:blip r:embed="rId839"/>
                <a:stretch>
                  <a:fillRect/>
                </a:stretch>
              </p:blipFill>
              <p:spPr>
                <a:xfrm>
                  <a:off x="16623945" y="4629825"/>
                  <a:ext cx="403200" cy="682560"/>
                </a:xfrm>
                <a:prstGeom prst="rect">
                  <a:avLst/>
                </a:prstGeom>
              </p:spPr>
            </p:pic>
          </mc:Fallback>
        </mc:AlternateContent>
        <mc:AlternateContent xmlns:mc="http://schemas.openxmlformats.org/markup-compatibility/2006">
          <mc:Choice xmlns:p14="http://schemas.microsoft.com/office/powerpoint/2010/main" Requires="p14">
            <p:contentPart p14:bwMode="auto" r:id="rId840">
              <p14:nvContentPartPr>
                <p14:cNvPr id="497" name="Ink 496">
                  <a:extLst>
                    <a:ext uri="{FF2B5EF4-FFF2-40B4-BE49-F238E27FC236}">
                      <a16:creationId xmlns:a16="http://schemas.microsoft.com/office/drawing/2014/main" id="{7FAECA19-7159-3FEE-D127-9379833EC4AC}"/>
                    </a:ext>
                  </a:extLst>
                </p14:cNvPr>
                <p14:cNvContentPartPr/>
                <p14:nvPr/>
              </p14:nvContentPartPr>
              <p14:xfrm>
                <a:off x="16961985" y="5219505"/>
                <a:ext cx="1450800" cy="105840"/>
              </p14:xfrm>
            </p:contentPart>
          </mc:Choice>
          <mc:Fallback>
            <p:pic>
              <p:nvPicPr>
                <p:cNvPr id="497" name="Ink 496">
                  <a:extLst>
                    <a:ext uri="{FF2B5EF4-FFF2-40B4-BE49-F238E27FC236}">
                      <a16:creationId xmlns:a16="http://schemas.microsoft.com/office/drawing/2014/main" id="{7FAECA19-7159-3FEE-D127-9379833EC4AC}"/>
                    </a:ext>
                  </a:extLst>
                </p:cNvPr>
                <p:cNvPicPr/>
                <p:nvPr/>
              </p:nvPicPr>
              <p:blipFill>
                <a:blip r:embed="rId841"/>
                <a:stretch>
                  <a:fillRect/>
                </a:stretch>
              </p:blipFill>
              <p:spPr>
                <a:xfrm>
                  <a:off x="16931385" y="5188545"/>
                  <a:ext cx="15123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842">
              <p14:nvContentPartPr>
                <p14:cNvPr id="498" name="Ink 497">
                  <a:extLst>
                    <a:ext uri="{FF2B5EF4-FFF2-40B4-BE49-F238E27FC236}">
                      <a16:creationId xmlns:a16="http://schemas.microsoft.com/office/drawing/2014/main" id="{EC26F99B-74FB-EA2A-8D1F-C1CC4B61F8A1}"/>
                    </a:ext>
                  </a:extLst>
                </p14:cNvPr>
                <p14:cNvContentPartPr/>
                <p14:nvPr/>
              </p14:nvContentPartPr>
              <p14:xfrm>
                <a:off x="18303705" y="4800105"/>
                <a:ext cx="318960" cy="426240"/>
              </p14:xfrm>
            </p:contentPart>
          </mc:Choice>
          <mc:Fallback>
            <p:pic>
              <p:nvPicPr>
                <p:cNvPr id="498" name="Ink 497">
                  <a:extLst>
                    <a:ext uri="{FF2B5EF4-FFF2-40B4-BE49-F238E27FC236}">
                      <a16:creationId xmlns:a16="http://schemas.microsoft.com/office/drawing/2014/main" id="{EC26F99B-74FB-EA2A-8D1F-C1CC4B61F8A1}"/>
                    </a:ext>
                  </a:extLst>
                </p:cNvPr>
                <p:cNvPicPr/>
                <p:nvPr/>
              </p:nvPicPr>
              <p:blipFill>
                <a:blip r:embed="rId843"/>
                <a:stretch>
                  <a:fillRect/>
                </a:stretch>
              </p:blipFill>
              <p:spPr>
                <a:xfrm>
                  <a:off x="18273105" y="4769505"/>
                  <a:ext cx="38016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844">
              <p14:nvContentPartPr>
                <p14:cNvPr id="499" name="Ink 498">
                  <a:extLst>
                    <a:ext uri="{FF2B5EF4-FFF2-40B4-BE49-F238E27FC236}">
                      <a16:creationId xmlns:a16="http://schemas.microsoft.com/office/drawing/2014/main" id="{CD9C2E41-C9B6-44D7-C954-622705DA3EBD}"/>
                    </a:ext>
                  </a:extLst>
                </p14:cNvPr>
                <p14:cNvContentPartPr/>
                <p14:nvPr/>
              </p14:nvContentPartPr>
              <p14:xfrm>
                <a:off x="17337105" y="4842585"/>
                <a:ext cx="155520" cy="309960"/>
              </p14:xfrm>
            </p:contentPart>
          </mc:Choice>
          <mc:Fallback>
            <p:pic>
              <p:nvPicPr>
                <p:cNvPr id="499" name="Ink 498">
                  <a:extLst>
                    <a:ext uri="{FF2B5EF4-FFF2-40B4-BE49-F238E27FC236}">
                      <a16:creationId xmlns:a16="http://schemas.microsoft.com/office/drawing/2014/main" id="{CD9C2E41-C9B6-44D7-C954-622705DA3EBD}"/>
                    </a:ext>
                  </a:extLst>
                </p:cNvPr>
                <p:cNvPicPr/>
                <p:nvPr/>
              </p:nvPicPr>
              <p:blipFill>
                <a:blip r:embed="rId845"/>
                <a:stretch>
                  <a:fillRect/>
                </a:stretch>
              </p:blipFill>
              <p:spPr>
                <a:xfrm>
                  <a:off x="17306505" y="4811985"/>
                  <a:ext cx="21708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846">
              <p14:nvContentPartPr>
                <p14:cNvPr id="500" name="Ink 499">
                  <a:extLst>
                    <a:ext uri="{FF2B5EF4-FFF2-40B4-BE49-F238E27FC236}">
                      <a16:creationId xmlns:a16="http://schemas.microsoft.com/office/drawing/2014/main" id="{9994E23E-0422-82B5-B55C-EF0536C9A147}"/>
                    </a:ext>
                  </a:extLst>
                </p14:cNvPr>
                <p14:cNvContentPartPr/>
                <p14:nvPr/>
              </p14:nvContentPartPr>
              <p14:xfrm>
                <a:off x="17350065" y="4903785"/>
                <a:ext cx="61560" cy="326160"/>
              </p14:xfrm>
            </p:contentPart>
          </mc:Choice>
          <mc:Fallback>
            <p:pic>
              <p:nvPicPr>
                <p:cNvPr id="500" name="Ink 499">
                  <a:extLst>
                    <a:ext uri="{FF2B5EF4-FFF2-40B4-BE49-F238E27FC236}">
                      <a16:creationId xmlns:a16="http://schemas.microsoft.com/office/drawing/2014/main" id="{9994E23E-0422-82B5-B55C-EF0536C9A147}"/>
                    </a:ext>
                  </a:extLst>
                </p:cNvPr>
                <p:cNvPicPr/>
                <p:nvPr/>
              </p:nvPicPr>
              <p:blipFill>
                <a:blip r:embed="rId847"/>
                <a:stretch>
                  <a:fillRect/>
                </a:stretch>
              </p:blipFill>
              <p:spPr>
                <a:xfrm>
                  <a:off x="17319465" y="4873185"/>
                  <a:ext cx="12312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848">
              <p14:nvContentPartPr>
                <p14:cNvPr id="501" name="Ink 500">
                  <a:extLst>
                    <a:ext uri="{FF2B5EF4-FFF2-40B4-BE49-F238E27FC236}">
                      <a16:creationId xmlns:a16="http://schemas.microsoft.com/office/drawing/2014/main" id="{DDC32666-21E5-583C-57A1-A654584EF37B}"/>
                    </a:ext>
                  </a:extLst>
                </p14:cNvPr>
                <p14:cNvContentPartPr/>
                <p14:nvPr/>
              </p14:nvContentPartPr>
              <p14:xfrm>
                <a:off x="17314065" y="5075865"/>
                <a:ext cx="293760" cy="192600"/>
              </p14:xfrm>
            </p:contentPart>
          </mc:Choice>
          <mc:Fallback>
            <p:pic>
              <p:nvPicPr>
                <p:cNvPr id="501" name="Ink 500">
                  <a:extLst>
                    <a:ext uri="{FF2B5EF4-FFF2-40B4-BE49-F238E27FC236}">
                      <a16:creationId xmlns:a16="http://schemas.microsoft.com/office/drawing/2014/main" id="{DDC32666-21E5-583C-57A1-A654584EF37B}"/>
                    </a:ext>
                  </a:extLst>
                </p:cNvPr>
                <p:cNvPicPr/>
                <p:nvPr/>
              </p:nvPicPr>
              <p:blipFill>
                <a:blip r:embed="rId849"/>
                <a:stretch>
                  <a:fillRect/>
                </a:stretch>
              </p:blipFill>
              <p:spPr>
                <a:xfrm>
                  <a:off x="17283465" y="5045265"/>
                  <a:ext cx="3549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502" name="Ink 501">
                  <a:extLst>
                    <a:ext uri="{FF2B5EF4-FFF2-40B4-BE49-F238E27FC236}">
                      <a16:creationId xmlns:a16="http://schemas.microsoft.com/office/drawing/2014/main" id="{59CCDBCD-8B44-EBAA-0E02-EB154CB439F7}"/>
                    </a:ext>
                  </a:extLst>
                </p14:cNvPr>
                <p14:cNvContentPartPr/>
                <p14:nvPr/>
              </p14:nvContentPartPr>
              <p14:xfrm>
                <a:off x="17460585" y="5450265"/>
                <a:ext cx="7200" cy="344160"/>
              </p14:xfrm>
            </p:contentPart>
          </mc:Choice>
          <mc:Fallback>
            <p:pic>
              <p:nvPicPr>
                <p:cNvPr id="502" name="Ink 501">
                  <a:extLst>
                    <a:ext uri="{FF2B5EF4-FFF2-40B4-BE49-F238E27FC236}">
                      <a16:creationId xmlns:a16="http://schemas.microsoft.com/office/drawing/2014/main" id="{59CCDBCD-8B44-EBAA-0E02-EB154CB439F7}"/>
                    </a:ext>
                  </a:extLst>
                </p:cNvPr>
                <p:cNvPicPr/>
                <p:nvPr/>
              </p:nvPicPr>
              <p:blipFill>
                <a:blip r:embed="rId851"/>
                <a:stretch>
                  <a:fillRect/>
                </a:stretch>
              </p:blipFill>
              <p:spPr>
                <a:xfrm>
                  <a:off x="17429985" y="5419665"/>
                  <a:ext cx="6840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852">
              <p14:nvContentPartPr>
                <p14:cNvPr id="503" name="Ink 502">
                  <a:extLst>
                    <a:ext uri="{FF2B5EF4-FFF2-40B4-BE49-F238E27FC236}">
                      <a16:creationId xmlns:a16="http://schemas.microsoft.com/office/drawing/2014/main" id="{761C8923-4A1B-BEE6-FCFB-4706A34B6FF2}"/>
                    </a:ext>
                  </a:extLst>
                </p14:cNvPr>
                <p14:cNvContentPartPr/>
                <p14:nvPr/>
              </p14:nvContentPartPr>
              <p14:xfrm>
                <a:off x="17319465" y="5735745"/>
                <a:ext cx="361800" cy="131400"/>
              </p14:xfrm>
            </p:contentPart>
          </mc:Choice>
          <mc:Fallback>
            <p:pic>
              <p:nvPicPr>
                <p:cNvPr id="503" name="Ink 502">
                  <a:extLst>
                    <a:ext uri="{FF2B5EF4-FFF2-40B4-BE49-F238E27FC236}">
                      <a16:creationId xmlns:a16="http://schemas.microsoft.com/office/drawing/2014/main" id="{761C8923-4A1B-BEE6-FCFB-4706A34B6FF2}"/>
                    </a:ext>
                  </a:extLst>
                </p:cNvPr>
                <p:cNvPicPr/>
                <p:nvPr/>
              </p:nvPicPr>
              <p:blipFill>
                <a:blip r:embed="rId853"/>
                <a:stretch>
                  <a:fillRect/>
                </a:stretch>
              </p:blipFill>
              <p:spPr>
                <a:xfrm>
                  <a:off x="17288865" y="5705145"/>
                  <a:ext cx="4233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854">
              <p14:nvContentPartPr>
                <p14:cNvPr id="504" name="Ink 503">
                  <a:extLst>
                    <a:ext uri="{FF2B5EF4-FFF2-40B4-BE49-F238E27FC236}">
                      <a16:creationId xmlns:a16="http://schemas.microsoft.com/office/drawing/2014/main" id="{91BBC8DF-23AF-95C9-542E-E6C2F6D6F4A8}"/>
                    </a:ext>
                  </a:extLst>
                </p14:cNvPr>
                <p14:cNvContentPartPr/>
                <p14:nvPr/>
              </p14:nvContentPartPr>
              <p14:xfrm>
                <a:off x="16991865" y="6140025"/>
                <a:ext cx="1088640" cy="160200"/>
              </p14:xfrm>
            </p:contentPart>
          </mc:Choice>
          <mc:Fallback>
            <p:pic>
              <p:nvPicPr>
                <p:cNvPr id="504" name="Ink 503">
                  <a:extLst>
                    <a:ext uri="{FF2B5EF4-FFF2-40B4-BE49-F238E27FC236}">
                      <a16:creationId xmlns:a16="http://schemas.microsoft.com/office/drawing/2014/main" id="{91BBC8DF-23AF-95C9-542E-E6C2F6D6F4A8}"/>
                    </a:ext>
                  </a:extLst>
                </p:cNvPr>
                <p:cNvPicPr/>
                <p:nvPr/>
              </p:nvPicPr>
              <p:blipFill>
                <a:blip r:embed="rId855"/>
                <a:stretch>
                  <a:fillRect/>
                </a:stretch>
              </p:blipFill>
              <p:spPr>
                <a:xfrm>
                  <a:off x="16961265" y="6109425"/>
                  <a:ext cx="115020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856">
              <p14:nvContentPartPr>
                <p14:cNvPr id="505" name="Ink 504">
                  <a:extLst>
                    <a:ext uri="{FF2B5EF4-FFF2-40B4-BE49-F238E27FC236}">
                      <a16:creationId xmlns:a16="http://schemas.microsoft.com/office/drawing/2014/main" id="{AABA6C06-84AA-1FB3-D5DA-F88346DF1EF2}"/>
                    </a:ext>
                  </a:extLst>
                </p14:cNvPr>
                <p14:cNvContentPartPr/>
                <p14:nvPr/>
              </p14:nvContentPartPr>
              <p14:xfrm>
                <a:off x="16987185" y="6196185"/>
                <a:ext cx="77040" cy="641160"/>
              </p14:xfrm>
            </p:contentPart>
          </mc:Choice>
          <mc:Fallback>
            <p:pic>
              <p:nvPicPr>
                <p:cNvPr id="505" name="Ink 504">
                  <a:extLst>
                    <a:ext uri="{FF2B5EF4-FFF2-40B4-BE49-F238E27FC236}">
                      <a16:creationId xmlns:a16="http://schemas.microsoft.com/office/drawing/2014/main" id="{AABA6C06-84AA-1FB3-D5DA-F88346DF1EF2}"/>
                    </a:ext>
                  </a:extLst>
                </p:cNvPr>
                <p:cNvPicPr/>
                <p:nvPr/>
              </p:nvPicPr>
              <p:blipFill>
                <a:blip r:embed="rId857"/>
                <a:stretch>
                  <a:fillRect/>
                </a:stretch>
              </p:blipFill>
              <p:spPr>
                <a:xfrm>
                  <a:off x="16956585" y="6165225"/>
                  <a:ext cx="138600" cy="702720"/>
                </a:xfrm>
                <a:prstGeom prst="rect">
                  <a:avLst/>
                </a:prstGeom>
              </p:spPr>
            </p:pic>
          </mc:Fallback>
        </mc:AlternateContent>
        <mc:AlternateContent xmlns:mc="http://schemas.openxmlformats.org/markup-compatibility/2006">
          <mc:Choice xmlns:p14="http://schemas.microsoft.com/office/powerpoint/2010/main" Requires="p14">
            <p:contentPart p14:bwMode="auto" r:id="rId858">
              <p14:nvContentPartPr>
                <p14:cNvPr id="506" name="Ink 505">
                  <a:extLst>
                    <a:ext uri="{FF2B5EF4-FFF2-40B4-BE49-F238E27FC236}">
                      <a16:creationId xmlns:a16="http://schemas.microsoft.com/office/drawing/2014/main" id="{6A1D1F12-DFBD-049D-4BBF-4ADE50F59B2B}"/>
                    </a:ext>
                  </a:extLst>
                </p14:cNvPr>
                <p14:cNvContentPartPr/>
                <p14:nvPr/>
              </p14:nvContentPartPr>
              <p14:xfrm>
                <a:off x="17332425" y="6461865"/>
                <a:ext cx="237240" cy="295920"/>
              </p14:xfrm>
            </p:contentPart>
          </mc:Choice>
          <mc:Fallback>
            <p:pic>
              <p:nvPicPr>
                <p:cNvPr id="506" name="Ink 505">
                  <a:extLst>
                    <a:ext uri="{FF2B5EF4-FFF2-40B4-BE49-F238E27FC236}">
                      <a16:creationId xmlns:a16="http://schemas.microsoft.com/office/drawing/2014/main" id="{6A1D1F12-DFBD-049D-4BBF-4ADE50F59B2B}"/>
                    </a:ext>
                  </a:extLst>
                </p:cNvPr>
                <p:cNvPicPr/>
                <p:nvPr/>
              </p:nvPicPr>
              <p:blipFill>
                <a:blip r:embed="rId859"/>
                <a:stretch>
                  <a:fillRect/>
                </a:stretch>
              </p:blipFill>
              <p:spPr>
                <a:xfrm>
                  <a:off x="17301465" y="6431265"/>
                  <a:ext cx="2988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860">
              <p14:nvContentPartPr>
                <p14:cNvPr id="507" name="Ink 506">
                  <a:extLst>
                    <a:ext uri="{FF2B5EF4-FFF2-40B4-BE49-F238E27FC236}">
                      <a16:creationId xmlns:a16="http://schemas.microsoft.com/office/drawing/2014/main" id="{DB6DCD39-DE65-3346-0999-171D95ADC970}"/>
                    </a:ext>
                  </a:extLst>
                </p14:cNvPr>
                <p14:cNvContentPartPr/>
                <p14:nvPr/>
              </p14:nvContentPartPr>
              <p14:xfrm>
                <a:off x="17624745" y="6551145"/>
                <a:ext cx="23040" cy="277560"/>
              </p14:xfrm>
            </p:contentPart>
          </mc:Choice>
          <mc:Fallback>
            <p:pic>
              <p:nvPicPr>
                <p:cNvPr id="507" name="Ink 506">
                  <a:extLst>
                    <a:ext uri="{FF2B5EF4-FFF2-40B4-BE49-F238E27FC236}">
                      <a16:creationId xmlns:a16="http://schemas.microsoft.com/office/drawing/2014/main" id="{DB6DCD39-DE65-3346-0999-171D95ADC970}"/>
                    </a:ext>
                  </a:extLst>
                </p:cNvPr>
                <p:cNvPicPr/>
                <p:nvPr/>
              </p:nvPicPr>
              <p:blipFill>
                <a:blip r:embed="rId861"/>
                <a:stretch>
                  <a:fillRect/>
                </a:stretch>
              </p:blipFill>
              <p:spPr>
                <a:xfrm>
                  <a:off x="17594145" y="6520545"/>
                  <a:ext cx="842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862">
              <p14:nvContentPartPr>
                <p14:cNvPr id="508" name="Ink 507">
                  <a:extLst>
                    <a:ext uri="{FF2B5EF4-FFF2-40B4-BE49-F238E27FC236}">
                      <a16:creationId xmlns:a16="http://schemas.microsoft.com/office/drawing/2014/main" id="{EAFA6E84-10E7-6141-8B18-5451A6C4B8D0}"/>
                    </a:ext>
                  </a:extLst>
                </p14:cNvPr>
                <p14:cNvContentPartPr/>
                <p14:nvPr/>
              </p14:nvContentPartPr>
              <p14:xfrm>
                <a:off x="17817345" y="6298425"/>
                <a:ext cx="408600" cy="774720"/>
              </p14:xfrm>
            </p:contentPart>
          </mc:Choice>
          <mc:Fallback>
            <p:pic>
              <p:nvPicPr>
                <p:cNvPr id="508" name="Ink 507">
                  <a:extLst>
                    <a:ext uri="{FF2B5EF4-FFF2-40B4-BE49-F238E27FC236}">
                      <a16:creationId xmlns:a16="http://schemas.microsoft.com/office/drawing/2014/main" id="{EAFA6E84-10E7-6141-8B18-5451A6C4B8D0}"/>
                    </a:ext>
                  </a:extLst>
                </p:cNvPr>
                <p:cNvPicPr/>
                <p:nvPr/>
              </p:nvPicPr>
              <p:blipFill>
                <a:blip r:embed="rId863"/>
                <a:stretch>
                  <a:fillRect/>
                </a:stretch>
              </p:blipFill>
              <p:spPr>
                <a:xfrm>
                  <a:off x="17786385" y="6267825"/>
                  <a:ext cx="469800" cy="836280"/>
                </a:xfrm>
                <a:prstGeom prst="rect">
                  <a:avLst/>
                </a:prstGeom>
              </p:spPr>
            </p:pic>
          </mc:Fallback>
        </mc:AlternateContent>
        <mc:AlternateContent xmlns:mc="http://schemas.openxmlformats.org/markup-compatibility/2006">
          <mc:Choice xmlns:p14="http://schemas.microsoft.com/office/powerpoint/2010/main" Requires="p14">
            <p:contentPart p14:bwMode="auto" r:id="rId864">
              <p14:nvContentPartPr>
                <p14:cNvPr id="509" name="Ink 508">
                  <a:extLst>
                    <a:ext uri="{FF2B5EF4-FFF2-40B4-BE49-F238E27FC236}">
                      <a16:creationId xmlns:a16="http://schemas.microsoft.com/office/drawing/2014/main" id="{AD09EFE8-44D5-2AC1-3CA1-6E31F6ABBB17}"/>
                    </a:ext>
                  </a:extLst>
                </p14:cNvPr>
                <p14:cNvContentPartPr/>
                <p14:nvPr/>
              </p14:nvContentPartPr>
              <p14:xfrm>
                <a:off x="16882785" y="6716385"/>
                <a:ext cx="1154880" cy="455040"/>
              </p14:xfrm>
            </p:contentPart>
          </mc:Choice>
          <mc:Fallback>
            <p:pic>
              <p:nvPicPr>
                <p:cNvPr id="509" name="Ink 508">
                  <a:extLst>
                    <a:ext uri="{FF2B5EF4-FFF2-40B4-BE49-F238E27FC236}">
                      <a16:creationId xmlns:a16="http://schemas.microsoft.com/office/drawing/2014/main" id="{AD09EFE8-44D5-2AC1-3CA1-6E31F6ABBB17}"/>
                    </a:ext>
                  </a:extLst>
                </p:cNvPr>
                <p:cNvPicPr/>
                <p:nvPr/>
              </p:nvPicPr>
              <p:blipFill>
                <a:blip r:embed="rId865"/>
                <a:stretch>
                  <a:fillRect/>
                </a:stretch>
              </p:blipFill>
              <p:spPr>
                <a:xfrm>
                  <a:off x="16852185" y="6685785"/>
                  <a:ext cx="121608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866">
              <p14:nvContentPartPr>
                <p14:cNvPr id="510" name="Ink 509">
                  <a:extLst>
                    <a:ext uri="{FF2B5EF4-FFF2-40B4-BE49-F238E27FC236}">
                      <a16:creationId xmlns:a16="http://schemas.microsoft.com/office/drawing/2014/main" id="{86C4A72D-42F8-1D8E-933F-380CD76336E1}"/>
                    </a:ext>
                  </a:extLst>
                </p14:cNvPr>
                <p14:cNvContentPartPr/>
                <p14:nvPr/>
              </p14:nvContentPartPr>
              <p14:xfrm>
                <a:off x="17505225" y="7258545"/>
                <a:ext cx="36720" cy="528120"/>
              </p14:xfrm>
            </p:contentPart>
          </mc:Choice>
          <mc:Fallback>
            <p:pic>
              <p:nvPicPr>
                <p:cNvPr id="510" name="Ink 509">
                  <a:extLst>
                    <a:ext uri="{FF2B5EF4-FFF2-40B4-BE49-F238E27FC236}">
                      <a16:creationId xmlns:a16="http://schemas.microsoft.com/office/drawing/2014/main" id="{86C4A72D-42F8-1D8E-933F-380CD76336E1}"/>
                    </a:ext>
                  </a:extLst>
                </p:cNvPr>
                <p:cNvPicPr/>
                <p:nvPr/>
              </p:nvPicPr>
              <p:blipFill>
                <a:blip r:embed="rId867"/>
                <a:stretch>
                  <a:fillRect/>
                </a:stretch>
              </p:blipFill>
              <p:spPr>
                <a:xfrm>
                  <a:off x="17474625" y="7227945"/>
                  <a:ext cx="98280" cy="589680"/>
                </a:xfrm>
                <a:prstGeom prst="rect">
                  <a:avLst/>
                </a:prstGeom>
              </p:spPr>
            </p:pic>
          </mc:Fallback>
        </mc:AlternateContent>
        <mc:AlternateContent xmlns:mc="http://schemas.openxmlformats.org/markup-compatibility/2006">
          <mc:Choice xmlns:p14="http://schemas.microsoft.com/office/powerpoint/2010/main" Requires="p14">
            <p:contentPart p14:bwMode="auto" r:id="rId868">
              <p14:nvContentPartPr>
                <p14:cNvPr id="511" name="Ink 510">
                  <a:extLst>
                    <a:ext uri="{FF2B5EF4-FFF2-40B4-BE49-F238E27FC236}">
                      <a16:creationId xmlns:a16="http://schemas.microsoft.com/office/drawing/2014/main" id="{20CFF894-BEAF-F0C6-5C41-DF784A765CDF}"/>
                    </a:ext>
                  </a:extLst>
                </p14:cNvPr>
                <p14:cNvContentPartPr/>
                <p14:nvPr/>
              </p14:nvContentPartPr>
              <p14:xfrm>
                <a:off x="17021745" y="8020305"/>
                <a:ext cx="92520" cy="608760"/>
              </p14:xfrm>
            </p:contentPart>
          </mc:Choice>
          <mc:Fallback>
            <p:pic>
              <p:nvPicPr>
                <p:cNvPr id="511" name="Ink 510">
                  <a:extLst>
                    <a:ext uri="{FF2B5EF4-FFF2-40B4-BE49-F238E27FC236}">
                      <a16:creationId xmlns:a16="http://schemas.microsoft.com/office/drawing/2014/main" id="{20CFF894-BEAF-F0C6-5C41-DF784A765CDF}"/>
                    </a:ext>
                  </a:extLst>
                </p:cNvPr>
                <p:cNvPicPr/>
                <p:nvPr/>
              </p:nvPicPr>
              <p:blipFill>
                <a:blip r:embed="rId869"/>
                <a:stretch>
                  <a:fillRect/>
                </a:stretch>
              </p:blipFill>
              <p:spPr>
                <a:xfrm>
                  <a:off x="16991145" y="7989705"/>
                  <a:ext cx="154080" cy="670320"/>
                </a:xfrm>
                <a:prstGeom prst="rect">
                  <a:avLst/>
                </a:prstGeom>
              </p:spPr>
            </p:pic>
          </mc:Fallback>
        </mc:AlternateContent>
        <mc:AlternateContent xmlns:mc="http://schemas.openxmlformats.org/markup-compatibility/2006">
          <mc:Choice xmlns:p14="http://schemas.microsoft.com/office/powerpoint/2010/main" Requires="p14">
            <p:contentPart p14:bwMode="auto" r:id="rId870">
              <p14:nvContentPartPr>
                <p14:cNvPr id="512" name="Ink 511">
                  <a:extLst>
                    <a:ext uri="{FF2B5EF4-FFF2-40B4-BE49-F238E27FC236}">
                      <a16:creationId xmlns:a16="http://schemas.microsoft.com/office/drawing/2014/main" id="{531CF6F5-0ABE-5980-D8C0-573908C02267}"/>
                    </a:ext>
                  </a:extLst>
                </p14:cNvPr>
                <p14:cNvContentPartPr/>
                <p14:nvPr/>
              </p14:nvContentPartPr>
              <p14:xfrm>
                <a:off x="17216865" y="8050545"/>
                <a:ext cx="1245240" cy="860760"/>
              </p14:xfrm>
            </p:contentPart>
          </mc:Choice>
          <mc:Fallback>
            <p:pic>
              <p:nvPicPr>
                <p:cNvPr id="512" name="Ink 511">
                  <a:extLst>
                    <a:ext uri="{FF2B5EF4-FFF2-40B4-BE49-F238E27FC236}">
                      <a16:creationId xmlns:a16="http://schemas.microsoft.com/office/drawing/2014/main" id="{531CF6F5-0ABE-5980-D8C0-573908C02267}"/>
                    </a:ext>
                  </a:extLst>
                </p:cNvPr>
                <p:cNvPicPr/>
                <p:nvPr/>
              </p:nvPicPr>
              <p:blipFill>
                <a:blip r:embed="rId871"/>
                <a:stretch>
                  <a:fillRect/>
                </a:stretch>
              </p:blipFill>
              <p:spPr>
                <a:xfrm>
                  <a:off x="17186265" y="8019945"/>
                  <a:ext cx="1306800" cy="921960"/>
                </a:xfrm>
                <a:prstGeom prst="rect">
                  <a:avLst/>
                </a:prstGeom>
              </p:spPr>
            </p:pic>
          </mc:Fallback>
        </mc:AlternateContent>
        <mc:AlternateContent xmlns:mc="http://schemas.openxmlformats.org/markup-compatibility/2006">
          <mc:Choice xmlns:p14="http://schemas.microsoft.com/office/powerpoint/2010/main" Requires="p14">
            <p:contentPart p14:bwMode="auto" r:id="rId872">
              <p14:nvContentPartPr>
                <p14:cNvPr id="513" name="Ink 512">
                  <a:extLst>
                    <a:ext uri="{FF2B5EF4-FFF2-40B4-BE49-F238E27FC236}">
                      <a16:creationId xmlns:a16="http://schemas.microsoft.com/office/drawing/2014/main" id="{CA9B34DA-9308-4DC6-D240-B38E689E58C6}"/>
                    </a:ext>
                  </a:extLst>
                </p14:cNvPr>
                <p14:cNvContentPartPr/>
                <p14:nvPr/>
              </p14:nvContentPartPr>
              <p14:xfrm>
                <a:off x="17096265" y="8664705"/>
                <a:ext cx="1038240" cy="232920"/>
              </p14:xfrm>
            </p:contentPart>
          </mc:Choice>
          <mc:Fallback>
            <p:pic>
              <p:nvPicPr>
                <p:cNvPr id="513" name="Ink 512">
                  <a:extLst>
                    <a:ext uri="{FF2B5EF4-FFF2-40B4-BE49-F238E27FC236}">
                      <a16:creationId xmlns:a16="http://schemas.microsoft.com/office/drawing/2014/main" id="{CA9B34DA-9308-4DC6-D240-B38E689E58C6}"/>
                    </a:ext>
                  </a:extLst>
                </p:cNvPr>
                <p:cNvPicPr/>
                <p:nvPr/>
              </p:nvPicPr>
              <p:blipFill>
                <a:blip r:embed="rId873"/>
                <a:stretch>
                  <a:fillRect/>
                </a:stretch>
              </p:blipFill>
              <p:spPr>
                <a:xfrm>
                  <a:off x="17065665" y="8634105"/>
                  <a:ext cx="109980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874">
              <p14:nvContentPartPr>
                <p14:cNvPr id="514" name="Ink 513">
                  <a:extLst>
                    <a:ext uri="{FF2B5EF4-FFF2-40B4-BE49-F238E27FC236}">
                      <a16:creationId xmlns:a16="http://schemas.microsoft.com/office/drawing/2014/main" id="{A6A8C89B-E928-8A1E-B7E8-24C068C15F52}"/>
                    </a:ext>
                  </a:extLst>
                </p14:cNvPr>
                <p14:cNvContentPartPr/>
                <p14:nvPr/>
              </p14:nvContentPartPr>
              <p14:xfrm>
                <a:off x="17537985" y="8273025"/>
                <a:ext cx="261360" cy="427320"/>
              </p14:xfrm>
            </p:contentPart>
          </mc:Choice>
          <mc:Fallback>
            <p:pic>
              <p:nvPicPr>
                <p:cNvPr id="514" name="Ink 513">
                  <a:extLst>
                    <a:ext uri="{FF2B5EF4-FFF2-40B4-BE49-F238E27FC236}">
                      <a16:creationId xmlns:a16="http://schemas.microsoft.com/office/drawing/2014/main" id="{A6A8C89B-E928-8A1E-B7E8-24C068C15F52}"/>
                    </a:ext>
                  </a:extLst>
                </p:cNvPr>
                <p:cNvPicPr/>
                <p:nvPr/>
              </p:nvPicPr>
              <p:blipFill>
                <a:blip r:embed="rId875"/>
                <a:stretch>
                  <a:fillRect/>
                </a:stretch>
              </p:blipFill>
              <p:spPr>
                <a:xfrm>
                  <a:off x="17507385" y="8242065"/>
                  <a:ext cx="32292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876">
              <p14:nvContentPartPr>
                <p14:cNvPr id="515" name="Ink 514">
                  <a:extLst>
                    <a:ext uri="{FF2B5EF4-FFF2-40B4-BE49-F238E27FC236}">
                      <a16:creationId xmlns:a16="http://schemas.microsoft.com/office/drawing/2014/main" id="{46BC86E1-8EB4-8F73-FFDA-67961B20F2A4}"/>
                    </a:ext>
                  </a:extLst>
                </p14:cNvPr>
                <p14:cNvContentPartPr/>
                <p14:nvPr/>
              </p14:nvContentPartPr>
              <p14:xfrm>
                <a:off x="17848305" y="8477145"/>
                <a:ext cx="185400" cy="212760"/>
              </p14:xfrm>
            </p:contentPart>
          </mc:Choice>
          <mc:Fallback>
            <p:pic>
              <p:nvPicPr>
                <p:cNvPr id="515" name="Ink 514">
                  <a:extLst>
                    <a:ext uri="{FF2B5EF4-FFF2-40B4-BE49-F238E27FC236}">
                      <a16:creationId xmlns:a16="http://schemas.microsoft.com/office/drawing/2014/main" id="{46BC86E1-8EB4-8F73-FFDA-67961B20F2A4}"/>
                    </a:ext>
                  </a:extLst>
                </p:cNvPr>
                <p:cNvPicPr/>
                <p:nvPr/>
              </p:nvPicPr>
              <p:blipFill>
                <a:blip r:embed="rId877"/>
                <a:stretch>
                  <a:fillRect/>
                </a:stretch>
              </p:blipFill>
              <p:spPr>
                <a:xfrm>
                  <a:off x="17817705" y="8446545"/>
                  <a:ext cx="2469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878">
              <p14:nvContentPartPr>
                <p14:cNvPr id="516" name="Ink 515">
                  <a:extLst>
                    <a:ext uri="{FF2B5EF4-FFF2-40B4-BE49-F238E27FC236}">
                      <a16:creationId xmlns:a16="http://schemas.microsoft.com/office/drawing/2014/main" id="{EF5599BE-6F10-6D11-10F8-F05A00BBDBF0}"/>
                    </a:ext>
                  </a:extLst>
                </p14:cNvPr>
                <p14:cNvContentPartPr/>
                <p14:nvPr/>
              </p14:nvContentPartPr>
              <p14:xfrm>
                <a:off x="17509905" y="8898705"/>
                <a:ext cx="20160" cy="177840"/>
              </p14:xfrm>
            </p:contentPart>
          </mc:Choice>
          <mc:Fallback>
            <p:pic>
              <p:nvPicPr>
                <p:cNvPr id="516" name="Ink 515">
                  <a:extLst>
                    <a:ext uri="{FF2B5EF4-FFF2-40B4-BE49-F238E27FC236}">
                      <a16:creationId xmlns:a16="http://schemas.microsoft.com/office/drawing/2014/main" id="{EF5599BE-6F10-6D11-10F8-F05A00BBDBF0}"/>
                    </a:ext>
                  </a:extLst>
                </p:cNvPr>
                <p:cNvPicPr/>
                <p:nvPr/>
              </p:nvPicPr>
              <p:blipFill>
                <a:blip r:embed="rId879"/>
                <a:stretch>
                  <a:fillRect/>
                </a:stretch>
              </p:blipFill>
              <p:spPr>
                <a:xfrm>
                  <a:off x="17479305" y="8868105"/>
                  <a:ext cx="817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880">
              <p14:nvContentPartPr>
                <p14:cNvPr id="517" name="Ink 516">
                  <a:extLst>
                    <a:ext uri="{FF2B5EF4-FFF2-40B4-BE49-F238E27FC236}">
                      <a16:creationId xmlns:a16="http://schemas.microsoft.com/office/drawing/2014/main" id="{716D2DB7-70C9-7F64-3367-F305AF92BCF8}"/>
                    </a:ext>
                  </a:extLst>
                </p14:cNvPr>
                <p14:cNvContentPartPr/>
                <p14:nvPr/>
              </p14:nvContentPartPr>
              <p14:xfrm>
                <a:off x="17481825" y="9433665"/>
                <a:ext cx="18360" cy="148680"/>
              </p14:xfrm>
            </p:contentPart>
          </mc:Choice>
          <mc:Fallback>
            <p:pic>
              <p:nvPicPr>
                <p:cNvPr id="517" name="Ink 516">
                  <a:extLst>
                    <a:ext uri="{FF2B5EF4-FFF2-40B4-BE49-F238E27FC236}">
                      <a16:creationId xmlns:a16="http://schemas.microsoft.com/office/drawing/2014/main" id="{716D2DB7-70C9-7F64-3367-F305AF92BCF8}"/>
                    </a:ext>
                  </a:extLst>
                </p:cNvPr>
                <p:cNvPicPr/>
                <p:nvPr/>
              </p:nvPicPr>
              <p:blipFill>
                <a:blip r:embed="rId881"/>
                <a:stretch>
                  <a:fillRect/>
                </a:stretch>
              </p:blipFill>
              <p:spPr>
                <a:xfrm>
                  <a:off x="17451225" y="9403065"/>
                  <a:ext cx="795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882">
              <p14:nvContentPartPr>
                <p14:cNvPr id="518" name="Ink 517">
                  <a:extLst>
                    <a:ext uri="{FF2B5EF4-FFF2-40B4-BE49-F238E27FC236}">
                      <a16:creationId xmlns:a16="http://schemas.microsoft.com/office/drawing/2014/main" id="{F296885D-86EE-078F-9FC2-F0800C37EF1A}"/>
                    </a:ext>
                  </a:extLst>
                </p14:cNvPr>
                <p14:cNvContentPartPr/>
                <p14:nvPr/>
              </p14:nvContentPartPr>
              <p14:xfrm>
                <a:off x="17109585" y="10312785"/>
                <a:ext cx="76320" cy="599760"/>
              </p14:xfrm>
            </p:contentPart>
          </mc:Choice>
          <mc:Fallback>
            <p:pic>
              <p:nvPicPr>
                <p:cNvPr id="518" name="Ink 517">
                  <a:extLst>
                    <a:ext uri="{FF2B5EF4-FFF2-40B4-BE49-F238E27FC236}">
                      <a16:creationId xmlns:a16="http://schemas.microsoft.com/office/drawing/2014/main" id="{F296885D-86EE-078F-9FC2-F0800C37EF1A}"/>
                    </a:ext>
                  </a:extLst>
                </p:cNvPr>
                <p:cNvPicPr/>
                <p:nvPr/>
              </p:nvPicPr>
              <p:blipFill>
                <a:blip r:embed="rId883"/>
                <a:stretch>
                  <a:fillRect/>
                </a:stretch>
              </p:blipFill>
              <p:spPr>
                <a:xfrm>
                  <a:off x="17078985" y="10281825"/>
                  <a:ext cx="137520" cy="661320"/>
                </a:xfrm>
                <a:prstGeom prst="rect">
                  <a:avLst/>
                </a:prstGeom>
              </p:spPr>
            </p:pic>
          </mc:Fallback>
        </mc:AlternateContent>
        <mc:AlternateContent xmlns:mc="http://schemas.openxmlformats.org/markup-compatibility/2006">
          <mc:Choice xmlns:p14="http://schemas.microsoft.com/office/powerpoint/2010/main" Requires="p14">
            <p:contentPart p14:bwMode="auto" r:id="rId884">
              <p14:nvContentPartPr>
                <p14:cNvPr id="519" name="Ink 518">
                  <a:extLst>
                    <a:ext uri="{FF2B5EF4-FFF2-40B4-BE49-F238E27FC236}">
                      <a16:creationId xmlns:a16="http://schemas.microsoft.com/office/drawing/2014/main" id="{472FFDC1-3A8D-8A92-2E51-B681FD24945E}"/>
                    </a:ext>
                  </a:extLst>
                </p14:cNvPr>
                <p14:cNvContentPartPr/>
                <p14:nvPr/>
              </p14:nvContentPartPr>
              <p14:xfrm>
                <a:off x="17171505" y="10372905"/>
                <a:ext cx="1184040" cy="858600"/>
              </p14:xfrm>
            </p:contentPart>
          </mc:Choice>
          <mc:Fallback>
            <p:pic>
              <p:nvPicPr>
                <p:cNvPr id="519" name="Ink 518">
                  <a:extLst>
                    <a:ext uri="{FF2B5EF4-FFF2-40B4-BE49-F238E27FC236}">
                      <a16:creationId xmlns:a16="http://schemas.microsoft.com/office/drawing/2014/main" id="{472FFDC1-3A8D-8A92-2E51-B681FD24945E}"/>
                    </a:ext>
                  </a:extLst>
                </p:cNvPr>
                <p:cNvPicPr/>
                <p:nvPr/>
              </p:nvPicPr>
              <p:blipFill>
                <a:blip r:embed="rId885"/>
                <a:stretch>
                  <a:fillRect/>
                </a:stretch>
              </p:blipFill>
              <p:spPr>
                <a:xfrm>
                  <a:off x="17140545" y="10342305"/>
                  <a:ext cx="1245240" cy="919800"/>
                </a:xfrm>
                <a:prstGeom prst="rect">
                  <a:avLst/>
                </a:prstGeom>
              </p:spPr>
            </p:pic>
          </mc:Fallback>
        </mc:AlternateContent>
        <mc:AlternateContent xmlns:mc="http://schemas.openxmlformats.org/markup-compatibility/2006">
          <mc:Choice xmlns:p14="http://schemas.microsoft.com/office/powerpoint/2010/main" Requires="p14">
            <p:contentPart p14:bwMode="auto" r:id="rId886">
              <p14:nvContentPartPr>
                <p14:cNvPr id="520" name="Ink 519">
                  <a:extLst>
                    <a:ext uri="{FF2B5EF4-FFF2-40B4-BE49-F238E27FC236}">
                      <a16:creationId xmlns:a16="http://schemas.microsoft.com/office/drawing/2014/main" id="{A5E781AC-DF9F-742F-4B2E-1D89F250CF50}"/>
                    </a:ext>
                  </a:extLst>
                </p14:cNvPr>
                <p14:cNvContentPartPr/>
                <p14:nvPr/>
              </p14:nvContentPartPr>
              <p14:xfrm>
                <a:off x="17406225" y="10599345"/>
                <a:ext cx="149400" cy="319320"/>
              </p14:xfrm>
            </p:contentPart>
          </mc:Choice>
          <mc:Fallback>
            <p:pic>
              <p:nvPicPr>
                <p:cNvPr id="520" name="Ink 519">
                  <a:extLst>
                    <a:ext uri="{FF2B5EF4-FFF2-40B4-BE49-F238E27FC236}">
                      <a16:creationId xmlns:a16="http://schemas.microsoft.com/office/drawing/2014/main" id="{A5E781AC-DF9F-742F-4B2E-1D89F250CF50}"/>
                    </a:ext>
                  </a:extLst>
                </p:cNvPr>
                <p:cNvPicPr/>
                <p:nvPr/>
              </p:nvPicPr>
              <p:blipFill>
                <a:blip r:embed="rId887"/>
                <a:stretch>
                  <a:fillRect/>
                </a:stretch>
              </p:blipFill>
              <p:spPr>
                <a:xfrm>
                  <a:off x="17375265" y="10568745"/>
                  <a:ext cx="21060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888">
              <p14:nvContentPartPr>
                <p14:cNvPr id="521" name="Ink 520">
                  <a:extLst>
                    <a:ext uri="{FF2B5EF4-FFF2-40B4-BE49-F238E27FC236}">
                      <a16:creationId xmlns:a16="http://schemas.microsoft.com/office/drawing/2014/main" id="{9590B4A2-4E66-176D-F256-28A31E310509}"/>
                    </a:ext>
                  </a:extLst>
                </p14:cNvPr>
                <p14:cNvContentPartPr/>
                <p14:nvPr/>
              </p14:nvContentPartPr>
              <p14:xfrm>
                <a:off x="17598105" y="10686825"/>
                <a:ext cx="432720" cy="270720"/>
              </p14:xfrm>
            </p:contentPart>
          </mc:Choice>
          <mc:Fallback>
            <p:pic>
              <p:nvPicPr>
                <p:cNvPr id="521" name="Ink 520">
                  <a:extLst>
                    <a:ext uri="{FF2B5EF4-FFF2-40B4-BE49-F238E27FC236}">
                      <a16:creationId xmlns:a16="http://schemas.microsoft.com/office/drawing/2014/main" id="{9590B4A2-4E66-176D-F256-28A31E310509}"/>
                    </a:ext>
                  </a:extLst>
                </p:cNvPr>
                <p:cNvPicPr/>
                <p:nvPr/>
              </p:nvPicPr>
              <p:blipFill>
                <a:blip r:embed="rId889"/>
                <a:stretch>
                  <a:fillRect/>
                </a:stretch>
              </p:blipFill>
              <p:spPr>
                <a:xfrm>
                  <a:off x="17567505" y="10655865"/>
                  <a:ext cx="49392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890">
              <p14:nvContentPartPr>
                <p14:cNvPr id="522" name="Ink 521">
                  <a:extLst>
                    <a:ext uri="{FF2B5EF4-FFF2-40B4-BE49-F238E27FC236}">
                      <a16:creationId xmlns:a16="http://schemas.microsoft.com/office/drawing/2014/main" id="{D022266F-2F4B-B9A4-2523-2D14F0697C1D}"/>
                    </a:ext>
                  </a:extLst>
                </p14:cNvPr>
                <p14:cNvContentPartPr/>
                <p14:nvPr/>
              </p14:nvContentPartPr>
              <p14:xfrm>
                <a:off x="17999505" y="10762785"/>
                <a:ext cx="177120" cy="21600"/>
              </p14:xfrm>
            </p:contentPart>
          </mc:Choice>
          <mc:Fallback>
            <p:pic>
              <p:nvPicPr>
                <p:cNvPr id="522" name="Ink 521">
                  <a:extLst>
                    <a:ext uri="{FF2B5EF4-FFF2-40B4-BE49-F238E27FC236}">
                      <a16:creationId xmlns:a16="http://schemas.microsoft.com/office/drawing/2014/main" id="{D022266F-2F4B-B9A4-2523-2D14F0697C1D}"/>
                    </a:ext>
                  </a:extLst>
                </p:cNvPr>
                <p:cNvPicPr/>
                <p:nvPr/>
              </p:nvPicPr>
              <p:blipFill>
                <a:blip r:embed="rId891"/>
                <a:stretch>
                  <a:fillRect/>
                </a:stretch>
              </p:blipFill>
              <p:spPr>
                <a:xfrm>
                  <a:off x="17968905" y="10732185"/>
                  <a:ext cx="2386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892">
              <p14:nvContentPartPr>
                <p14:cNvPr id="525" name="Ink 524">
                  <a:extLst>
                    <a:ext uri="{FF2B5EF4-FFF2-40B4-BE49-F238E27FC236}">
                      <a16:creationId xmlns:a16="http://schemas.microsoft.com/office/drawing/2014/main" id="{B65779C9-E75B-5B24-B13E-6D72CBB656DD}"/>
                    </a:ext>
                  </a:extLst>
                </p14:cNvPr>
                <p14:cNvContentPartPr/>
                <p14:nvPr/>
              </p14:nvContentPartPr>
              <p14:xfrm>
                <a:off x="16474905" y="5085225"/>
                <a:ext cx="416520" cy="1405440"/>
              </p14:xfrm>
            </p:contentPart>
          </mc:Choice>
          <mc:Fallback>
            <p:pic>
              <p:nvPicPr>
                <p:cNvPr id="525" name="Ink 524">
                  <a:extLst>
                    <a:ext uri="{FF2B5EF4-FFF2-40B4-BE49-F238E27FC236}">
                      <a16:creationId xmlns:a16="http://schemas.microsoft.com/office/drawing/2014/main" id="{B65779C9-E75B-5B24-B13E-6D72CBB656DD}"/>
                    </a:ext>
                  </a:extLst>
                </p:cNvPr>
                <p:cNvPicPr/>
                <p:nvPr/>
              </p:nvPicPr>
              <p:blipFill>
                <a:blip r:embed="rId893"/>
                <a:stretch>
                  <a:fillRect/>
                </a:stretch>
              </p:blipFill>
              <p:spPr>
                <a:xfrm>
                  <a:off x="16444305" y="5054625"/>
                  <a:ext cx="477720" cy="1466640"/>
                </a:xfrm>
                <a:prstGeom prst="rect">
                  <a:avLst/>
                </a:prstGeom>
              </p:spPr>
            </p:pic>
          </mc:Fallback>
        </mc:AlternateContent>
        <mc:AlternateContent xmlns:mc="http://schemas.openxmlformats.org/markup-compatibility/2006">
          <mc:Choice xmlns:p14="http://schemas.microsoft.com/office/powerpoint/2010/main" Requires="p14">
            <p:contentPart p14:bwMode="auto" r:id="rId894">
              <p14:nvContentPartPr>
                <p14:cNvPr id="526" name="Ink 525">
                  <a:extLst>
                    <a:ext uri="{FF2B5EF4-FFF2-40B4-BE49-F238E27FC236}">
                      <a16:creationId xmlns:a16="http://schemas.microsoft.com/office/drawing/2014/main" id="{F5553D50-F0C7-FCA7-44CD-BB4E2D4EC80F}"/>
                    </a:ext>
                  </a:extLst>
                </p14:cNvPr>
                <p14:cNvContentPartPr/>
                <p14:nvPr/>
              </p14:nvContentPartPr>
              <p14:xfrm>
                <a:off x="16469145" y="6757425"/>
                <a:ext cx="310320" cy="1720440"/>
              </p14:xfrm>
            </p:contentPart>
          </mc:Choice>
          <mc:Fallback>
            <p:pic>
              <p:nvPicPr>
                <p:cNvPr id="526" name="Ink 525">
                  <a:extLst>
                    <a:ext uri="{FF2B5EF4-FFF2-40B4-BE49-F238E27FC236}">
                      <a16:creationId xmlns:a16="http://schemas.microsoft.com/office/drawing/2014/main" id="{F5553D50-F0C7-FCA7-44CD-BB4E2D4EC80F}"/>
                    </a:ext>
                  </a:extLst>
                </p:cNvPr>
                <p:cNvPicPr/>
                <p:nvPr/>
              </p:nvPicPr>
              <p:blipFill>
                <a:blip r:embed="rId895"/>
                <a:stretch>
                  <a:fillRect/>
                </a:stretch>
              </p:blipFill>
              <p:spPr>
                <a:xfrm>
                  <a:off x="16438185" y="6726825"/>
                  <a:ext cx="371880" cy="1781640"/>
                </a:xfrm>
                <a:prstGeom prst="rect">
                  <a:avLst/>
                </a:prstGeom>
              </p:spPr>
            </p:pic>
          </mc:Fallback>
        </mc:AlternateContent>
        <mc:AlternateContent xmlns:mc="http://schemas.openxmlformats.org/markup-compatibility/2006">
          <mc:Choice xmlns:p14="http://schemas.microsoft.com/office/powerpoint/2010/main" Requires="p14">
            <p:contentPart p14:bwMode="auto" r:id="rId896">
              <p14:nvContentPartPr>
                <p14:cNvPr id="527" name="Ink 526">
                  <a:extLst>
                    <a:ext uri="{FF2B5EF4-FFF2-40B4-BE49-F238E27FC236}">
                      <a16:creationId xmlns:a16="http://schemas.microsoft.com/office/drawing/2014/main" id="{95E6C13C-D08C-F37C-38E6-BD5E081F0D4A}"/>
                    </a:ext>
                  </a:extLst>
                </p14:cNvPr>
                <p14:cNvContentPartPr/>
                <p14:nvPr/>
              </p14:nvContentPartPr>
              <p14:xfrm>
                <a:off x="16271865" y="8605665"/>
                <a:ext cx="272160" cy="1643040"/>
              </p14:xfrm>
            </p:contentPart>
          </mc:Choice>
          <mc:Fallback>
            <p:pic>
              <p:nvPicPr>
                <p:cNvPr id="527" name="Ink 526">
                  <a:extLst>
                    <a:ext uri="{FF2B5EF4-FFF2-40B4-BE49-F238E27FC236}">
                      <a16:creationId xmlns:a16="http://schemas.microsoft.com/office/drawing/2014/main" id="{95E6C13C-D08C-F37C-38E6-BD5E081F0D4A}"/>
                    </a:ext>
                  </a:extLst>
                </p:cNvPr>
                <p:cNvPicPr/>
                <p:nvPr/>
              </p:nvPicPr>
              <p:blipFill>
                <a:blip r:embed="rId897"/>
                <a:stretch>
                  <a:fillRect/>
                </a:stretch>
              </p:blipFill>
              <p:spPr>
                <a:xfrm>
                  <a:off x="16240905" y="8575065"/>
                  <a:ext cx="333360" cy="1704600"/>
                </a:xfrm>
                <a:prstGeom prst="rect">
                  <a:avLst/>
                </a:prstGeom>
              </p:spPr>
            </p:pic>
          </mc:Fallback>
        </mc:AlternateContent>
        <mc:AlternateContent xmlns:mc="http://schemas.openxmlformats.org/markup-compatibility/2006">
          <mc:Choice xmlns:p14="http://schemas.microsoft.com/office/powerpoint/2010/main" Requires="p14">
            <p:contentPart p14:bwMode="auto" r:id="rId898">
              <p14:nvContentPartPr>
                <p14:cNvPr id="557" name="Ink 556">
                  <a:extLst>
                    <a:ext uri="{FF2B5EF4-FFF2-40B4-BE49-F238E27FC236}">
                      <a16:creationId xmlns:a16="http://schemas.microsoft.com/office/drawing/2014/main" id="{B33E6BED-48C0-D59D-AA0D-D51E87F16464}"/>
                    </a:ext>
                  </a:extLst>
                </p14:cNvPr>
                <p14:cNvContentPartPr/>
                <p14:nvPr/>
              </p14:nvContentPartPr>
              <p14:xfrm>
                <a:off x="10293345" y="7835265"/>
                <a:ext cx="1405800" cy="376920"/>
              </p14:xfrm>
            </p:contentPart>
          </mc:Choice>
          <mc:Fallback>
            <p:pic>
              <p:nvPicPr>
                <p:cNvPr id="557" name="Ink 556">
                  <a:extLst>
                    <a:ext uri="{FF2B5EF4-FFF2-40B4-BE49-F238E27FC236}">
                      <a16:creationId xmlns:a16="http://schemas.microsoft.com/office/drawing/2014/main" id="{B33E6BED-48C0-D59D-AA0D-D51E87F16464}"/>
                    </a:ext>
                  </a:extLst>
                </p:cNvPr>
                <p:cNvPicPr/>
                <p:nvPr/>
              </p:nvPicPr>
              <p:blipFill>
                <a:blip r:embed="rId899"/>
                <a:stretch>
                  <a:fillRect/>
                </a:stretch>
              </p:blipFill>
              <p:spPr>
                <a:xfrm>
                  <a:off x="10262745" y="7804665"/>
                  <a:ext cx="146700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900">
              <p14:nvContentPartPr>
                <p14:cNvPr id="558" name="Ink 557">
                  <a:extLst>
                    <a:ext uri="{FF2B5EF4-FFF2-40B4-BE49-F238E27FC236}">
                      <a16:creationId xmlns:a16="http://schemas.microsoft.com/office/drawing/2014/main" id="{2E7291EF-48F6-416D-BB99-1C064FA1BACB}"/>
                    </a:ext>
                  </a:extLst>
                </p14:cNvPr>
                <p14:cNvContentPartPr/>
                <p14:nvPr/>
              </p14:nvContentPartPr>
              <p14:xfrm>
                <a:off x="11602665" y="7071705"/>
                <a:ext cx="846000" cy="351720"/>
              </p14:xfrm>
            </p:contentPart>
          </mc:Choice>
          <mc:Fallback>
            <p:pic>
              <p:nvPicPr>
                <p:cNvPr id="558" name="Ink 557">
                  <a:extLst>
                    <a:ext uri="{FF2B5EF4-FFF2-40B4-BE49-F238E27FC236}">
                      <a16:creationId xmlns:a16="http://schemas.microsoft.com/office/drawing/2014/main" id="{2E7291EF-48F6-416D-BB99-1C064FA1BACB}"/>
                    </a:ext>
                  </a:extLst>
                </p:cNvPr>
                <p:cNvPicPr/>
                <p:nvPr/>
              </p:nvPicPr>
              <p:blipFill>
                <a:blip r:embed="rId901"/>
                <a:stretch>
                  <a:fillRect/>
                </a:stretch>
              </p:blipFill>
              <p:spPr>
                <a:xfrm>
                  <a:off x="11572065" y="7041105"/>
                  <a:ext cx="90756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902">
              <p14:nvContentPartPr>
                <p14:cNvPr id="529" name="Ink 528">
                  <a:extLst>
                    <a:ext uri="{FF2B5EF4-FFF2-40B4-BE49-F238E27FC236}">
                      <a16:creationId xmlns:a16="http://schemas.microsoft.com/office/drawing/2014/main" id="{034ED9FC-BB1A-72F8-FBF3-8B86DC7175CD}"/>
                    </a:ext>
                  </a:extLst>
                </p14:cNvPr>
                <p14:cNvContentPartPr/>
                <p14:nvPr/>
              </p14:nvContentPartPr>
              <p14:xfrm>
                <a:off x="15529185" y="5350905"/>
                <a:ext cx="370080" cy="122400"/>
              </p14:xfrm>
            </p:contentPart>
          </mc:Choice>
          <mc:Fallback>
            <p:pic>
              <p:nvPicPr>
                <p:cNvPr id="529" name="Ink 528">
                  <a:extLst>
                    <a:ext uri="{FF2B5EF4-FFF2-40B4-BE49-F238E27FC236}">
                      <a16:creationId xmlns:a16="http://schemas.microsoft.com/office/drawing/2014/main" id="{034ED9FC-BB1A-72F8-FBF3-8B86DC7175CD}"/>
                    </a:ext>
                  </a:extLst>
                </p:cNvPr>
                <p:cNvPicPr/>
                <p:nvPr/>
              </p:nvPicPr>
              <p:blipFill>
                <a:blip r:embed="rId903"/>
                <a:stretch>
                  <a:fillRect/>
                </a:stretch>
              </p:blipFill>
              <p:spPr>
                <a:xfrm>
                  <a:off x="15498585" y="5320305"/>
                  <a:ext cx="431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904">
              <p14:nvContentPartPr>
                <p14:cNvPr id="530" name="Ink 529">
                  <a:extLst>
                    <a:ext uri="{FF2B5EF4-FFF2-40B4-BE49-F238E27FC236}">
                      <a16:creationId xmlns:a16="http://schemas.microsoft.com/office/drawing/2014/main" id="{D027C913-416B-6FE3-659C-5F1B66BB67FF}"/>
                    </a:ext>
                  </a:extLst>
                </p14:cNvPr>
                <p14:cNvContentPartPr/>
                <p14:nvPr/>
              </p14:nvContentPartPr>
              <p14:xfrm>
                <a:off x="15490665" y="5228505"/>
                <a:ext cx="195840" cy="487080"/>
              </p14:xfrm>
            </p:contentPart>
          </mc:Choice>
          <mc:Fallback>
            <p:pic>
              <p:nvPicPr>
                <p:cNvPr id="530" name="Ink 529">
                  <a:extLst>
                    <a:ext uri="{FF2B5EF4-FFF2-40B4-BE49-F238E27FC236}">
                      <a16:creationId xmlns:a16="http://schemas.microsoft.com/office/drawing/2014/main" id="{D027C913-416B-6FE3-659C-5F1B66BB67FF}"/>
                    </a:ext>
                  </a:extLst>
                </p:cNvPr>
                <p:cNvPicPr/>
                <p:nvPr/>
              </p:nvPicPr>
              <p:blipFill>
                <a:blip r:embed="rId905"/>
                <a:stretch>
                  <a:fillRect/>
                </a:stretch>
              </p:blipFill>
              <p:spPr>
                <a:xfrm>
                  <a:off x="15460065" y="5197905"/>
                  <a:ext cx="25704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906">
              <p14:nvContentPartPr>
                <p14:cNvPr id="531" name="Ink 530">
                  <a:extLst>
                    <a:ext uri="{FF2B5EF4-FFF2-40B4-BE49-F238E27FC236}">
                      <a16:creationId xmlns:a16="http://schemas.microsoft.com/office/drawing/2014/main" id="{E40E2552-E3E4-7313-9ED8-9D22E4E91C4B}"/>
                    </a:ext>
                  </a:extLst>
                </p14:cNvPr>
                <p14:cNvContentPartPr/>
                <p14:nvPr/>
              </p14:nvContentPartPr>
              <p14:xfrm>
                <a:off x="13631625" y="4724145"/>
                <a:ext cx="280080" cy="421920"/>
              </p14:xfrm>
            </p:contentPart>
          </mc:Choice>
          <mc:Fallback>
            <p:pic>
              <p:nvPicPr>
                <p:cNvPr id="531" name="Ink 530">
                  <a:extLst>
                    <a:ext uri="{FF2B5EF4-FFF2-40B4-BE49-F238E27FC236}">
                      <a16:creationId xmlns:a16="http://schemas.microsoft.com/office/drawing/2014/main" id="{E40E2552-E3E4-7313-9ED8-9D22E4E91C4B}"/>
                    </a:ext>
                  </a:extLst>
                </p:cNvPr>
                <p:cNvPicPr/>
                <p:nvPr/>
              </p:nvPicPr>
              <p:blipFill>
                <a:blip r:embed="rId907"/>
                <a:stretch>
                  <a:fillRect/>
                </a:stretch>
              </p:blipFill>
              <p:spPr>
                <a:xfrm>
                  <a:off x="13601025" y="4693185"/>
                  <a:ext cx="34164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908">
              <p14:nvContentPartPr>
                <p14:cNvPr id="532" name="Ink 531">
                  <a:extLst>
                    <a:ext uri="{FF2B5EF4-FFF2-40B4-BE49-F238E27FC236}">
                      <a16:creationId xmlns:a16="http://schemas.microsoft.com/office/drawing/2014/main" id="{90D2A98D-D727-C5DA-F651-7C8C1A87F71C}"/>
                    </a:ext>
                  </a:extLst>
                </p14:cNvPr>
                <p14:cNvContentPartPr/>
                <p14:nvPr/>
              </p14:nvContentPartPr>
              <p14:xfrm>
                <a:off x="13960305" y="4740345"/>
                <a:ext cx="507240" cy="347400"/>
              </p14:xfrm>
            </p:contentPart>
          </mc:Choice>
          <mc:Fallback>
            <p:pic>
              <p:nvPicPr>
                <p:cNvPr id="532" name="Ink 531">
                  <a:extLst>
                    <a:ext uri="{FF2B5EF4-FFF2-40B4-BE49-F238E27FC236}">
                      <a16:creationId xmlns:a16="http://schemas.microsoft.com/office/drawing/2014/main" id="{90D2A98D-D727-C5DA-F651-7C8C1A87F71C}"/>
                    </a:ext>
                  </a:extLst>
                </p:cNvPr>
                <p:cNvPicPr/>
                <p:nvPr/>
              </p:nvPicPr>
              <p:blipFill>
                <a:blip r:embed="rId909"/>
                <a:stretch>
                  <a:fillRect/>
                </a:stretch>
              </p:blipFill>
              <p:spPr>
                <a:xfrm>
                  <a:off x="13929705" y="4709745"/>
                  <a:ext cx="56880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910">
              <p14:nvContentPartPr>
                <p14:cNvPr id="533" name="Ink 532">
                  <a:extLst>
                    <a:ext uri="{FF2B5EF4-FFF2-40B4-BE49-F238E27FC236}">
                      <a16:creationId xmlns:a16="http://schemas.microsoft.com/office/drawing/2014/main" id="{0FBBE601-2835-79ED-018C-5D1FFAAFBFF1}"/>
                    </a:ext>
                  </a:extLst>
                </p14:cNvPr>
                <p14:cNvContentPartPr/>
                <p14:nvPr/>
              </p14:nvContentPartPr>
              <p14:xfrm>
                <a:off x="14654385" y="4729185"/>
                <a:ext cx="437760" cy="244440"/>
              </p14:xfrm>
            </p:contentPart>
          </mc:Choice>
          <mc:Fallback>
            <p:pic>
              <p:nvPicPr>
                <p:cNvPr id="533" name="Ink 532">
                  <a:extLst>
                    <a:ext uri="{FF2B5EF4-FFF2-40B4-BE49-F238E27FC236}">
                      <a16:creationId xmlns:a16="http://schemas.microsoft.com/office/drawing/2014/main" id="{0FBBE601-2835-79ED-018C-5D1FFAAFBFF1}"/>
                    </a:ext>
                  </a:extLst>
                </p:cNvPr>
                <p:cNvPicPr/>
                <p:nvPr/>
              </p:nvPicPr>
              <p:blipFill>
                <a:blip r:embed="rId911"/>
                <a:stretch>
                  <a:fillRect/>
                </a:stretch>
              </p:blipFill>
              <p:spPr>
                <a:xfrm>
                  <a:off x="14623425" y="4698585"/>
                  <a:ext cx="49896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912">
              <p14:nvContentPartPr>
                <p14:cNvPr id="534" name="Ink 533">
                  <a:extLst>
                    <a:ext uri="{FF2B5EF4-FFF2-40B4-BE49-F238E27FC236}">
                      <a16:creationId xmlns:a16="http://schemas.microsoft.com/office/drawing/2014/main" id="{A1DAE5A6-2599-F9CA-09F2-9F7794155992}"/>
                    </a:ext>
                  </a:extLst>
                </p14:cNvPr>
                <p14:cNvContentPartPr/>
                <p14:nvPr/>
              </p14:nvContentPartPr>
              <p14:xfrm>
                <a:off x="14995665" y="4509945"/>
                <a:ext cx="20520" cy="129600"/>
              </p14:xfrm>
            </p:contentPart>
          </mc:Choice>
          <mc:Fallback>
            <p:pic>
              <p:nvPicPr>
                <p:cNvPr id="534" name="Ink 533">
                  <a:extLst>
                    <a:ext uri="{FF2B5EF4-FFF2-40B4-BE49-F238E27FC236}">
                      <a16:creationId xmlns:a16="http://schemas.microsoft.com/office/drawing/2014/main" id="{A1DAE5A6-2599-F9CA-09F2-9F7794155992}"/>
                    </a:ext>
                  </a:extLst>
                </p:cNvPr>
                <p:cNvPicPr/>
                <p:nvPr/>
              </p:nvPicPr>
              <p:blipFill>
                <a:blip r:embed="rId913"/>
                <a:stretch>
                  <a:fillRect/>
                </a:stretch>
              </p:blipFill>
              <p:spPr>
                <a:xfrm>
                  <a:off x="14965065" y="4479345"/>
                  <a:ext cx="820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914">
              <p14:nvContentPartPr>
                <p14:cNvPr id="535" name="Ink 534">
                  <a:extLst>
                    <a:ext uri="{FF2B5EF4-FFF2-40B4-BE49-F238E27FC236}">
                      <a16:creationId xmlns:a16="http://schemas.microsoft.com/office/drawing/2014/main" id="{D27A36EB-EDE5-D14A-AABB-D6FAC08F7964}"/>
                    </a:ext>
                  </a:extLst>
                </p14:cNvPr>
                <p14:cNvContentPartPr/>
                <p14:nvPr/>
              </p14:nvContentPartPr>
              <p14:xfrm>
                <a:off x="15149025" y="4476105"/>
                <a:ext cx="166680" cy="377640"/>
              </p14:xfrm>
            </p:contentPart>
          </mc:Choice>
          <mc:Fallback>
            <p:pic>
              <p:nvPicPr>
                <p:cNvPr id="535" name="Ink 534">
                  <a:extLst>
                    <a:ext uri="{FF2B5EF4-FFF2-40B4-BE49-F238E27FC236}">
                      <a16:creationId xmlns:a16="http://schemas.microsoft.com/office/drawing/2014/main" id="{D27A36EB-EDE5-D14A-AABB-D6FAC08F7964}"/>
                    </a:ext>
                  </a:extLst>
                </p:cNvPr>
                <p:cNvPicPr/>
                <p:nvPr/>
              </p:nvPicPr>
              <p:blipFill>
                <a:blip r:embed="rId915"/>
                <a:stretch>
                  <a:fillRect/>
                </a:stretch>
              </p:blipFill>
              <p:spPr>
                <a:xfrm>
                  <a:off x="15118425" y="4445505"/>
                  <a:ext cx="228240" cy="438840"/>
                </a:xfrm>
                <a:prstGeom prst="rect">
                  <a:avLst/>
                </a:prstGeom>
              </p:spPr>
            </p:pic>
          </mc:Fallback>
        </mc:AlternateContent>
        <mc:AlternateContent xmlns:mc="http://schemas.openxmlformats.org/markup-compatibility/2006">
          <mc:Choice xmlns:p14="http://schemas.microsoft.com/office/powerpoint/2010/main" Requires="p14">
            <p:contentPart p14:bwMode="auto" r:id="rId916">
              <p14:nvContentPartPr>
                <p14:cNvPr id="536" name="Ink 535">
                  <a:extLst>
                    <a:ext uri="{FF2B5EF4-FFF2-40B4-BE49-F238E27FC236}">
                      <a16:creationId xmlns:a16="http://schemas.microsoft.com/office/drawing/2014/main" id="{EFF34228-05A5-1100-E42E-3C4315A51B31}"/>
                    </a:ext>
                  </a:extLst>
                </p14:cNvPr>
                <p14:cNvContentPartPr/>
                <p14:nvPr/>
              </p14:nvContentPartPr>
              <p14:xfrm>
                <a:off x="15359985" y="4469625"/>
                <a:ext cx="142200" cy="235440"/>
              </p14:xfrm>
            </p:contentPart>
          </mc:Choice>
          <mc:Fallback>
            <p:pic>
              <p:nvPicPr>
                <p:cNvPr id="536" name="Ink 535">
                  <a:extLst>
                    <a:ext uri="{FF2B5EF4-FFF2-40B4-BE49-F238E27FC236}">
                      <a16:creationId xmlns:a16="http://schemas.microsoft.com/office/drawing/2014/main" id="{EFF34228-05A5-1100-E42E-3C4315A51B31}"/>
                    </a:ext>
                  </a:extLst>
                </p:cNvPr>
                <p:cNvPicPr/>
                <p:nvPr/>
              </p:nvPicPr>
              <p:blipFill>
                <a:blip r:embed="rId917"/>
                <a:stretch>
                  <a:fillRect/>
                </a:stretch>
              </p:blipFill>
              <p:spPr>
                <a:xfrm>
                  <a:off x="15329385" y="4439025"/>
                  <a:ext cx="2034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918">
              <p14:nvContentPartPr>
                <p14:cNvPr id="537" name="Ink 536">
                  <a:extLst>
                    <a:ext uri="{FF2B5EF4-FFF2-40B4-BE49-F238E27FC236}">
                      <a16:creationId xmlns:a16="http://schemas.microsoft.com/office/drawing/2014/main" id="{67C3D008-D972-F65D-16E7-FCC4DA1B3F45}"/>
                    </a:ext>
                  </a:extLst>
                </p14:cNvPr>
                <p14:cNvContentPartPr/>
                <p14:nvPr/>
              </p14:nvContentPartPr>
              <p14:xfrm>
                <a:off x="15428025" y="4574385"/>
                <a:ext cx="231120" cy="143280"/>
              </p14:xfrm>
            </p:contentPart>
          </mc:Choice>
          <mc:Fallback>
            <p:pic>
              <p:nvPicPr>
                <p:cNvPr id="537" name="Ink 536">
                  <a:extLst>
                    <a:ext uri="{FF2B5EF4-FFF2-40B4-BE49-F238E27FC236}">
                      <a16:creationId xmlns:a16="http://schemas.microsoft.com/office/drawing/2014/main" id="{67C3D008-D972-F65D-16E7-FCC4DA1B3F45}"/>
                    </a:ext>
                  </a:extLst>
                </p:cNvPr>
                <p:cNvPicPr/>
                <p:nvPr/>
              </p:nvPicPr>
              <p:blipFill>
                <a:blip r:embed="rId919"/>
                <a:stretch>
                  <a:fillRect/>
                </a:stretch>
              </p:blipFill>
              <p:spPr>
                <a:xfrm>
                  <a:off x="15397425" y="4543785"/>
                  <a:ext cx="2923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920">
              <p14:nvContentPartPr>
                <p14:cNvPr id="538" name="Ink 537">
                  <a:extLst>
                    <a:ext uri="{FF2B5EF4-FFF2-40B4-BE49-F238E27FC236}">
                      <a16:creationId xmlns:a16="http://schemas.microsoft.com/office/drawing/2014/main" id="{1E4C1CE2-87D5-76FC-CEB8-3499AB30367A}"/>
                    </a:ext>
                  </a:extLst>
                </p14:cNvPr>
                <p14:cNvContentPartPr/>
                <p14:nvPr/>
              </p14:nvContentPartPr>
              <p14:xfrm>
                <a:off x="15557625" y="4433265"/>
                <a:ext cx="453600" cy="212760"/>
              </p14:xfrm>
            </p:contentPart>
          </mc:Choice>
          <mc:Fallback>
            <p:pic>
              <p:nvPicPr>
                <p:cNvPr id="538" name="Ink 537">
                  <a:extLst>
                    <a:ext uri="{FF2B5EF4-FFF2-40B4-BE49-F238E27FC236}">
                      <a16:creationId xmlns:a16="http://schemas.microsoft.com/office/drawing/2014/main" id="{1E4C1CE2-87D5-76FC-CEB8-3499AB30367A}"/>
                    </a:ext>
                  </a:extLst>
                </p:cNvPr>
                <p:cNvPicPr/>
                <p:nvPr/>
              </p:nvPicPr>
              <p:blipFill>
                <a:blip r:embed="rId921"/>
                <a:stretch>
                  <a:fillRect/>
                </a:stretch>
              </p:blipFill>
              <p:spPr>
                <a:xfrm>
                  <a:off x="15526665" y="4402665"/>
                  <a:ext cx="51516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922">
              <p14:nvContentPartPr>
                <p14:cNvPr id="539" name="Ink 538">
                  <a:extLst>
                    <a:ext uri="{FF2B5EF4-FFF2-40B4-BE49-F238E27FC236}">
                      <a16:creationId xmlns:a16="http://schemas.microsoft.com/office/drawing/2014/main" id="{DF16E172-2E81-18AC-2EBA-AD8B2BB468F9}"/>
                    </a:ext>
                  </a:extLst>
                </p14:cNvPr>
                <p14:cNvContentPartPr/>
                <p14:nvPr/>
              </p14:nvContentPartPr>
              <p14:xfrm>
                <a:off x="15569865" y="4791105"/>
                <a:ext cx="410760" cy="80280"/>
              </p14:xfrm>
            </p:contentPart>
          </mc:Choice>
          <mc:Fallback>
            <p:pic>
              <p:nvPicPr>
                <p:cNvPr id="539" name="Ink 538">
                  <a:extLst>
                    <a:ext uri="{FF2B5EF4-FFF2-40B4-BE49-F238E27FC236}">
                      <a16:creationId xmlns:a16="http://schemas.microsoft.com/office/drawing/2014/main" id="{DF16E172-2E81-18AC-2EBA-AD8B2BB468F9}"/>
                    </a:ext>
                  </a:extLst>
                </p:cNvPr>
                <p:cNvPicPr/>
                <p:nvPr/>
              </p:nvPicPr>
              <p:blipFill>
                <a:blip r:embed="rId923"/>
                <a:stretch>
                  <a:fillRect/>
                </a:stretch>
              </p:blipFill>
              <p:spPr>
                <a:xfrm>
                  <a:off x="15538905" y="4760505"/>
                  <a:ext cx="4723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924">
              <p14:nvContentPartPr>
                <p14:cNvPr id="540" name="Ink 539">
                  <a:extLst>
                    <a:ext uri="{FF2B5EF4-FFF2-40B4-BE49-F238E27FC236}">
                      <a16:creationId xmlns:a16="http://schemas.microsoft.com/office/drawing/2014/main" id="{60BBDD69-EE89-B0DE-CB2F-E7FA5323E286}"/>
                    </a:ext>
                  </a:extLst>
                </p14:cNvPr>
                <p14:cNvContentPartPr/>
                <p14:nvPr/>
              </p14:nvContentPartPr>
              <p14:xfrm>
                <a:off x="15782265" y="4933305"/>
                <a:ext cx="163080" cy="40320"/>
              </p14:xfrm>
            </p:contentPart>
          </mc:Choice>
          <mc:Fallback>
            <p:pic>
              <p:nvPicPr>
                <p:cNvPr id="540" name="Ink 539">
                  <a:extLst>
                    <a:ext uri="{FF2B5EF4-FFF2-40B4-BE49-F238E27FC236}">
                      <a16:creationId xmlns:a16="http://schemas.microsoft.com/office/drawing/2014/main" id="{60BBDD69-EE89-B0DE-CB2F-E7FA5323E286}"/>
                    </a:ext>
                  </a:extLst>
                </p:cNvPr>
                <p:cNvPicPr/>
                <p:nvPr/>
              </p:nvPicPr>
              <p:blipFill>
                <a:blip r:embed="rId925"/>
                <a:stretch>
                  <a:fillRect/>
                </a:stretch>
              </p:blipFill>
              <p:spPr>
                <a:xfrm>
                  <a:off x="15751665" y="4902705"/>
                  <a:ext cx="2246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926">
              <p14:nvContentPartPr>
                <p14:cNvPr id="542" name="Ink 541">
                  <a:extLst>
                    <a:ext uri="{FF2B5EF4-FFF2-40B4-BE49-F238E27FC236}">
                      <a16:creationId xmlns:a16="http://schemas.microsoft.com/office/drawing/2014/main" id="{E42786F0-E0CC-9475-33D8-3EAE283BE14D}"/>
                    </a:ext>
                  </a:extLst>
                </p14:cNvPr>
                <p14:cNvContentPartPr/>
                <p14:nvPr/>
              </p14:nvContentPartPr>
              <p14:xfrm>
                <a:off x="13162905" y="5801985"/>
                <a:ext cx="428040" cy="162000"/>
              </p14:xfrm>
            </p:contentPart>
          </mc:Choice>
          <mc:Fallback>
            <p:pic>
              <p:nvPicPr>
                <p:cNvPr id="542" name="Ink 541">
                  <a:extLst>
                    <a:ext uri="{FF2B5EF4-FFF2-40B4-BE49-F238E27FC236}">
                      <a16:creationId xmlns:a16="http://schemas.microsoft.com/office/drawing/2014/main" id="{E42786F0-E0CC-9475-33D8-3EAE283BE14D}"/>
                    </a:ext>
                  </a:extLst>
                </p:cNvPr>
                <p:cNvPicPr/>
                <p:nvPr/>
              </p:nvPicPr>
              <p:blipFill>
                <a:blip r:embed="rId927"/>
                <a:stretch>
                  <a:fillRect/>
                </a:stretch>
              </p:blipFill>
              <p:spPr>
                <a:xfrm>
                  <a:off x="13132305" y="5771385"/>
                  <a:ext cx="4892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928">
              <p14:nvContentPartPr>
                <p14:cNvPr id="543" name="Ink 542">
                  <a:extLst>
                    <a:ext uri="{FF2B5EF4-FFF2-40B4-BE49-F238E27FC236}">
                      <a16:creationId xmlns:a16="http://schemas.microsoft.com/office/drawing/2014/main" id="{3B86B68D-A7BD-80C9-725D-B7F847101EEE}"/>
                    </a:ext>
                  </a:extLst>
                </p14:cNvPr>
                <p14:cNvContentPartPr/>
                <p14:nvPr/>
              </p14:nvContentPartPr>
              <p14:xfrm>
                <a:off x="13164345" y="5813505"/>
                <a:ext cx="163080" cy="234000"/>
              </p14:xfrm>
            </p:contentPart>
          </mc:Choice>
          <mc:Fallback>
            <p:pic>
              <p:nvPicPr>
                <p:cNvPr id="543" name="Ink 542">
                  <a:extLst>
                    <a:ext uri="{FF2B5EF4-FFF2-40B4-BE49-F238E27FC236}">
                      <a16:creationId xmlns:a16="http://schemas.microsoft.com/office/drawing/2014/main" id="{3B86B68D-A7BD-80C9-725D-B7F847101EEE}"/>
                    </a:ext>
                  </a:extLst>
                </p:cNvPr>
                <p:cNvPicPr/>
                <p:nvPr/>
              </p:nvPicPr>
              <p:blipFill>
                <a:blip r:embed="rId929"/>
                <a:stretch>
                  <a:fillRect/>
                </a:stretch>
              </p:blipFill>
              <p:spPr>
                <a:xfrm>
                  <a:off x="13133385" y="5782545"/>
                  <a:ext cx="22464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930">
              <p14:nvContentPartPr>
                <p14:cNvPr id="544" name="Ink 543">
                  <a:extLst>
                    <a:ext uri="{FF2B5EF4-FFF2-40B4-BE49-F238E27FC236}">
                      <a16:creationId xmlns:a16="http://schemas.microsoft.com/office/drawing/2014/main" id="{A0DE362C-60E3-88D1-997F-F4D30AAA3AC7}"/>
                    </a:ext>
                  </a:extLst>
                </p14:cNvPr>
                <p14:cNvContentPartPr/>
                <p14:nvPr/>
              </p14:nvContentPartPr>
              <p14:xfrm>
                <a:off x="11618145" y="5839065"/>
                <a:ext cx="239400" cy="392040"/>
              </p14:xfrm>
            </p:contentPart>
          </mc:Choice>
          <mc:Fallback>
            <p:pic>
              <p:nvPicPr>
                <p:cNvPr id="544" name="Ink 543">
                  <a:extLst>
                    <a:ext uri="{FF2B5EF4-FFF2-40B4-BE49-F238E27FC236}">
                      <a16:creationId xmlns:a16="http://schemas.microsoft.com/office/drawing/2014/main" id="{A0DE362C-60E3-88D1-997F-F4D30AAA3AC7}"/>
                    </a:ext>
                  </a:extLst>
                </p:cNvPr>
                <p:cNvPicPr/>
                <p:nvPr/>
              </p:nvPicPr>
              <p:blipFill>
                <a:blip r:embed="rId931"/>
                <a:stretch>
                  <a:fillRect/>
                </a:stretch>
              </p:blipFill>
              <p:spPr>
                <a:xfrm>
                  <a:off x="11587185" y="5808105"/>
                  <a:ext cx="30060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932">
              <p14:nvContentPartPr>
                <p14:cNvPr id="545" name="Ink 544">
                  <a:extLst>
                    <a:ext uri="{FF2B5EF4-FFF2-40B4-BE49-F238E27FC236}">
                      <a16:creationId xmlns:a16="http://schemas.microsoft.com/office/drawing/2014/main" id="{BCDB5859-9E23-AE0A-E3CF-DAC50AE49880}"/>
                    </a:ext>
                  </a:extLst>
                </p14:cNvPr>
                <p14:cNvContentPartPr/>
                <p14:nvPr/>
              </p14:nvContentPartPr>
              <p14:xfrm>
                <a:off x="11905425" y="5913585"/>
                <a:ext cx="88920" cy="232920"/>
              </p14:xfrm>
            </p:contentPart>
          </mc:Choice>
          <mc:Fallback>
            <p:pic>
              <p:nvPicPr>
                <p:cNvPr id="545" name="Ink 544">
                  <a:extLst>
                    <a:ext uri="{FF2B5EF4-FFF2-40B4-BE49-F238E27FC236}">
                      <a16:creationId xmlns:a16="http://schemas.microsoft.com/office/drawing/2014/main" id="{BCDB5859-9E23-AE0A-E3CF-DAC50AE49880}"/>
                    </a:ext>
                  </a:extLst>
                </p:cNvPr>
                <p:cNvPicPr/>
                <p:nvPr/>
              </p:nvPicPr>
              <p:blipFill>
                <a:blip r:embed="rId933"/>
                <a:stretch>
                  <a:fillRect/>
                </a:stretch>
              </p:blipFill>
              <p:spPr>
                <a:xfrm>
                  <a:off x="11874825" y="5882985"/>
                  <a:ext cx="15048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934">
              <p14:nvContentPartPr>
                <p14:cNvPr id="546" name="Ink 545">
                  <a:extLst>
                    <a:ext uri="{FF2B5EF4-FFF2-40B4-BE49-F238E27FC236}">
                      <a16:creationId xmlns:a16="http://schemas.microsoft.com/office/drawing/2014/main" id="{E378E126-75D7-5CF2-177B-584C34A53B52}"/>
                    </a:ext>
                  </a:extLst>
                </p14:cNvPr>
                <p14:cNvContentPartPr/>
                <p14:nvPr/>
              </p14:nvContentPartPr>
              <p14:xfrm>
                <a:off x="11948985" y="5798745"/>
                <a:ext cx="38160" cy="77400"/>
              </p14:xfrm>
            </p:contentPart>
          </mc:Choice>
          <mc:Fallback>
            <p:pic>
              <p:nvPicPr>
                <p:cNvPr id="546" name="Ink 545">
                  <a:extLst>
                    <a:ext uri="{FF2B5EF4-FFF2-40B4-BE49-F238E27FC236}">
                      <a16:creationId xmlns:a16="http://schemas.microsoft.com/office/drawing/2014/main" id="{E378E126-75D7-5CF2-177B-584C34A53B52}"/>
                    </a:ext>
                  </a:extLst>
                </p:cNvPr>
                <p:cNvPicPr/>
                <p:nvPr/>
              </p:nvPicPr>
              <p:blipFill>
                <a:blip r:embed="rId935"/>
                <a:stretch>
                  <a:fillRect/>
                </a:stretch>
              </p:blipFill>
              <p:spPr>
                <a:xfrm>
                  <a:off x="11918385" y="5768145"/>
                  <a:ext cx="993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936">
              <p14:nvContentPartPr>
                <p14:cNvPr id="547" name="Ink 546">
                  <a:extLst>
                    <a:ext uri="{FF2B5EF4-FFF2-40B4-BE49-F238E27FC236}">
                      <a16:creationId xmlns:a16="http://schemas.microsoft.com/office/drawing/2014/main" id="{E6C0B295-206A-E326-5049-7AD7E6857881}"/>
                    </a:ext>
                  </a:extLst>
                </p14:cNvPr>
                <p14:cNvContentPartPr/>
                <p14:nvPr/>
              </p14:nvContentPartPr>
              <p14:xfrm>
                <a:off x="12050865" y="5813505"/>
                <a:ext cx="376560" cy="437400"/>
              </p14:xfrm>
            </p:contentPart>
          </mc:Choice>
          <mc:Fallback>
            <p:pic>
              <p:nvPicPr>
                <p:cNvPr id="547" name="Ink 546">
                  <a:extLst>
                    <a:ext uri="{FF2B5EF4-FFF2-40B4-BE49-F238E27FC236}">
                      <a16:creationId xmlns:a16="http://schemas.microsoft.com/office/drawing/2014/main" id="{E6C0B295-206A-E326-5049-7AD7E6857881}"/>
                    </a:ext>
                  </a:extLst>
                </p:cNvPr>
                <p:cNvPicPr/>
                <p:nvPr/>
              </p:nvPicPr>
              <p:blipFill>
                <a:blip r:embed="rId937"/>
                <a:stretch>
                  <a:fillRect/>
                </a:stretch>
              </p:blipFill>
              <p:spPr>
                <a:xfrm>
                  <a:off x="12020265" y="5782905"/>
                  <a:ext cx="43776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938">
              <p14:nvContentPartPr>
                <p14:cNvPr id="548" name="Ink 547">
                  <a:extLst>
                    <a:ext uri="{FF2B5EF4-FFF2-40B4-BE49-F238E27FC236}">
                      <a16:creationId xmlns:a16="http://schemas.microsoft.com/office/drawing/2014/main" id="{1705042F-426E-F86B-57A7-E6021F055C95}"/>
                    </a:ext>
                  </a:extLst>
                </p14:cNvPr>
                <p14:cNvContentPartPr/>
                <p14:nvPr/>
              </p14:nvContentPartPr>
              <p14:xfrm>
                <a:off x="12611025" y="5840505"/>
                <a:ext cx="325080" cy="196200"/>
              </p14:xfrm>
            </p:contentPart>
          </mc:Choice>
          <mc:Fallback>
            <p:pic>
              <p:nvPicPr>
                <p:cNvPr id="548" name="Ink 547">
                  <a:extLst>
                    <a:ext uri="{FF2B5EF4-FFF2-40B4-BE49-F238E27FC236}">
                      <a16:creationId xmlns:a16="http://schemas.microsoft.com/office/drawing/2014/main" id="{1705042F-426E-F86B-57A7-E6021F055C95}"/>
                    </a:ext>
                  </a:extLst>
                </p:cNvPr>
                <p:cNvPicPr/>
                <p:nvPr/>
              </p:nvPicPr>
              <p:blipFill>
                <a:blip r:embed="rId939"/>
                <a:stretch>
                  <a:fillRect/>
                </a:stretch>
              </p:blipFill>
              <p:spPr>
                <a:xfrm>
                  <a:off x="12580065" y="5809905"/>
                  <a:ext cx="3862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940">
              <p14:nvContentPartPr>
                <p14:cNvPr id="549" name="Ink 548">
                  <a:extLst>
                    <a:ext uri="{FF2B5EF4-FFF2-40B4-BE49-F238E27FC236}">
                      <a16:creationId xmlns:a16="http://schemas.microsoft.com/office/drawing/2014/main" id="{1FD667AA-1F48-22A2-0F4E-616FFDBE7C93}"/>
                    </a:ext>
                  </a:extLst>
                </p14:cNvPr>
                <p14:cNvContentPartPr/>
                <p14:nvPr/>
              </p14:nvContentPartPr>
              <p14:xfrm>
                <a:off x="12982905" y="5746545"/>
                <a:ext cx="102960" cy="227160"/>
              </p14:xfrm>
            </p:contentPart>
          </mc:Choice>
          <mc:Fallback>
            <p:pic>
              <p:nvPicPr>
                <p:cNvPr id="549" name="Ink 548">
                  <a:extLst>
                    <a:ext uri="{FF2B5EF4-FFF2-40B4-BE49-F238E27FC236}">
                      <a16:creationId xmlns:a16="http://schemas.microsoft.com/office/drawing/2014/main" id="{1FD667AA-1F48-22A2-0F4E-616FFDBE7C93}"/>
                    </a:ext>
                  </a:extLst>
                </p:cNvPr>
                <p:cNvPicPr/>
                <p:nvPr/>
              </p:nvPicPr>
              <p:blipFill>
                <a:blip r:embed="rId941"/>
                <a:stretch>
                  <a:fillRect/>
                </a:stretch>
              </p:blipFill>
              <p:spPr>
                <a:xfrm>
                  <a:off x="12952305" y="5715945"/>
                  <a:ext cx="1645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942">
              <p14:nvContentPartPr>
                <p14:cNvPr id="550" name="Ink 549">
                  <a:extLst>
                    <a:ext uri="{FF2B5EF4-FFF2-40B4-BE49-F238E27FC236}">
                      <a16:creationId xmlns:a16="http://schemas.microsoft.com/office/drawing/2014/main" id="{FC0D00B3-571D-5D50-3B8E-58BF18F5470C}"/>
                    </a:ext>
                  </a:extLst>
                </p14:cNvPr>
                <p14:cNvContentPartPr/>
                <p14:nvPr/>
              </p14:nvContentPartPr>
              <p14:xfrm>
                <a:off x="13031505" y="5773545"/>
                <a:ext cx="27000" cy="68040"/>
              </p14:xfrm>
            </p:contentPart>
          </mc:Choice>
          <mc:Fallback>
            <p:pic>
              <p:nvPicPr>
                <p:cNvPr id="550" name="Ink 549">
                  <a:extLst>
                    <a:ext uri="{FF2B5EF4-FFF2-40B4-BE49-F238E27FC236}">
                      <a16:creationId xmlns:a16="http://schemas.microsoft.com/office/drawing/2014/main" id="{FC0D00B3-571D-5D50-3B8E-58BF18F5470C}"/>
                    </a:ext>
                  </a:extLst>
                </p:cNvPr>
                <p:cNvPicPr/>
                <p:nvPr/>
              </p:nvPicPr>
              <p:blipFill>
                <a:blip r:embed="rId943"/>
                <a:stretch>
                  <a:fillRect/>
                </a:stretch>
              </p:blipFill>
              <p:spPr>
                <a:xfrm>
                  <a:off x="13000905" y="5742945"/>
                  <a:ext cx="885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944">
              <p14:nvContentPartPr>
                <p14:cNvPr id="551" name="Ink 550">
                  <a:extLst>
                    <a:ext uri="{FF2B5EF4-FFF2-40B4-BE49-F238E27FC236}">
                      <a16:creationId xmlns:a16="http://schemas.microsoft.com/office/drawing/2014/main" id="{AA90B7FA-D91C-143C-2A1C-3AD556940BDD}"/>
                    </a:ext>
                  </a:extLst>
                </p14:cNvPr>
                <p14:cNvContentPartPr/>
                <p14:nvPr/>
              </p14:nvContentPartPr>
              <p14:xfrm>
                <a:off x="13239945" y="5544945"/>
                <a:ext cx="52560" cy="280800"/>
              </p14:xfrm>
            </p:contentPart>
          </mc:Choice>
          <mc:Fallback>
            <p:pic>
              <p:nvPicPr>
                <p:cNvPr id="551" name="Ink 550">
                  <a:extLst>
                    <a:ext uri="{FF2B5EF4-FFF2-40B4-BE49-F238E27FC236}">
                      <a16:creationId xmlns:a16="http://schemas.microsoft.com/office/drawing/2014/main" id="{AA90B7FA-D91C-143C-2A1C-3AD556940BDD}"/>
                    </a:ext>
                  </a:extLst>
                </p:cNvPr>
                <p:cNvPicPr/>
                <p:nvPr/>
              </p:nvPicPr>
              <p:blipFill>
                <a:blip r:embed="rId945"/>
                <a:stretch>
                  <a:fillRect/>
                </a:stretch>
              </p:blipFill>
              <p:spPr>
                <a:xfrm>
                  <a:off x="13209345" y="5514345"/>
                  <a:ext cx="11376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946">
              <p14:nvContentPartPr>
                <p14:cNvPr id="552" name="Ink 551">
                  <a:extLst>
                    <a:ext uri="{FF2B5EF4-FFF2-40B4-BE49-F238E27FC236}">
                      <a16:creationId xmlns:a16="http://schemas.microsoft.com/office/drawing/2014/main" id="{A0D3CE81-A408-695E-22F5-D0635B72A5A2}"/>
                    </a:ext>
                  </a:extLst>
                </p14:cNvPr>
                <p14:cNvContentPartPr/>
                <p14:nvPr/>
              </p14:nvContentPartPr>
              <p14:xfrm>
                <a:off x="13198185" y="5670225"/>
                <a:ext cx="265320" cy="101520"/>
              </p14:xfrm>
            </p:contentPart>
          </mc:Choice>
          <mc:Fallback>
            <p:pic>
              <p:nvPicPr>
                <p:cNvPr id="552" name="Ink 551">
                  <a:extLst>
                    <a:ext uri="{FF2B5EF4-FFF2-40B4-BE49-F238E27FC236}">
                      <a16:creationId xmlns:a16="http://schemas.microsoft.com/office/drawing/2014/main" id="{A0D3CE81-A408-695E-22F5-D0635B72A5A2}"/>
                    </a:ext>
                  </a:extLst>
                </p:cNvPr>
                <p:cNvPicPr/>
                <p:nvPr/>
              </p:nvPicPr>
              <p:blipFill>
                <a:blip r:embed="rId947"/>
                <a:stretch>
                  <a:fillRect/>
                </a:stretch>
              </p:blipFill>
              <p:spPr>
                <a:xfrm>
                  <a:off x="13167585" y="5639625"/>
                  <a:ext cx="3268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948">
              <p14:nvContentPartPr>
                <p14:cNvPr id="553" name="Ink 552">
                  <a:extLst>
                    <a:ext uri="{FF2B5EF4-FFF2-40B4-BE49-F238E27FC236}">
                      <a16:creationId xmlns:a16="http://schemas.microsoft.com/office/drawing/2014/main" id="{E5E48327-9460-7846-B74C-21E5DE6F71AA}"/>
                    </a:ext>
                  </a:extLst>
                </p14:cNvPr>
                <p14:cNvContentPartPr/>
                <p14:nvPr/>
              </p14:nvContentPartPr>
              <p14:xfrm>
                <a:off x="13433265" y="5520825"/>
                <a:ext cx="25560" cy="106920"/>
              </p14:xfrm>
            </p:contentPart>
          </mc:Choice>
          <mc:Fallback>
            <p:pic>
              <p:nvPicPr>
                <p:cNvPr id="553" name="Ink 552">
                  <a:extLst>
                    <a:ext uri="{FF2B5EF4-FFF2-40B4-BE49-F238E27FC236}">
                      <a16:creationId xmlns:a16="http://schemas.microsoft.com/office/drawing/2014/main" id="{E5E48327-9460-7846-B74C-21E5DE6F71AA}"/>
                    </a:ext>
                  </a:extLst>
                </p:cNvPr>
                <p:cNvPicPr/>
                <p:nvPr/>
              </p:nvPicPr>
              <p:blipFill>
                <a:blip r:embed="rId949"/>
                <a:stretch>
                  <a:fillRect/>
                </a:stretch>
              </p:blipFill>
              <p:spPr>
                <a:xfrm>
                  <a:off x="13402665" y="5490225"/>
                  <a:ext cx="871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950">
              <p14:nvContentPartPr>
                <p14:cNvPr id="554" name="Ink 553">
                  <a:extLst>
                    <a:ext uri="{FF2B5EF4-FFF2-40B4-BE49-F238E27FC236}">
                      <a16:creationId xmlns:a16="http://schemas.microsoft.com/office/drawing/2014/main" id="{84E5B9FD-4977-24AF-2F93-8F20AB2F96D6}"/>
                    </a:ext>
                  </a:extLst>
                </p14:cNvPr>
                <p14:cNvContentPartPr/>
                <p14:nvPr/>
              </p14:nvContentPartPr>
              <p14:xfrm>
                <a:off x="13581225" y="5570145"/>
                <a:ext cx="107640" cy="89280"/>
              </p14:xfrm>
            </p:contentPart>
          </mc:Choice>
          <mc:Fallback>
            <p:pic>
              <p:nvPicPr>
                <p:cNvPr id="554" name="Ink 553">
                  <a:extLst>
                    <a:ext uri="{FF2B5EF4-FFF2-40B4-BE49-F238E27FC236}">
                      <a16:creationId xmlns:a16="http://schemas.microsoft.com/office/drawing/2014/main" id="{84E5B9FD-4977-24AF-2F93-8F20AB2F96D6}"/>
                    </a:ext>
                  </a:extLst>
                </p:cNvPr>
                <p:cNvPicPr/>
                <p:nvPr/>
              </p:nvPicPr>
              <p:blipFill>
                <a:blip r:embed="rId951"/>
                <a:stretch>
                  <a:fillRect/>
                </a:stretch>
              </p:blipFill>
              <p:spPr>
                <a:xfrm>
                  <a:off x="13550625" y="5539545"/>
                  <a:ext cx="1692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952">
              <p14:nvContentPartPr>
                <p14:cNvPr id="555" name="Ink 554">
                  <a:extLst>
                    <a:ext uri="{FF2B5EF4-FFF2-40B4-BE49-F238E27FC236}">
                      <a16:creationId xmlns:a16="http://schemas.microsoft.com/office/drawing/2014/main" id="{2D43B2AC-A698-B2AB-E928-CCB2A6461C9B}"/>
                    </a:ext>
                  </a:extLst>
                </p14:cNvPr>
                <p14:cNvContentPartPr/>
                <p14:nvPr/>
              </p14:nvContentPartPr>
              <p14:xfrm>
                <a:off x="11634345" y="6095385"/>
                <a:ext cx="2036880" cy="348120"/>
              </p14:xfrm>
            </p:contentPart>
          </mc:Choice>
          <mc:Fallback>
            <p:pic>
              <p:nvPicPr>
                <p:cNvPr id="555" name="Ink 554">
                  <a:extLst>
                    <a:ext uri="{FF2B5EF4-FFF2-40B4-BE49-F238E27FC236}">
                      <a16:creationId xmlns:a16="http://schemas.microsoft.com/office/drawing/2014/main" id="{2D43B2AC-A698-B2AB-E928-CCB2A6461C9B}"/>
                    </a:ext>
                  </a:extLst>
                </p:cNvPr>
                <p:cNvPicPr/>
                <p:nvPr/>
              </p:nvPicPr>
              <p:blipFill>
                <a:blip r:embed="rId953"/>
                <a:stretch>
                  <a:fillRect/>
                </a:stretch>
              </p:blipFill>
              <p:spPr>
                <a:xfrm>
                  <a:off x="11603745" y="6064425"/>
                  <a:ext cx="209808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954">
              <p14:nvContentPartPr>
                <p14:cNvPr id="559" name="Ink 558">
                  <a:extLst>
                    <a:ext uri="{FF2B5EF4-FFF2-40B4-BE49-F238E27FC236}">
                      <a16:creationId xmlns:a16="http://schemas.microsoft.com/office/drawing/2014/main" id="{BF19B275-75EE-202D-0D96-E615A1761F80}"/>
                    </a:ext>
                  </a:extLst>
                </p14:cNvPr>
                <p14:cNvContentPartPr/>
                <p14:nvPr/>
              </p14:nvContentPartPr>
              <p14:xfrm>
                <a:off x="13851585" y="6683985"/>
                <a:ext cx="537480" cy="357480"/>
              </p14:xfrm>
            </p:contentPart>
          </mc:Choice>
          <mc:Fallback>
            <p:pic>
              <p:nvPicPr>
                <p:cNvPr id="559" name="Ink 558">
                  <a:extLst>
                    <a:ext uri="{FF2B5EF4-FFF2-40B4-BE49-F238E27FC236}">
                      <a16:creationId xmlns:a16="http://schemas.microsoft.com/office/drawing/2014/main" id="{BF19B275-75EE-202D-0D96-E615A1761F80}"/>
                    </a:ext>
                  </a:extLst>
                </p:cNvPr>
                <p:cNvPicPr/>
                <p:nvPr/>
              </p:nvPicPr>
              <p:blipFill>
                <a:blip r:embed="rId955"/>
                <a:stretch>
                  <a:fillRect/>
                </a:stretch>
              </p:blipFill>
              <p:spPr>
                <a:xfrm>
                  <a:off x="13820985" y="6653385"/>
                  <a:ext cx="59868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956">
              <p14:nvContentPartPr>
                <p14:cNvPr id="560" name="Ink 559">
                  <a:extLst>
                    <a:ext uri="{FF2B5EF4-FFF2-40B4-BE49-F238E27FC236}">
                      <a16:creationId xmlns:a16="http://schemas.microsoft.com/office/drawing/2014/main" id="{6B8AFCCA-692F-52B4-6783-91710991D5AB}"/>
                    </a:ext>
                  </a:extLst>
                </p14:cNvPr>
                <p14:cNvContentPartPr/>
                <p14:nvPr/>
              </p14:nvContentPartPr>
              <p14:xfrm>
                <a:off x="14531265" y="6683265"/>
                <a:ext cx="748800" cy="534600"/>
              </p14:xfrm>
            </p:contentPart>
          </mc:Choice>
          <mc:Fallback>
            <p:pic>
              <p:nvPicPr>
                <p:cNvPr id="560" name="Ink 559">
                  <a:extLst>
                    <a:ext uri="{FF2B5EF4-FFF2-40B4-BE49-F238E27FC236}">
                      <a16:creationId xmlns:a16="http://schemas.microsoft.com/office/drawing/2014/main" id="{6B8AFCCA-692F-52B4-6783-91710991D5AB}"/>
                    </a:ext>
                  </a:extLst>
                </p:cNvPr>
                <p:cNvPicPr/>
                <p:nvPr/>
              </p:nvPicPr>
              <p:blipFill>
                <a:blip r:embed="rId957"/>
                <a:stretch>
                  <a:fillRect/>
                </a:stretch>
              </p:blipFill>
              <p:spPr>
                <a:xfrm>
                  <a:off x="14500665" y="6652665"/>
                  <a:ext cx="810000" cy="596160"/>
                </a:xfrm>
                <a:prstGeom prst="rect">
                  <a:avLst/>
                </a:prstGeom>
              </p:spPr>
            </p:pic>
          </mc:Fallback>
        </mc:AlternateContent>
        <mc:AlternateContent xmlns:mc="http://schemas.openxmlformats.org/markup-compatibility/2006">
          <mc:Choice xmlns:p14="http://schemas.microsoft.com/office/powerpoint/2010/main" Requires="p14">
            <p:contentPart p14:bwMode="auto" r:id="rId958">
              <p14:nvContentPartPr>
                <p14:cNvPr id="561" name="Ink 560">
                  <a:extLst>
                    <a:ext uri="{FF2B5EF4-FFF2-40B4-BE49-F238E27FC236}">
                      <a16:creationId xmlns:a16="http://schemas.microsoft.com/office/drawing/2014/main" id="{D89D5F8B-6641-BC75-54CD-10FE8CF2D46E}"/>
                    </a:ext>
                  </a:extLst>
                </p14:cNvPr>
                <p14:cNvContentPartPr/>
                <p14:nvPr/>
              </p14:nvContentPartPr>
              <p14:xfrm>
                <a:off x="15395625" y="6781545"/>
                <a:ext cx="71640" cy="217080"/>
              </p14:xfrm>
            </p:contentPart>
          </mc:Choice>
          <mc:Fallback>
            <p:pic>
              <p:nvPicPr>
                <p:cNvPr id="561" name="Ink 560">
                  <a:extLst>
                    <a:ext uri="{FF2B5EF4-FFF2-40B4-BE49-F238E27FC236}">
                      <a16:creationId xmlns:a16="http://schemas.microsoft.com/office/drawing/2014/main" id="{D89D5F8B-6641-BC75-54CD-10FE8CF2D46E}"/>
                    </a:ext>
                  </a:extLst>
                </p:cNvPr>
                <p:cNvPicPr/>
                <p:nvPr/>
              </p:nvPicPr>
              <p:blipFill>
                <a:blip r:embed="rId959"/>
                <a:stretch>
                  <a:fillRect/>
                </a:stretch>
              </p:blipFill>
              <p:spPr>
                <a:xfrm>
                  <a:off x="15364665" y="6750945"/>
                  <a:ext cx="13284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960">
              <p14:nvContentPartPr>
                <p14:cNvPr id="562" name="Ink 561">
                  <a:extLst>
                    <a:ext uri="{FF2B5EF4-FFF2-40B4-BE49-F238E27FC236}">
                      <a16:creationId xmlns:a16="http://schemas.microsoft.com/office/drawing/2014/main" id="{E839FE37-4716-60BC-2EE2-5871AEBA9B94}"/>
                    </a:ext>
                  </a:extLst>
                </p14:cNvPr>
                <p14:cNvContentPartPr/>
                <p14:nvPr/>
              </p14:nvContentPartPr>
              <p14:xfrm>
                <a:off x="13698225" y="6550425"/>
                <a:ext cx="14040" cy="623160"/>
              </p14:xfrm>
            </p:contentPart>
          </mc:Choice>
          <mc:Fallback>
            <p:pic>
              <p:nvPicPr>
                <p:cNvPr id="562" name="Ink 561">
                  <a:extLst>
                    <a:ext uri="{FF2B5EF4-FFF2-40B4-BE49-F238E27FC236}">
                      <a16:creationId xmlns:a16="http://schemas.microsoft.com/office/drawing/2014/main" id="{E839FE37-4716-60BC-2EE2-5871AEBA9B94}"/>
                    </a:ext>
                  </a:extLst>
                </p:cNvPr>
                <p:cNvPicPr/>
                <p:nvPr/>
              </p:nvPicPr>
              <p:blipFill>
                <a:blip r:embed="rId961"/>
                <a:stretch>
                  <a:fillRect/>
                </a:stretch>
              </p:blipFill>
              <p:spPr>
                <a:xfrm>
                  <a:off x="13667625" y="6519825"/>
                  <a:ext cx="75240" cy="684360"/>
                </a:xfrm>
                <a:prstGeom prst="rect">
                  <a:avLst/>
                </a:prstGeom>
              </p:spPr>
            </p:pic>
          </mc:Fallback>
        </mc:AlternateContent>
        <mc:AlternateContent xmlns:mc="http://schemas.openxmlformats.org/markup-compatibility/2006">
          <mc:Choice xmlns:p14="http://schemas.microsoft.com/office/powerpoint/2010/main" Requires="p14">
            <p:contentPart p14:bwMode="auto" r:id="rId962">
              <p14:nvContentPartPr>
                <p14:cNvPr id="563" name="Ink 562">
                  <a:extLst>
                    <a:ext uri="{FF2B5EF4-FFF2-40B4-BE49-F238E27FC236}">
                      <a16:creationId xmlns:a16="http://schemas.microsoft.com/office/drawing/2014/main" id="{11371D11-47E9-4B11-6B5B-E99CECEFCD78}"/>
                    </a:ext>
                  </a:extLst>
                </p14:cNvPr>
                <p14:cNvContentPartPr/>
                <p14:nvPr/>
              </p14:nvContentPartPr>
              <p14:xfrm>
                <a:off x="13693185" y="6455385"/>
                <a:ext cx="1931760" cy="851400"/>
              </p14:xfrm>
            </p:contentPart>
          </mc:Choice>
          <mc:Fallback>
            <p:pic>
              <p:nvPicPr>
                <p:cNvPr id="563" name="Ink 562">
                  <a:extLst>
                    <a:ext uri="{FF2B5EF4-FFF2-40B4-BE49-F238E27FC236}">
                      <a16:creationId xmlns:a16="http://schemas.microsoft.com/office/drawing/2014/main" id="{11371D11-47E9-4B11-6B5B-E99CECEFCD78}"/>
                    </a:ext>
                  </a:extLst>
                </p:cNvPr>
                <p:cNvPicPr/>
                <p:nvPr/>
              </p:nvPicPr>
              <p:blipFill>
                <a:blip r:embed="rId963"/>
                <a:stretch>
                  <a:fillRect/>
                </a:stretch>
              </p:blipFill>
              <p:spPr>
                <a:xfrm>
                  <a:off x="13662225" y="6424785"/>
                  <a:ext cx="1992960" cy="912600"/>
                </a:xfrm>
                <a:prstGeom prst="rect">
                  <a:avLst/>
                </a:prstGeom>
              </p:spPr>
            </p:pic>
          </mc:Fallback>
        </mc:AlternateContent>
        <mc:AlternateContent xmlns:mc="http://schemas.openxmlformats.org/markup-compatibility/2006">
          <mc:Choice xmlns:p14="http://schemas.microsoft.com/office/powerpoint/2010/main" Requires="p14">
            <p:contentPart p14:bwMode="auto" r:id="rId964">
              <p14:nvContentPartPr>
                <p14:cNvPr id="564" name="Ink 563">
                  <a:extLst>
                    <a:ext uri="{FF2B5EF4-FFF2-40B4-BE49-F238E27FC236}">
                      <a16:creationId xmlns:a16="http://schemas.microsoft.com/office/drawing/2014/main" id="{6AB992EC-6A2F-C9D5-FB15-72EC9ED6814D}"/>
                    </a:ext>
                  </a:extLst>
                </p14:cNvPr>
                <p14:cNvContentPartPr/>
                <p14:nvPr/>
              </p14:nvContentPartPr>
              <p14:xfrm>
                <a:off x="13873545" y="7222185"/>
                <a:ext cx="1491840" cy="62280"/>
              </p14:xfrm>
            </p:contentPart>
          </mc:Choice>
          <mc:Fallback>
            <p:pic>
              <p:nvPicPr>
                <p:cNvPr id="564" name="Ink 563">
                  <a:extLst>
                    <a:ext uri="{FF2B5EF4-FFF2-40B4-BE49-F238E27FC236}">
                      <a16:creationId xmlns:a16="http://schemas.microsoft.com/office/drawing/2014/main" id="{6AB992EC-6A2F-C9D5-FB15-72EC9ED6814D}"/>
                    </a:ext>
                  </a:extLst>
                </p:cNvPr>
                <p:cNvPicPr/>
                <p:nvPr/>
              </p:nvPicPr>
              <p:blipFill>
                <a:blip r:embed="rId965"/>
                <a:stretch>
                  <a:fillRect/>
                </a:stretch>
              </p:blipFill>
              <p:spPr>
                <a:xfrm>
                  <a:off x="13842945" y="7191585"/>
                  <a:ext cx="15530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966">
              <p14:nvContentPartPr>
                <p14:cNvPr id="566" name="Ink 565">
                  <a:extLst>
                    <a:ext uri="{FF2B5EF4-FFF2-40B4-BE49-F238E27FC236}">
                      <a16:creationId xmlns:a16="http://schemas.microsoft.com/office/drawing/2014/main" id="{CFCBB124-D7F2-104E-A811-3F84258D8A6A}"/>
                    </a:ext>
                  </a:extLst>
                </p14:cNvPr>
                <p14:cNvContentPartPr/>
                <p14:nvPr/>
              </p14:nvContentPartPr>
              <p14:xfrm>
                <a:off x="14529105" y="6026265"/>
                <a:ext cx="24840" cy="411840"/>
              </p14:xfrm>
            </p:contentPart>
          </mc:Choice>
          <mc:Fallback>
            <p:pic>
              <p:nvPicPr>
                <p:cNvPr id="566" name="Ink 565">
                  <a:extLst>
                    <a:ext uri="{FF2B5EF4-FFF2-40B4-BE49-F238E27FC236}">
                      <a16:creationId xmlns:a16="http://schemas.microsoft.com/office/drawing/2014/main" id="{CFCBB124-D7F2-104E-A811-3F84258D8A6A}"/>
                    </a:ext>
                  </a:extLst>
                </p:cNvPr>
                <p:cNvPicPr/>
                <p:nvPr/>
              </p:nvPicPr>
              <p:blipFill>
                <a:blip r:embed="rId967"/>
                <a:stretch>
                  <a:fillRect/>
                </a:stretch>
              </p:blipFill>
              <p:spPr>
                <a:xfrm>
                  <a:off x="14498505" y="5995305"/>
                  <a:ext cx="8604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968">
              <p14:nvContentPartPr>
                <p14:cNvPr id="567" name="Ink 566">
                  <a:extLst>
                    <a:ext uri="{FF2B5EF4-FFF2-40B4-BE49-F238E27FC236}">
                      <a16:creationId xmlns:a16="http://schemas.microsoft.com/office/drawing/2014/main" id="{7FFCC8E3-8F77-6DF6-881C-F21BEA1A14EF}"/>
                    </a:ext>
                  </a:extLst>
                </p14:cNvPr>
                <p14:cNvContentPartPr/>
                <p14:nvPr/>
              </p14:nvContentPartPr>
              <p14:xfrm>
                <a:off x="14382945" y="6311025"/>
                <a:ext cx="291960" cy="134640"/>
              </p14:xfrm>
            </p:contentPart>
          </mc:Choice>
          <mc:Fallback>
            <p:pic>
              <p:nvPicPr>
                <p:cNvPr id="567" name="Ink 566">
                  <a:extLst>
                    <a:ext uri="{FF2B5EF4-FFF2-40B4-BE49-F238E27FC236}">
                      <a16:creationId xmlns:a16="http://schemas.microsoft.com/office/drawing/2014/main" id="{7FFCC8E3-8F77-6DF6-881C-F21BEA1A14EF}"/>
                    </a:ext>
                  </a:extLst>
                </p:cNvPr>
                <p:cNvPicPr/>
                <p:nvPr/>
              </p:nvPicPr>
              <p:blipFill>
                <a:blip r:embed="rId969"/>
                <a:stretch>
                  <a:fillRect/>
                </a:stretch>
              </p:blipFill>
              <p:spPr>
                <a:xfrm>
                  <a:off x="14351985" y="6280425"/>
                  <a:ext cx="3531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970">
              <p14:nvContentPartPr>
                <p14:cNvPr id="568" name="Ink 567">
                  <a:extLst>
                    <a:ext uri="{FF2B5EF4-FFF2-40B4-BE49-F238E27FC236}">
                      <a16:creationId xmlns:a16="http://schemas.microsoft.com/office/drawing/2014/main" id="{8EC43814-4CD5-E744-DA2F-3588442A8FA2}"/>
                    </a:ext>
                  </a:extLst>
                </p14:cNvPr>
                <p14:cNvContentPartPr/>
                <p14:nvPr/>
              </p14:nvContentPartPr>
              <p14:xfrm>
                <a:off x="14191425" y="5633505"/>
                <a:ext cx="54000" cy="279360"/>
              </p14:xfrm>
            </p:contentPart>
          </mc:Choice>
          <mc:Fallback>
            <p:pic>
              <p:nvPicPr>
                <p:cNvPr id="568" name="Ink 567">
                  <a:extLst>
                    <a:ext uri="{FF2B5EF4-FFF2-40B4-BE49-F238E27FC236}">
                      <a16:creationId xmlns:a16="http://schemas.microsoft.com/office/drawing/2014/main" id="{8EC43814-4CD5-E744-DA2F-3588442A8FA2}"/>
                    </a:ext>
                  </a:extLst>
                </p:cNvPr>
                <p:cNvPicPr/>
                <p:nvPr/>
              </p:nvPicPr>
              <p:blipFill>
                <a:blip r:embed="rId971"/>
                <a:stretch>
                  <a:fillRect/>
                </a:stretch>
              </p:blipFill>
              <p:spPr>
                <a:xfrm>
                  <a:off x="14160825" y="5602545"/>
                  <a:ext cx="1152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972">
              <p14:nvContentPartPr>
                <p14:cNvPr id="569" name="Ink 568">
                  <a:extLst>
                    <a:ext uri="{FF2B5EF4-FFF2-40B4-BE49-F238E27FC236}">
                      <a16:creationId xmlns:a16="http://schemas.microsoft.com/office/drawing/2014/main" id="{67D03D18-C28A-17D7-2EBB-B000DB6C3452}"/>
                    </a:ext>
                  </a:extLst>
                </p14:cNvPr>
                <p14:cNvContentPartPr/>
                <p14:nvPr/>
              </p14:nvContentPartPr>
              <p14:xfrm>
                <a:off x="14289345" y="5710905"/>
                <a:ext cx="322200" cy="200160"/>
              </p14:xfrm>
            </p:contentPart>
          </mc:Choice>
          <mc:Fallback>
            <p:pic>
              <p:nvPicPr>
                <p:cNvPr id="569" name="Ink 568">
                  <a:extLst>
                    <a:ext uri="{FF2B5EF4-FFF2-40B4-BE49-F238E27FC236}">
                      <a16:creationId xmlns:a16="http://schemas.microsoft.com/office/drawing/2014/main" id="{67D03D18-C28A-17D7-2EBB-B000DB6C3452}"/>
                    </a:ext>
                  </a:extLst>
                </p:cNvPr>
                <p:cNvPicPr/>
                <p:nvPr/>
              </p:nvPicPr>
              <p:blipFill>
                <a:blip r:embed="rId973"/>
                <a:stretch>
                  <a:fillRect/>
                </a:stretch>
              </p:blipFill>
              <p:spPr>
                <a:xfrm>
                  <a:off x="14258745" y="5680305"/>
                  <a:ext cx="3834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974">
              <p14:nvContentPartPr>
                <p14:cNvPr id="570" name="Ink 569">
                  <a:extLst>
                    <a:ext uri="{FF2B5EF4-FFF2-40B4-BE49-F238E27FC236}">
                      <a16:creationId xmlns:a16="http://schemas.microsoft.com/office/drawing/2014/main" id="{DA42F22E-3F4C-C0A1-4709-6245C4CA3367}"/>
                    </a:ext>
                  </a:extLst>
                </p14:cNvPr>
                <p14:cNvContentPartPr/>
                <p14:nvPr/>
              </p14:nvContentPartPr>
              <p14:xfrm>
                <a:off x="14646465" y="5618745"/>
                <a:ext cx="327600" cy="302040"/>
              </p14:xfrm>
            </p:contentPart>
          </mc:Choice>
          <mc:Fallback>
            <p:pic>
              <p:nvPicPr>
                <p:cNvPr id="570" name="Ink 569">
                  <a:extLst>
                    <a:ext uri="{FF2B5EF4-FFF2-40B4-BE49-F238E27FC236}">
                      <a16:creationId xmlns:a16="http://schemas.microsoft.com/office/drawing/2014/main" id="{DA42F22E-3F4C-C0A1-4709-6245C4CA3367}"/>
                    </a:ext>
                  </a:extLst>
                </p:cNvPr>
                <p:cNvPicPr/>
                <p:nvPr/>
              </p:nvPicPr>
              <p:blipFill>
                <a:blip r:embed="rId975"/>
                <a:stretch>
                  <a:fillRect/>
                </a:stretch>
              </p:blipFill>
              <p:spPr>
                <a:xfrm>
                  <a:off x="14615865" y="5588145"/>
                  <a:ext cx="38880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976">
              <p14:nvContentPartPr>
                <p14:cNvPr id="571" name="Ink 570">
                  <a:extLst>
                    <a:ext uri="{FF2B5EF4-FFF2-40B4-BE49-F238E27FC236}">
                      <a16:creationId xmlns:a16="http://schemas.microsoft.com/office/drawing/2014/main" id="{E87D57AB-96EB-4433-21DA-FAC6252A78CA}"/>
                    </a:ext>
                  </a:extLst>
                </p14:cNvPr>
                <p14:cNvContentPartPr/>
                <p14:nvPr/>
              </p14:nvContentPartPr>
              <p14:xfrm>
                <a:off x="14865705" y="5754465"/>
                <a:ext cx="138240" cy="139680"/>
              </p14:xfrm>
            </p:contentPart>
          </mc:Choice>
          <mc:Fallback>
            <p:pic>
              <p:nvPicPr>
                <p:cNvPr id="571" name="Ink 570">
                  <a:extLst>
                    <a:ext uri="{FF2B5EF4-FFF2-40B4-BE49-F238E27FC236}">
                      <a16:creationId xmlns:a16="http://schemas.microsoft.com/office/drawing/2014/main" id="{E87D57AB-96EB-4433-21DA-FAC6252A78CA}"/>
                    </a:ext>
                  </a:extLst>
                </p:cNvPr>
                <p:cNvPicPr/>
                <p:nvPr/>
              </p:nvPicPr>
              <p:blipFill>
                <a:blip r:embed="rId977"/>
                <a:stretch>
                  <a:fillRect/>
                </a:stretch>
              </p:blipFill>
              <p:spPr>
                <a:xfrm>
                  <a:off x="14835105" y="5723505"/>
                  <a:ext cx="1998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978">
              <p14:nvContentPartPr>
                <p14:cNvPr id="572" name="Ink 571">
                  <a:extLst>
                    <a:ext uri="{FF2B5EF4-FFF2-40B4-BE49-F238E27FC236}">
                      <a16:creationId xmlns:a16="http://schemas.microsoft.com/office/drawing/2014/main" id="{7AF3F312-7D73-B995-F02A-4510F8CFF50A}"/>
                    </a:ext>
                  </a:extLst>
                </p14:cNvPr>
                <p14:cNvContentPartPr/>
                <p14:nvPr/>
              </p14:nvContentPartPr>
              <p14:xfrm>
                <a:off x="15151185" y="5668065"/>
                <a:ext cx="316800" cy="236520"/>
              </p14:xfrm>
            </p:contentPart>
          </mc:Choice>
          <mc:Fallback>
            <p:pic>
              <p:nvPicPr>
                <p:cNvPr id="572" name="Ink 571">
                  <a:extLst>
                    <a:ext uri="{FF2B5EF4-FFF2-40B4-BE49-F238E27FC236}">
                      <a16:creationId xmlns:a16="http://schemas.microsoft.com/office/drawing/2014/main" id="{7AF3F312-7D73-B995-F02A-4510F8CFF50A}"/>
                    </a:ext>
                  </a:extLst>
                </p:cNvPr>
                <p:cNvPicPr/>
                <p:nvPr/>
              </p:nvPicPr>
              <p:blipFill>
                <a:blip r:embed="rId979"/>
                <a:stretch>
                  <a:fillRect/>
                </a:stretch>
              </p:blipFill>
              <p:spPr>
                <a:xfrm>
                  <a:off x="15120585" y="5637465"/>
                  <a:ext cx="37800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980">
              <p14:nvContentPartPr>
                <p14:cNvPr id="574" name="Ink 573">
                  <a:extLst>
                    <a:ext uri="{FF2B5EF4-FFF2-40B4-BE49-F238E27FC236}">
                      <a16:creationId xmlns:a16="http://schemas.microsoft.com/office/drawing/2014/main" id="{452A058C-8BDA-C4BF-172B-F52C2679129A}"/>
                    </a:ext>
                  </a:extLst>
                </p14:cNvPr>
                <p14:cNvContentPartPr/>
                <p14:nvPr/>
              </p14:nvContentPartPr>
              <p14:xfrm>
                <a:off x="15028425" y="6155865"/>
                <a:ext cx="218160" cy="23400"/>
              </p14:xfrm>
            </p:contentPart>
          </mc:Choice>
          <mc:Fallback>
            <p:pic>
              <p:nvPicPr>
                <p:cNvPr id="574" name="Ink 573">
                  <a:extLst>
                    <a:ext uri="{FF2B5EF4-FFF2-40B4-BE49-F238E27FC236}">
                      <a16:creationId xmlns:a16="http://schemas.microsoft.com/office/drawing/2014/main" id="{452A058C-8BDA-C4BF-172B-F52C2679129A}"/>
                    </a:ext>
                  </a:extLst>
                </p:cNvPr>
                <p:cNvPicPr/>
                <p:nvPr/>
              </p:nvPicPr>
              <p:blipFill>
                <a:blip r:embed="rId981"/>
                <a:stretch>
                  <a:fillRect/>
                </a:stretch>
              </p:blipFill>
              <p:spPr>
                <a:xfrm>
                  <a:off x="14997825" y="6124905"/>
                  <a:ext cx="2793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982">
              <p14:nvContentPartPr>
                <p14:cNvPr id="576" name="Ink 575">
                  <a:extLst>
                    <a:ext uri="{FF2B5EF4-FFF2-40B4-BE49-F238E27FC236}">
                      <a16:creationId xmlns:a16="http://schemas.microsoft.com/office/drawing/2014/main" id="{3FB71CBE-85A2-3B33-5927-7F7A6DEE029F}"/>
                    </a:ext>
                  </a:extLst>
                </p14:cNvPr>
                <p14:cNvContentPartPr/>
                <p14:nvPr/>
              </p14:nvContentPartPr>
              <p14:xfrm>
                <a:off x="15487425" y="6165225"/>
                <a:ext cx="142200" cy="297360"/>
              </p14:xfrm>
            </p:contentPart>
          </mc:Choice>
          <mc:Fallback>
            <p:pic>
              <p:nvPicPr>
                <p:cNvPr id="576" name="Ink 575">
                  <a:extLst>
                    <a:ext uri="{FF2B5EF4-FFF2-40B4-BE49-F238E27FC236}">
                      <a16:creationId xmlns:a16="http://schemas.microsoft.com/office/drawing/2014/main" id="{3FB71CBE-85A2-3B33-5927-7F7A6DEE029F}"/>
                    </a:ext>
                  </a:extLst>
                </p:cNvPr>
                <p:cNvPicPr/>
                <p:nvPr/>
              </p:nvPicPr>
              <p:blipFill>
                <a:blip r:embed="rId983"/>
                <a:stretch>
                  <a:fillRect/>
                </a:stretch>
              </p:blipFill>
              <p:spPr>
                <a:xfrm>
                  <a:off x="15456825" y="6134625"/>
                  <a:ext cx="20340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984">
              <p14:nvContentPartPr>
                <p14:cNvPr id="577" name="Ink 576">
                  <a:extLst>
                    <a:ext uri="{FF2B5EF4-FFF2-40B4-BE49-F238E27FC236}">
                      <a16:creationId xmlns:a16="http://schemas.microsoft.com/office/drawing/2014/main" id="{75921F9B-0DA7-C6CA-869E-C991BEAD90B0}"/>
                    </a:ext>
                  </a:extLst>
                </p14:cNvPr>
                <p14:cNvContentPartPr/>
                <p14:nvPr/>
              </p14:nvContentPartPr>
              <p14:xfrm>
                <a:off x="15755625" y="6217425"/>
                <a:ext cx="212040" cy="262080"/>
              </p14:xfrm>
            </p:contentPart>
          </mc:Choice>
          <mc:Fallback>
            <p:pic>
              <p:nvPicPr>
                <p:cNvPr id="577" name="Ink 576">
                  <a:extLst>
                    <a:ext uri="{FF2B5EF4-FFF2-40B4-BE49-F238E27FC236}">
                      <a16:creationId xmlns:a16="http://schemas.microsoft.com/office/drawing/2014/main" id="{75921F9B-0DA7-C6CA-869E-C991BEAD90B0}"/>
                    </a:ext>
                  </a:extLst>
                </p:cNvPr>
                <p:cNvPicPr/>
                <p:nvPr/>
              </p:nvPicPr>
              <p:blipFill>
                <a:blip r:embed="rId985"/>
                <a:stretch>
                  <a:fillRect/>
                </a:stretch>
              </p:blipFill>
              <p:spPr>
                <a:xfrm>
                  <a:off x="15725025" y="6186465"/>
                  <a:ext cx="2736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986">
              <p14:nvContentPartPr>
                <p14:cNvPr id="578" name="Ink 577">
                  <a:extLst>
                    <a:ext uri="{FF2B5EF4-FFF2-40B4-BE49-F238E27FC236}">
                      <a16:creationId xmlns:a16="http://schemas.microsoft.com/office/drawing/2014/main" id="{16307CF7-B723-A6AF-D365-AA44169AC13A}"/>
                    </a:ext>
                  </a:extLst>
                </p14:cNvPr>
                <p14:cNvContentPartPr/>
                <p14:nvPr/>
              </p14:nvContentPartPr>
              <p14:xfrm>
                <a:off x="15846705" y="6270705"/>
                <a:ext cx="510120" cy="163800"/>
              </p14:xfrm>
            </p:contentPart>
          </mc:Choice>
          <mc:Fallback>
            <p:pic>
              <p:nvPicPr>
                <p:cNvPr id="578" name="Ink 577">
                  <a:extLst>
                    <a:ext uri="{FF2B5EF4-FFF2-40B4-BE49-F238E27FC236}">
                      <a16:creationId xmlns:a16="http://schemas.microsoft.com/office/drawing/2014/main" id="{16307CF7-B723-A6AF-D365-AA44169AC13A}"/>
                    </a:ext>
                  </a:extLst>
                </p:cNvPr>
                <p:cNvPicPr/>
                <p:nvPr/>
              </p:nvPicPr>
              <p:blipFill>
                <a:blip r:embed="rId987"/>
                <a:stretch>
                  <a:fillRect/>
                </a:stretch>
              </p:blipFill>
              <p:spPr>
                <a:xfrm>
                  <a:off x="15816105" y="6240105"/>
                  <a:ext cx="5713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988">
              <p14:nvContentPartPr>
                <p14:cNvPr id="579" name="Ink 578">
                  <a:extLst>
                    <a:ext uri="{FF2B5EF4-FFF2-40B4-BE49-F238E27FC236}">
                      <a16:creationId xmlns:a16="http://schemas.microsoft.com/office/drawing/2014/main" id="{2FF0F9A2-E75A-DB0F-737D-A81BB8889559}"/>
                    </a:ext>
                  </a:extLst>
                </p14:cNvPr>
                <p14:cNvContentPartPr/>
                <p14:nvPr/>
              </p14:nvContentPartPr>
              <p14:xfrm>
                <a:off x="15991785" y="6575265"/>
                <a:ext cx="195840" cy="30960"/>
              </p14:xfrm>
            </p:contentPart>
          </mc:Choice>
          <mc:Fallback>
            <p:pic>
              <p:nvPicPr>
                <p:cNvPr id="579" name="Ink 578">
                  <a:extLst>
                    <a:ext uri="{FF2B5EF4-FFF2-40B4-BE49-F238E27FC236}">
                      <a16:creationId xmlns:a16="http://schemas.microsoft.com/office/drawing/2014/main" id="{2FF0F9A2-E75A-DB0F-737D-A81BB8889559}"/>
                    </a:ext>
                  </a:extLst>
                </p:cNvPr>
                <p:cNvPicPr/>
                <p:nvPr/>
              </p:nvPicPr>
              <p:blipFill>
                <a:blip r:embed="rId989"/>
                <a:stretch>
                  <a:fillRect/>
                </a:stretch>
              </p:blipFill>
              <p:spPr>
                <a:xfrm>
                  <a:off x="15961185" y="6544665"/>
                  <a:ext cx="25704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990">
              <p14:nvContentPartPr>
                <p14:cNvPr id="580" name="Ink 579">
                  <a:extLst>
                    <a:ext uri="{FF2B5EF4-FFF2-40B4-BE49-F238E27FC236}">
                      <a16:creationId xmlns:a16="http://schemas.microsoft.com/office/drawing/2014/main" id="{D8542946-4293-91EE-CD37-973D1A13642D}"/>
                    </a:ext>
                  </a:extLst>
                </p14:cNvPr>
                <p14:cNvContentPartPr/>
                <p14:nvPr/>
              </p14:nvContentPartPr>
              <p14:xfrm>
                <a:off x="15874065" y="6696225"/>
                <a:ext cx="252360" cy="25200"/>
              </p14:xfrm>
            </p:contentPart>
          </mc:Choice>
          <mc:Fallback>
            <p:pic>
              <p:nvPicPr>
                <p:cNvPr id="580" name="Ink 579">
                  <a:extLst>
                    <a:ext uri="{FF2B5EF4-FFF2-40B4-BE49-F238E27FC236}">
                      <a16:creationId xmlns:a16="http://schemas.microsoft.com/office/drawing/2014/main" id="{D8542946-4293-91EE-CD37-973D1A13642D}"/>
                    </a:ext>
                  </a:extLst>
                </p:cNvPr>
                <p:cNvPicPr/>
                <p:nvPr/>
              </p:nvPicPr>
              <p:blipFill>
                <a:blip r:embed="rId991"/>
                <a:stretch>
                  <a:fillRect/>
                </a:stretch>
              </p:blipFill>
              <p:spPr>
                <a:xfrm>
                  <a:off x="15843105" y="6665625"/>
                  <a:ext cx="3135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992">
              <p14:nvContentPartPr>
                <p14:cNvPr id="581" name="Ink 580">
                  <a:extLst>
                    <a:ext uri="{FF2B5EF4-FFF2-40B4-BE49-F238E27FC236}">
                      <a16:creationId xmlns:a16="http://schemas.microsoft.com/office/drawing/2014/main" id="{F02A8311-AEC4-D83E-29BB-9A2969032DB6}"/>
                    </a:ext>
                  </a:extLst>
                </p14:cNvPr>
                <p14:cNvContentPartPr/>
                <p14:nvPr/>
              </p14:nvContentPartPr>
              <p14:xfrm>
                <a:off x="13796145" y="5447385"/>
                <a:ext cx="193320" cy="857880"/>
              </p14:xfrm>
            </p:contentPart>
          </mc:Choice>
          <mc:Fallback>
            <p:pic>
              <p:nvPicPr>
                <p:cNvPr id="581" name="Ink 580">
                  <a:extLst>
                    <a:ext uri="{FF2B5EF4-FFF2-40B4-BE49-F238E27FC236}">
                      <a16:creationId xmlns:a16="http://schemas.microsoft.com/office/drawing/2014/main" id="{F02A8311-AEC4-D83E-29BB-9A2969032DB6}"/>
                    </a:ext>
                  </a:extLst>
                </p:cNvPr>
                <p:cNvPicPr/>
                <p:nvPr/>
              </p:nvPicPr>
              <p:blipFill>
                <a:blip r:embed="rId993"/>
                <a:stretch>
                  <a:fillRect/>
                </a:stretch>
              </p:blipFill>
              <p:spPr>
                <a:xfrm>
                  <a:off x="13765185" y="5416785"/>
                  <a:ext cx="254880" cy="919080"/>
                </a:xfrm>
                <a:prstGeom prst="rect">
                  <a:avLst/>
                </a:prstGeom>
              </p:spPr>
            </p:pic>
          </mc:Fallback>
        </mc:AlternateContent>
        <mc:AlternateContent xmlns:mc="http://schemas.openxmlformats.org/markup-compatibility/2006">
          <mc:Choice xmlns:p14="http://schemas.microsoft.com/office/powerpoint/2010/main" Requires="p14">
            <p:contentPart p14:bwMode="auto" r:id="rId994">
              <p14:nvContentPartPr>
                <p14:cNvPr id="582" name="Ink 581">
                  <a:extLst>
                    <a:ext uri="{FF2B5EF4-FFF2-40B4-BE49-F238E27FC236}">
                      <a16:creationId xmlns:a16="http://schemas.microsoft.com/office/drawing/2014/main" id="{DB4A2101-BB82-D320-8149-ADB50C78BF57}"/>
                    </a:ext>
                  </a:extLst>
                </p14:cNvPr>
                <p14:cNvContentPartPr/>
                <p14:nvPr/>
              </p14:nvContentPartPr>
              <p14:xfrm>
                <a:off x="16183665" y="6070905"/>
                <a:ext cx="273240" cy="723240"/>
              </p14:xfrm>
            </p:contentPart>
          </mc:Choice>
          <mc:Fallback>
            <p:pic>
              <p:nvPicPr>
                <p:cNvPr id="582" name="Ink 581">
                  <a:extLst>
                    <a:ext uri="{FF2B5EF4-FFF2-40B4-BE49-F238E27FC236}">
                      <a16:creationId xmlns:a16="http://schemas.microsoft.com/office/drawing/2014/main" id="{DB4A2101-BB82-D320-8149-ADB50C78BF57}"/>
                    </a:ext>
                  </a:extLst>
                </p:cNvPr>
                <p:cNvPicPr/>
                <p:nvPr/>
              </p:nvPicPr>
              <p:blipFill>
                <a:blip r:embed="rId995"/>
                <a:stretch>
                  <a:fillRect/>
                </a:stretch>
              </p:blipFill>
              <p:spPr>
                <a:xfrm>
                  <a:off x="16153065" y="6039945"/>
                  <a:ext cx="334440" cy="784800"/>
                </a:xfrm>
                <a:prstGeom prst="rect">
                  <a:avLst/>
                </a:prstGeom>
              </p:spPr>
            </p:pic>
          </mc:Fallback>
        </mc:AlternateContent>
        <mc:AlternateContent xmlns:mc="http://schemas.openxmlformats.org/markup-compatibility/2006">
          <mc:Choice xmlns:p14="http://schemas.microsoft.com/office/powerpoint/2010/main" Requires="p14">
            <p:contentPart p14:bwMode="auto" r:id="rId996">
              <p14:nvContentPartPr>
                <p14:cNvPr id="584" name="Ink 583">
                  <a:extLst>
                    <a:ext uri="{FF2B5EF4-FFF2-40B4-BE49-F238E27FC236}">
                      <a16:creationId xmlns:a16="http://schemas.microsoft.com/office/drawing/2014/main" id="{77705276-12B0-5446-94C2-71A8D5201692}"/>
                    </a:ext>
                  </a:extLst>
                </p14:cNvPr>
                <p14:cNvContentPartPr/>
                <p14:nvPr/>
              </p14:nvContentPartPr>
              <p14:xfrm>
                <a:off x="14920065" y="5506785"/>
                <a:ext cx="45720" cy="24120"/>
              </p14:xfrm>
            </p:contentPart>
          </mc:Choice>
          <mc:Fallback>
            <p:pic>
              <p:nvPicPr>
                <p:cNvPr id="584" name="Ink 583">
                  <a:extLst>
                    <a:ext uri="{FF2B5EF4-FFF2-40B4-BE49-F238E27FC236}">
                      <a16:creationId xmlns:a16="http://schemas.microsoft.com/office/drawing/2014/main" id="{77705276-12B0-5446-94C2-71A8D5201692}"/>
                    </a:ext>
                  </a:extLst>
                </p:cNvPr>
                <p:cNvPicPr/>
                <p:nvPr/>
              </p:nvPicPr>
              <p:blipFill>
                <a:blip r:embed="rId997"/>
                <a:stretch>
                  <a:fillRect/>
                </a:stretch>
              </p:blipFill>
              <p:spPr>
                <a:xfrm>
                  <a:off x="14889465" y="5476185"/>
                  <a:ext cx="1069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998">
              <p14:nvContentPartPr>
                <p14:cNvPr id="585" name="Ink 584">
                  <a:extLst>
                    <a:ext uri="{FF2B5EF4-FFF2-40B4-BE49-F238E27FC236}">
                      <a16:creationId xmlns:a16="http://schemas.microsoft.com/office/drawing/2014/main" id="{6EEBC859-E446-8182-856F-7BAE9EBB9368}"/>
                    </a:ext>
                  </a:extLst>
                </p14:cNvPr>
                <p14:cNvContentPartPr/>
                <p14:nvPr/>
              </p14:nvContentPartPr>
              <p14:xfrm>
                <a:off x="14875065" y="5321385"/>
                <a:ext cx="870120" cy="450000"/>
              </p14:xfrm>
            </p:contentPart>
          </mc:Choice>
          <mc:Fallback>
            <p:pic>
              <p:nvPicPr>
                <p:cNvPr id="585" name="Ink 584">
                  <a:extLst>
                    <a:ext uri="{FF2B5EF4-FFF2-40B4-BE49-F238E27FC236}">
                      <a16:creationId xmlns:a16="http://schemas.microsoft.com/office/drawing/2014/main" id="{6EEBC859-E446-8182-856F-7BAE9EBB9368}"/>
                    </a:ext>
                  </a:extLst>
                </p:cNvPr>
                <p:cNvPicPr/>
                <p:nvPr/>
              </p:nvPicPr>
              <p:blipFill>
                <a:blip r:embed="rId999"/>
                <a:stretch>
                  <a:fillRect/>
                </a:stretch>
              </p:blipFill>
              <p:spPr>
                <a:xfrm>
                  <a:off x="14844465" y="5290785"/>
                  <a:ext cx="93168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1000">
              <p14:nvContentPartPr>
                <p14:cNvPr id="586" name="Ink 585">
                  <a:extLst>
                    <a:ext uri="{FF2B5EF4-FFF2-40B4-BE49-F238E27FC236}">
                      <a16:creationId xmlns:a16="http://schemas.microsoft.com/office/drawing/2014/main" id="{3900607E-D55C-81B1-CA33-A3D7E3A46C40}"/>
                    </a:ext>
                  </a:extLst>
                </p14:cNvPr>
                <p14:cNvContentPartPr/>
                <p14:nvPr/>
              </p14:nvContentPartPr>
              <p14:xfrm>
                <a:off x="15653745" y="5758425"/>
                <a:ext cx="241920" cy="83880"/>
              </p14:xfrm>
            </p:contentPart>
          </mc:Choice>
          <mc:Fallback>
            <p:pic>
              <p:nvPicPr>
                <p:cNvPr id="586" name="Ink 585">
                  <a:extLst>
                    <a:ext uri="{FF2B5EF4-FFF2-40B4-BE49-F238E27FC236}">
                      <a16:creationId xmlns:a16="http://schemas.microsoft.com/office/drawing/2014/main" id="{3900607E-D55C-81B1-CA33-A3D7E3A46C40}"/>
                    </a:ext>
                  </a:extLst>
                </p:cNvPr>
                <p:cNvPicPr/>
                <p:nvPr/>
              </p:nvPicPr>
              <p:blipFill>
                <a:blip r:embed="rId1001"/>
                <a:stretch>
                  <a:fillRect/>
                </a:stretch>
              </p:blipFill>
              <p:spPr>
                <a:xfrm>
                  <a:off x="15623145" y="5727825"/>
                  <a:ext cx="3031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002">
              <p14:nvContentPartPr>
                <p14:cNvPr id="587" name="Ink 586">
                  <a:extLst>
                    <a:ext uri="{FF2B5EF4-FFF2-40B4-BE49-F238E27FC236}">
                      <a16:creationId xmlns:a16="http://schemas.microsoft.com/office/drawing/2014/main" id="{1DC34C2C-9F6D-9C65-C847-9BEC874E9DFF}"/>
                    </a:ext>
                  </a:extLst>
                </p14:cNvPr>
                <p14:cNvContentPartPr/>
                <p14:nvPr/>
              </p14:nvContentPartPr>
              <p14:xfrm>
                <a:off x="14828265" y="5359545"/>
                <a:ext cx="19440" cy="159840"/>
              </p14:xfrm>
            </p:contentPart>
          </mc:Choice>
          <mc:Fallback>
            <p:pic>
              <p:nvPicPr>
                <p:cNvPr id="587" name="Ink 586">
                  <a:extLst>
                    <a:ext uri="{FF2B5EF4-FFF2-40B4-BE49-F238E27FC236}">
                      <a16:creationId xmlns:a16="http://schemas.microsoft.com/office/drawing/2014/main" id="{1DC34C2C-9F6D-9C65-C847-9BEC874E9DFF}"/>
                    </a:ext>
                  </a:extLst>
                </p:cNvPr>
                <p:cNvPicPr/>
                <p:nvPr/>
              </p:nvPicPr>
              <p:blipFill>
                <a:blip r:embed="rId1003"/>
                <a:stretch>
                  <a:fillRect/>
                </a:stretch>
              </p:blipFill>
              <p:spPr>
                <a:xfrm>
                  <a:off x="14797665" y="5328945"/>
                  <a:ext cx="806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004">
              <p14:nvContentPartPr>
                <p14:cNvPr id="588" name="Ink 587">
                  <a:extLst>
                    <a:ext uri="{FF2B5EF4-FFF2-40B4-BE49-F238E27FC236}">
                      <a16:creationId xmlns:a16="http://schemas.microsoft.com/office/drawing/2014/main" id="{875FD195-8D13-B421-6A3B-8A77B27D262F}"/>
                    </a:ext>
                  </a:extLst>
                </p14:cNvPr>
                <p14:cNvContentPartPr/>
                <p14:nvPr/>
              </p14:nvContentPartPr>
              <p14:xfrm>
                <a:off x="14746185" y="5489145"/>
                <a:ext cx="217080" cy="77400"/>
              </p14:xfrm>
            </p:contentPart>
          </mc:Choice>
          <mc:Fallback>
            <p:pic>
              <p:nvPicPr>
                <p:cNvPr id="588" name="Ink 587">
                  <a:extLst>
                    <a:ext uri="{FF2B5EF4-FFF2-40B4-BE49-F238E27FC236}">
                      <a16:creationId xmlns:a16="http://schemas.microsoft.com/office/drawing/2014/main" id="{875FD195-8D13-B421-6A3B-8A77B27D262F}"/>
                    </a:ext>
                  </a:extLst>
                </p:cNvPr>
                <p:cNvPicPr/>
                <p:nvPr/>
              </p:nvPicPr>
              <p:blipFill>
                <a:blip r:embed="rId1005"/>
                <a:stretch>
                  <a:fillRect/>
                </a:stretch>
              </p:blipFill>
              <p:spPr>
                <a:xfrm>
                  <a:off x="14715585" y="5458545"/>
                  <a:ext cx="2782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006">
              <p14:nvContentPartPr>
                <p14:cNvPr id="590" name="Ink 589">
                  <a:extLst>
                    <a:ext uri="{FF2B5EF4-FFF2-40B4-BE49-F238E27FC236}">
                      <a16:creationId xmlns:a16="http://schemas.microsoft.com/office/drawing/2014/main" id="{3C20C647-819F-CF54-EF50-F85AED58EAEB}"/>
                    </a:ext>
                  </a:extLst>
                </p14:cNvPr>
                <p14:cNvContentPartPr/>
                <p14:nvPr/>
              </p14:nvContentPartPr>
              <p14:xfrm>
                <a:off x="11822985" y="7060185"/>
                <a:ext cx="989280" cy="445320"/>
              </p14:xfrm>
            </p:contentPart>
          </mc:Choice>
          <mc:Fallback>
            <p:pic>
              <p:nvPicPr>
                <p:cNvPr id="590" name="Ink 589">
                  <a:extLst>
                    <a:ext uri="{FF2B5EF4-FFF2-40B4-BE49-F238E27FC236}">
                      <a16:creationId xmlns:a16="http://schemas.microsoft.com/office/drawing/2014/main" id="{3C20C647-819F-CF54-EF50-F85AED58EAEB}"/>
                    </a:ext>
                  </a:extLst>
                </p:cNvPr>
                <p:cNvPicPr/>
                <p:nvPr/>
              </p:nvPicPr>
              <p:blipFill>
                <a:blip r:embed="rId1007"/>
                <a:stretch>
                  <a:fillRect/>
                </a:stretch>
              </p:blipFill>
              <p:spPr>
                <a:xfrm>
                  <a:off x="11792385" y="7029225"/>
                  <a:ext cx="1050840" cy="506880"/>
                </a:xfrm>
                <a:prstGeom prst="rect">
                  <a:avLst/>
                </a:prstGeom>
              </p:spPr>
            </p:pic>
          </mc:Fallback>
        </mc:AlternateContent>
        <mc:AlternateContent xmlns:mc="http://schemas.openxmlformats.org/markup-compatibility/2006">
          <mc:Choice xmlns:p14="http://schemas.microsoft.com/office/powerpoint/2010/main" Requires="p14">
            <p:contentPart p14:bwMode="auto" r:id="rId1008">
              <p14:nvContentPartPr>
                <p14:cNvPr id="591" name="Ink 590">
                  <a:extLst>
                    <a:ext uri="{FF2B5EF4-FFF2-40B4-BE49-F238E27FC236}">
                      <a16:creationId xmlns:a16="http://schemas.microsoft.com/office/drawing/2014/main" id="{24A1F097-48D4-9D69-96D0-6E1FF8F5D701}"/>
                    </a:ext>
                  </a:extLst>
                </p14:cNvPr>
                <p14:cNvContentPartPr/>
                <p14:nvPr/>
              </p14:nvContentPartPr>
              <p14:xfrm>
                <a:off x="12582585" y="7315065"/>
                <a:ext cx="415440" cy="209880"/>
              </p14:xfrm>
            </p:contentPart>
          </mc:Choice>
          <mc:Fallback>
            <p:pic>
              <p:nvPicPr>
                <p:cNvPr id="591" name="Ink 590">
                  <a:extLst>
                    <a:ext uri="{FF2B5EF4-FFF2-40B4-BE49-F238E27FC236}">
                      <a16:creationId xmlns:a16="http://schemas.microsoft.com/office/drawing/2014/main" id="{24A1F097-48D4-9D69-96D0-6E1FF8F5D701}"/>
                    </a:ext>
                  </a:extLst>
                </p:cNvPr>
                <p:cNvPicPr/>
                <p:nvPr/>
              </p:nvPicPr>
              <p:blipFill>
                <a:blip r:embed="rId1009"/>
                <a:stretch>
                  <a:fillRect/>
                </a:stretch>
              </p:blipFill>
              <p:spPr>
                <a:xfrm>
                  <a:off x="12551985" y="7284465"/>
                  <a:ext cx="47700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010">
              <p14:nvContentPartPr>
                <p14:cNvPr id="598" name="Ink 597">
                  <a:extLst>
                    <a:ext uri="{FF2B5EF4-FFF2-40B4-BE49-F238E27FC236}">
                      <a16:creationId xmlns:a16="http://schemas.microsoft.com/office/drawing/2014/main" id="{BF431107-1FEF-30CF-CE67-47675B24057E}"/>
                    </a:ext>
                  </a:extLst>
                </p14:cNvPr>
                <p14:cNvContentPartPr/>
                <p14:nvPr/>
              </p14:nvContentPartPr>
              <p14:xfrm>
                <a:off x="15897105" y="6290505"/>
                <a:ext cx="10080" cy="1800"/>
              </p14:xfrm>
            </p:contentPart>
          </mc:Choice>
          <mc:Fallback>
            <p:pic>
              <p:nvPicPr>
                <p:cNvPr id="598" name="Ink 597">
                  <a:extLst>
                    <a:ext uri="{FF2B5EF4-FFF2-40B4-BE49-F238E27FC236}">
                      <a16:creationId xmlns:a16="http://schemas.microsoft.com/office/drawing/2014/main" id="{BF431107-1FEF-30CF-CE67-47675B24057E}"/>
                    </a:ext>
                  </a:extLst>
                </p:cNvPr>
                <p:cNvPicPr/>
                <p:nvPr/>
              </p:nvPicPr>
              <p:blipFill>
                <a:blip r:embed="rId1011"/>
                <a:stretch>
                  <a:fillRect/>
                </a:stretch>
              </p:blipFill>
              <p:spPr>
                <a:xfrm>
                  <a:off x="15866505" y="6259545"/>
                  <a:ext cx="712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012">
              <p14:nvContentPartPr>
                <p14:cNvPr id="603" name="Ink 602">
                  <a:extLst>
                    <a:ext uri="{FF2B5EF4-FFF2-40B4-BE49-F238E27FC236}">
                      <a16:creationId xmlns:a16="http://schemas.microsoft.com/office/drawing/2014/main" id="{10AE5086-AEA2-5945-844E-4C5DCA3317F2}"/>
                    </a:ext>
                  </a:extLst>
                </p14:cNvPr>
                <p14:cNvContentPartPr/>
                <p14:nvPr/>
              </p14:nvContentPartPr>
              <p14:xfrm>
                <a:off x="10828665" y="10007145"/>
                <a:ext cx="2269800" cy="711000"/>
              </p14:xfrm>
            </p:contentPart>
          </mc:Choice>
          <mc:Fallback>
            <p:pic>
              <p:nvPicPr>
                <p:cNvPr id="603" name="Ink 602">
                  <a:extLst>
                    <a:ext uri="{FF2B5EF4-FFF2-40B4-BE49-F238E27FC236}">
                      <a16:creationId xmlns:a16="http://schemas.microsoft.com/office/drawing/2014/main" id="{10AE5086-AEA2-5945-844E-4C5DCA3317F2}"/>
                    </a:ext>
                  </a:extLst>
                </p:cNvPr>
                <p:cNvPicPr/>
                <p:nvPr/>
              </p:nvPicPr>
              <p:blipFill>
                <a:blip r:embed="rId1013"/>
                <a:stretch>
                  <a:fillRect/>
                </a:stretch>
              </p:blipFill>
              <p:spPr>
                <a:xfrm>
                  <a:off x="10798065" y="9976545"/>
                  <a:ext cx="2331000" cy="772200"/>
                </a:xfrm>
                <a:prstGeom prst="rect">
                  <a:avLst/>
                </a:prstGeom>
              </p:spPr>
            </p:pic>
          </mc:Fallback>
        </mc:AlternateContent>
        <mc:AlternateContent xmlns:mc="http://schemas.openxmlformats.org/markup-compatibility/2006">
          <mc:Choice xmlns:p14="http://schemas.microsoft.com/office/powerpoint/2010/main" Requires="p14">
            <p:contentPart p14:bwMode="auto" r:id="rId1014">
              <p14:nvContentPartPr>
                <p14:cNvPr id="604" name="Ink 603">
                  <a:extLst>
                    <a:ext uri="{FF2B5EF4-FFF2-40B4-BE49-F238E27FC236}">
                      <a16:creationId xmlns:a16="http://schemas.microsoft.com/office/drawing/2014/main" id="{EB448E0F-BAE1-1891-6A56-2BE71345BED2}"/>
                    </a:ext>
                  </a:extLst>
                </p14:cNvPr>
                <p14:cNvContentPartPr/>
                <p14:nvPr/>
              </p14:nvContentPartPr>
              <p14:xfrm>
                <a:off x="10588545" y="10919385"/>
                <a:ext cx="47880" cy="437040"/>
              </p14:xfrm>
            </p:contentPart>
          </mc:Choice>
          <mc:Fallback>
            <p:pic>
              <p:nvPicPr>
                <p:cNvPr id="604" name="Ink 603">
                  <a:extLst>
                    <a:ext uri="{FF2B5EF4-FFF2-40B4-BE49-F238E27FC236}">
                      <a16:creationId xmlns:a16="http://schemas.microsoft.com/office/drawing/2014/main" id="{EB448E0F-BAE1-1891-6A56-2BE71345BED2}"/>
                    </a:ext>
                  </a:extLst>
                </p:cNvPr>
                <p:cNvPicPr/>
                <p:nvPr/>
              </p:nvPicPr>
              <p:blipFill>
                <a:blip r:embed="rId1015"/>
                <a:stretch>
                  <a:fillRect/>
                </a:stretch>
              </p:blipFill>
              <p:spPr>
                <a:xfrm>
                  <a:off x="10557945" y="10888425"/>
                  <a:ext cx="109440" cy="498240"/>
                </a:xfrm>
                <a:prstGeom prst="rect">
                  <a:avLst/>
                </a:prstGeom>
              </p:spPr>
            </p:pic>
          </mc:Fallback>
        </mc:AlternateContent>
        <mc:AlternateContent xmlns:mc="http://schemas.openxmlformats.org/markup-compatibility/2006">
          <mc:Choice xmlns:p14="http://schemas.microsoft.com/office/powerpoint/2010/main" Requires="p14">
            <p:contentPart p14:bwMode="auto" r:id="rId1016">
              <p14:nvContentPartPr>
                <p14:cNvPr id="605" name="Ink 604">
                  <a:extLst>
                    <a:ext uri="{FF2B5EF4-FFF2-40B4-BE49-F238E27FC236}">
                      <a16:creationId xmlns:a16="http://schemas.microsoft.com/office/drawing/2014/main" id="{B9C2C50D-6376-ECC9-1EB4-491684E13767}"/>
                    </a:ext>
                  </a:extLst>
                </p14:cNvPr>
                <p14:cNvContentPartPr/>
                <p14:nvPr/>
              </p14:nvContentPartPr>
              <p14:xfrm>
                <a:off x="10755945" y="11045385"/>
                <a:ext cx="152280" cy="245160"/>
              </p14:xfrm>
            </p:contentPart>
          </mc:Choice>
          <mc:Fallback>
            <p:pic>
              <p:nvPicPr>
                <p:cNvPr id="605" name="Ink 604">
                  <a:extLst>
                    <a:ext uri="{FF2B5EF4-FFF2-40B4-BE49-F238E27FC236}">
                      <a16:creationId xmlns:a16="http://schemas.microsoft.com/office/drawing/2014/main" id="{B9C2C50D-6376-ECC9-1EB4-491684E13767}"/>
                    </a:ext>
                  </a:extLst>
                </p:cNvPr>
                <p:cNvPicPr/>
                <p:nvPr/>
              </p:nvPicPr>
              <p:blipFill>
                <a:blip r:embed="rId1017"/>
                <a:stretch>
                  <a:fillRect/>
                </a:stretch>
              </p:blipFill>
              <p:spPr>
                <a:xfrm>
                  <a:off x="10725345" y="11014785"/>
                  <a:ext cx="21384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018">
              <p14:nvContentPartPr>
                <p14:cNvPr id="606" name="Ink 605">
                  <a:extLst>
                    <a:ext uri="{FF2B5EF4-FFF2-40B4-BE49-F238E27FC236}">
                      <a16:creationId xmlns:a16="http://schemas.microsoft.com/office/drawing/2014/main" id="{6F6C338A-A3F3-11B5-C72E-7CEFC4F1A4DC}"/>
                    </a:ext>
                  </a:extLst>
                </p14:cNvPr>
                <p14:cNvContentPartPr/>
                <p14:nvPr/>
              </p14:nvContentPartPr>
              <p14:xfrm>
                <a:off x="11339505" y="11135025"/>
                <a:ext cx="434880" cy="53640"/>
              </p14:xfrm>
            </p:contentPart>
          </mc:Choice>
          <mc:Fallback>
            <p:pic>
              <p:nvPicPr>
                <p:cNvPr id="606" name="Ink 605">
                  <a:extLst>
                    <a:ext uri="{FF2B5EF4-FFF2-40B4-BE49-F238E27FC236}">
                      <a16:creationId xmlns:a16="http://schemas.microsoft.com/office/drawing/2014/main" id="{6F6C338A-A3F3-11B5-C72E-7CEFC4F1A4DC}"/>
                    </a:ext>
                  </a:extLst>
                </p:cNvPr>
                <p:cNvPicPr/>
                <p:nvPr/>
              </p:nvPicPr>
              <p:blipFill>
                <a:blip r:embed="rId1019"/>
                <a:stretch>
                  <a:fillRect/>
                </a:stretch>
              </p:blipFill>
              <p:spPr>
                <a:xfrm>
                  <a:off x="11308545" y="11104425"/>
                  <a:ext cx="4960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020">
              <p14:nvContentPartPr>
                <p14:cNvPr id="607" name="Ink 606">
                  <a:extLst>
                    <a:ext uri="{FF2B5EF4-FFF2-40B4-BE49-F238E27FC236}">
                      <a16:creationId xmlns:a16="http://schemas.microsoft.com/office/drawing/2014/main" id="{EA22D2A9-51A3-8213-BD33-ED72CE84DA2D}"/>
                    </a:ext>
                  </a:extLst>
                </p14:cNvPr>
                <p14:cNvContentPartPr/>
                <p14:nvPr/>
              </p14:nvContentPartPr>
              <p14:xfrm>
                <a:off x="12180825" y="10928745"/>
                <a:ext cx="210600" cy="350640"/>
              </p14:xfrm>
            </p:contentPart>
          </mc:Choice>
          <mc:Fallback>
            <p:pic>
              <p:nvPicPr>
                <p:cNvPr id="607" name="Ink 606">
                  <a:extLst>
                    <a:ext uri="{FF2B5EF4-FFF2-40B4-BE49-F238E27FC236}">
                      <a16:creationId xmlns:a16="http://schemas.microsoft.com/office/drawing/2014/main" id="{EA22D2A9-51A3-8213-BD33-ED72CE84DA2D}"/>
                    </a:ext>
                  </a:extLst>
                </p:cNvPr>
                <p:cNvPicPr/>
                <p:nvPr/>
              </p:nvPicPr>
              <p:blipFill>
                <a:blip r:embed="rId1021"/>
                <a:stretch>
                  <a:fillRect/>
                </a:stretch>
              </p:blipFill>
              <p:spPr>
                <a:xfrm>
                  <a:off x="12150225" y="10898145"/>
                  <a:ext cx="272160" cy="411840"/>
                </a:xfrm>
                <a:prstGeom prst="rect">
                  <a:avLst/>
                </a:prstGeom>
              </p:spPr>
            </p:pic>
          </mc:Fallback>
        </mc:AlternateContent>
        <mc:AlternateContent xmlns:mc="http://schemas.openxmlformats.org/markup-compatibility/2006">
          <mc:Choice xmlns:p14="http://schemas.microsoft.com/office/powerpoint/2010/main" Requires="p14">
            <p:contentPart p14:bwMode="auto" r:id="rId1022">
              <p14:nvContentPartPr>
                <p14:cNvPr id="608" name="Ink 607">
                  <a:extLst>
                    <a:ext uri="{FF2B5EF4-FFF2-40B4-BE49-F238E27FC236}">
                      <a16:creationId xmlns:a16="http://schemas.microsoft.com/office/drawing/2014/main" id="{DE6FA5A6-2E53-6E38-0033-3CAF46EDC17D}"/>
                    </a:ext>
                  </a:extLst>
                </p14:cNvPr>
                <p14:cNvContentPartPr/>
                <p14:nvPr/>
              </p14:nvContentPartPr>
              <p14:xfrm>
                <a:off x="12662865" y="10923705"/>
                <a:ext cx="97560" cy="290160"/>
              </p14:xfrm>
            </p:contentPart>
          </mc:Choice>
          <mc:Fallback>
            <p:pic>
              <p:nvPicPr>
                <p:cNvPr id="608" name="Ink 607">
                  <a:extLst>
                    <a:ext uri="{FF2B5EF4-FFF2-40B4-BE49-F238E27FC236}">
                      <a16:creationId xmlns:a16="http://schemas.microsoft.com/office/drawing/2014/main" id="{DE6FA5A6-2E53-6E38-0033-3CAF46EDC17D}"/>
                    </a:ext>
                  </a:extLst>
                </p:cNvPr>
                <p:cNvPicPr/>
                <p:nvPr/>
              </p:nvPicPr>
              <p:blipFill>
                <a:blip r:embed="rId1023"/>
                <a:stretch>
                  <a:fillRect/>
                </a:stretch>
              </p:blipFill>
              <p:spPr>
                <a:xfrm>
                  <a:off x="12631905" y="10893105"/>
                  <a:ext cx="15876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024">
              <p14:nvContentPartPr>
                <p14:cNvPr id="609" name="Ink 608">
                  <a:extLst>
                    <a:ext uri="{FF2B5EF4-FFF2-40B4-BE49-F238E27FC236}">
                      <a16:creationId xmlns:a16="http://schemas.microsoft.com/office/drawing/2014/main" id="{C7068002-BF7F-41E5-B797-1234AF7ADECA}"/>
                    </a:ext>
                  </a:extLst>
                </p14:cNvPr>
                <p14:cNvContentPartPr/>
                <p14:nvPr/>
              </p14:nvContentPartPr>
              <p14:xfrm>
                <a:off x="12584385" y="11041785"/>
                <a:ext cx="55440" cy="57960"/>
              </p14:xfrm>
            </p:contentPart>
          </mc:Choice>
          <mc:Fallback>
            <p:pic>
              <p:nvPicPr>
                <p:cNvPr id="609" name="Ink 608">
                  <a:extLst>
                    <a:ext uri="{FF2B5EF4-FFF2-40B4-BE49-F238E27FC236}">
                      <a16:creationId xmlns:a16="http://schemas.microsoft.com/office/drawing/2014/main" id="{C7068002-BF7F-41E5-B797-1234AF7ADECA}"/>
                    </a:ext>
                  </a:extLst>
                </p:cNvPr>
                <p:cNvPicPr/>
                <p:nvPr/>
              </p:nvPicPr>
              <p:blipFill>
                <a:blip r:embed="rId1025"/>
                <a:stretch>
                  <a:fillRect/>
                </a:stretch>
              </p:blipFill>
              <p:spPr>
                <a:xfrm>
                  <a:off x="12553785" y="11011185"/>
                  <a:ext cx="1166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026">
              <p14:nvContentPartPr>
                <p14:cNvPr id="610" name="Ink 609">
                  <a:extLst>
                    <a:ext uri="{FF2B5EF4-FFF2-40B4-BE49-F238E27FC236}">
                      <a16:creationId xmlns:a16="http://schemas.microsoft.com/office/drawing/2014/main" id="{8F88E975-DF21-CB52-304F-54405816EADD}"/>
                    </a:ext>
                  </a:extLst>
                </p14:cNvPr>
                <p14:cNvContentPartPr/>
                <p14:nvPr/>
              </p14:nvContentPartPr>
              <p14:xfrm>
                <a:off x="12797505" y="11124945"/>
                <a:ext cx="21600" cy="34200"/>
              </p14:xfrm>
            </p:contentPart>
          </mc:Choice>
          <mc:Fallback>
            <p:pic>
              <p:nvPicPr>
                <p:cNvPr id="610" name="Ink 609">
                  <a:extLst>
                    <a:ext uri="{FF2B5EF4-FFF2-40B4-BE49-F238E27FC236}">
                      <a16:creationId xmlns:a16="http://schemas.microsoft.com/office/drawing/2014/main" id="{8F88E975-DF21-CB52-304F-54405816EADD}"/>
                    </a:ext>
                  </a:extLst>
                </p:cNvPr>
                <p:cNvPicPr/>
                <p:nvPr/>
              </p:nvPicPr>
              <p:blipFill>
                <a:blip r:embed="rId1027"/>
                <a:stretch>
                  <a:fillRect/>
                </a:stretch>
              </p:blipFill>
              <p:spPr>
                <a:xfrm>
                  <a:off x="12766545" y="11094345"/>
                  <a:ext cx="828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028">
              <p14:nvContentPartPr>
                <p14:cNvPr id="611" name="Ink 610">
                  <a:extLst>
                    <a:ext uri="{FF2B5EF4-FFF2-40B4-BE49-F238E27FC236}">
                      <a16:creationId xmlns:a16="http://schemas.microsoft.com/office/drawing/2014/main" id="{1E172419-1377-E24A-9C5D-C9CCE6753EC3}"/>
                    </a:ext>
                  </a:extLst>
                </p14:cNvPr>
                <p14:cNvContentPartPr/>
                <p14:nvPr/>
              </p14:nvContentPartPr>
              <p14:xfrm>
                <a:off x="12028905" y="11423385"/>
                <a:ext cx="422280" cy="29880"/>
              </p14:xfrm>
            </p:contentPart>
          </mc:Choice>
          <mc:Fallback>
            <p:pic>
              <p:nvPicPr>
                <p:cNvPr id="611" name="Ink 610">
                  <a:extLst>
                    <a:ext uri="{FF2B5EF4-FFF2-40B4-BE49-F238E27FC236}">
                      <a16:creationId xmlns:a16="http://schemas.microsoft.com/office/drawing/2014/main" id="{1E172419-1377-E24A-9C5D-C9CCE6753EC3}"/>
                    </a:ext>
                  </a:extLst>
                </p:cNvPr>
                <p:cNvPicPr/>
                <p:nvPr/>
              </p:nvPicPr>
              <p:blipFill>
                <a:blip r:embed="rId1029"/>
                <a:stretch>
                  <a:fillRect/>
                </a:stretch>
              </p:blipFill>
              <p:spPr>
                <a:xfrm>
                  <a:off x="11998305" y="11392425"/>
                  <a:ext cx="4834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030">
              <p14:nvContentPartPr>
                <p14:cNvPr id="612" name="Ink 611">
                  <a:extLst>
                    <a:ext uri="{FF2B5EF4-FFF2-40B4-BE49-F238E27FC236}">
                      <a16:creationId xmlns:a16="http://schemas.microsoft.com/office/drawing/2014/main" id="{820AC9F7-86C5-64A8-E491-01C0368B7160}"/>
                    </a:ext>
                  </a:extLst>
                </p14:cNvPr>
                <p14:cNvContentPartPr/>
                <p14:nvPr/>
              </p14:nvContentPartPr>
              <p14:xfrm>
                <a:off x="12194145" y="11527425"/>
                <a:ext cx="355680" cy="25560"/>
              </p14:xfrm>
            </p:contentPart>
          </mc:Choice>
          <mc:Fallback>
            <p:pic>
              <p:nvPicPr>
                <p:cNvPr id="612" name="Ink 611">
                  <a:extLst>
                    <a:ext uri="{FF2B5EF4-FFF2-40B4-BE49-F238E27FC236}">
                      <a16:creationId xmlns:a16="http://schemas.microsoft.com/office/drawing/2014/main" id="{820AC9F7-86C5-64A8-E491-01C0368B7160}"/>
                    </a:ext>
                  </a:extLst>
                </p:cNvPr>
                <p:cNvPicPr/>
                <p:nvPr/>
              </p:nvPicPr>
              <p:blipFill>
                <a:blip r:embed="rId1031"/>
                <a:stretch>
                  <a:fillRect/>
                </a:stretch>
              </p:blipFill>
              <p:spPr>
                <a:xfrm>
                  <a:off x="12163545" y="11496825"/>
                  <a:ext cx="4168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032">
              <p14:nvContentPartPr>
                <p14:cNvPr id="593" name="Ink 592">
                  <a:extLst>
                    <a:ext uri="{FF2B5EF4-FFF2-40B4-BE49-F238E27FC236}">
                      <a16:creationId xmlns:a16="http://schemas.microsoft.com/office/drawing/2014/main" id="{871E99E2-51CE-34ED-9BBD-4C6E78607BD7}"/>
                    </a:ext>
                  </a:extLst>
                </p14:cNvPr>
                <p14:cNvContentPartPr/>
                <p14:nvPr/>
              </p14:nvContentPartPr>
              <p14:xfrm>
                <a:off x="11999025" y="8633745"/>
                <a:ext cx="635760" cy="1039680"/>
              </p14:xfrm>
            </p:contentPart>
          </mc:Choice>
          <mc:Fallback>
            <p:pic>
              <p:nvPicPr>
                <p:cNvPr id="593" name="Ink 592">
                  <a:extLst>
                    <a:ext uri="{FF2B5EF4-FFF2-40B4-BE49-F238E27FC236}">
                      <a16:creationId xmlns:a16="http://schemas.microsoft.com/office/drawing/2014/main" id="{871E99E2-51CE-34ED-9BBD-4C6E78607BD7}"/>
                    </a:ext>
                  </a:extLst>
                </p:cNvPr>
                <p:cNvPicPr/>
                <p:nvPr/>
              </p:nvPicPr>
              <p:blipFill>
                <a:blip r:embed="rId1033"/>
                <a:stretch>
                  <a:fillRect/>
                </a:stretch>
              </p:blipFill>
              <p:spPr>
                <a:xfrm>
                  <a:off x="11968425" y="8603145"/>
                  <a:ext cx="697320" cy="1101240"/>
                </a:xfrm>
                <a:prstGeom prst="rect">
                  <a:avLst/>
                </a:prstGeom>
              </p:spPr>
            </p:pic>
          </mc:Fallback>
        </mc:AlternateContent>
        <mc:AlternateContent xmlns:mc="http://schemas.openxmlformats.org/markup-compatibility/2006">
          <mc:Choice xmlns:p14="http://schemas.microsoft.com/office/powerpoint/2010/main" Requires="p14">
            <p:contentPart p14:bwMode="auto" r:id="rId1034">
              <p14:nvContentPartPr>
                <p14:cNvPr id="594" name="Ink 593">
                  <a:extLst>
                    <a:ext uri="{FF2B5EF4-FFF2-40B4-BE49-F238E27FC236}">
                      <a16:creationId xmlns:a16="http://schemas.microsoft.com/office/drawing/2014/main" id="{D19C1FA2-B620-06A7-0394-DE1672B994E6}"/>
                    </a:ext>
                  </a:extLst>
                </p14:cNvPr>
                <p14:cNvContentPartPr/>
                <p14:nvPr/>
              </p14:nvContentPartPr>
              <p14:xfrm>
                <a:off x="12152385" y="8697825"/>
                <a:ext cx="1004040" cy="886680"/>
              </p14:xfrm>
            </p:contentPart>
          </mc:Choice>
          <mc:Fallback>
            <p:pic>
              <p:nvPicPr>
                <p:cNvPr id="594" name="Ink 593">
                  <a:extLst>
                    <a:ext uri="{FF2B5EF4-FFF2-40B4-BE49-F238E27FC236}">
                      <a16:creationId xmlns:a16="http://schemas.microsoft.com/office/drawing/2014/main" id="{D19C1FA2-B620-06A7-0394-DE1672B994E6}"/>
                    </a:ext>
                  </a:extLst>
                </p:cNvPr>
                <p:cNvPicPr/>
                <p:nvPr/>
              </p:nvPicPr>
              <p:blipFill>
                <a:blip r:embed="rId1035"/>
                <a:stretch>
                  <a:fillRect/>
                </a:stretch>
              </p:blipFill>
              <p:spPr>
                <a:xfrm>
                  <a:off x="12121785" y="8667225"/>
                  <a:ext cx="1065240" cy="948240"/>
                </a:xfrm>
                <a:prstGeom prst="rect">
                  <a:avLst/>
                </a:prstGeom>
              </p:spPr>
            </p:pic>
          </mc:Fallback>
        </mc:AlternateContent>
        <mc:AlternateContent xmlns:mc="http://schemas.openxmlformats.org/markup-compatibility/2006">
          <mc:Choice xmlns:p14="http://schemas.microsoft.com/office/powerpoint/2010/main" Requires="p14">
            <p:contentPart p14:bwMode="auto" r:id="rId1036">
              <p14:nvContentPartPr>
                <p14:cNvPr id="596" name="Ink 595">
                  <a:extLst>
                    <a:ext uri="{FF2B5EF4-FFF2-40B4-BE49-F238E27FC236}">
                      <a16:creationId xmlns:a16="http://schemas.microsoft.com/office/drawing/2014/main" id="{D6C58D1A-E1E5-6400-1BFD-F4348F4DE7AD}"/>
                    </a:ext>
                  </a:extLst>
                </p14:cNvPr>
                <p14:cNvContentPartPr/>
                <p14:nvPr/>
              </p14:nvContentPartPr>
              <p14:xfrm>
                <a:off x="10821105" y="9824625"/>
                <a:ext cx="2748240" cy="745200"/>
              </p14:xfrm>
            </p:contentPart>
          </mc:Choice>
          <mc:Fallback>
            <p:pic>
              <p:nvPicPr>
                <p:cNvPr id="596" name="Ink 595">
                  <a:extLst>
                    <a:ext uri="{FF2B5EF4-FFF2-40B4-BE49-F238E27FC236}">
                      <a16:creationId xmlns:a16="http://schemas.microsoft.com/office/drawing/2014/main" id="{D6C58D1A-E1E5-6400-1BFD-F4348F4DE7AD}"/>
                    </a:ext>
                  </a:extLst>
                </p:cNvPr>
                <p:cNvPicPr/>
                <p:nvPr/>
              </p:nvPicPr>
              <p:blipFill>
                <a:blip r:embed="rId1037"/>
                <a:stretch>
                  <a:fillRect/>
                </a:stretch>
              </p:blipFill>
              <p:spPr>
                <a:xfrm>
                  <a:off x="10790505" y="9794025"/>
                  <a:ext cx="2809440" cy="806400"/>
                </a:xfrm>
                <a:prstGeom prst="rect">
                  <a:avLst/>
                </a:prstGeom>
              </p:spPr>
            </p:pic>
          </mc:Fallback>
        </mc:AlternateContent>
        <mc:AlternateContent xmlns:mc="http://schemas.openxmlformats.org/markup-compatibility/2006">
          <mc:Choice xmlns:p14="http://schemas.microsoft.com/office/powerpoint/2010/main" Requires="p14">
            <p:contentPart p14:bwMode="auto" r:id="rId1038">
              <p14:nvContentPartPr>
                <p14:cNvPr id="600" name="Ink 599">
                  <a:extLst>
                    <a:ext uri="{FF2B5EF4-FFF2-40B4-BE49-F238E27FC236}">
                      <a16:creationId xmlns:a16="http://schemas.microsoft.com/office/drawing/2014/main" id="{4F10FCEE-2030-FE3F-C526-0B47BAC41C13}"/>
                    </a:ext>
                  </a:extLst>
                </p14:cNvPr>
                <p14:cNvContentPartPr/>
                <p14:nvPr/>
              </p14:nvContentPartPr>
              <p14:xfrm>
                <a:off x="12037545" y="8485785"/>
                <a:ext cx="1052280" cy="1132920"/>
              </p14:xfrm>
            </p:contentPart>
          </mc:Choice>
          <mc:Fallback>
            <p:pic>
              <p:nvPicPr>
                <p:cNvPr id="600" name="Ink 599">
                  <a:extLst>
                    <a:ext uri="{FF2B5EF4-FFF2-40B4-BE49-F238E27FC236}">
                      <a16:creationId xmlns:a16="http://schemas.microsoft.com/office/drawing/2014/main" id="{4F10FCEE-2030-FE3F-C526-0B47BAC41C13}"/>
                    </a:ext>
                  </a:extLst>
                </p:cNvPr>
                <p:cNvPicPr/>
                <p:nvPr/>
              </p:nvPicPr>
              <p:blipFill>
                <a:blip r:embed="rId1039"/>
                <a:stretch>
                  <a:fillRect/>
                </a:stretch>
              </p:blipFill>
              <p:spPr>
                <a:xfrm>
                  <a:off x="12006945" y="8455185"/>
                  <a:ext cx="1113480" cy="1194480"/>
                </a:xfrm>
                <a:prstGeom prst="rect">
                  <a:avLst/>
                </a:prstGeom>
              </p:spPr>
            </p:pic>
          </mc:Fallback>
        </mc:AlternateContent>
        <mc:AlternateContent xmlns:mc="http://schemas.openxmlformats.org/markup-compatibility/2006">
          <mc:Choice xmlns:p14="http://schemas.microsoft.com/office/powerpoint/2010/main" Requires="p14">
            <p:contentPart p14:bwMode="auto" r:id="rId1040">
              <p14:nvContentPartPr>
                <p14:cNvPr id="601" name="Ink 600">
                  <a:extLst>
                    <a:ext uri="{FF2B5EF4-FFF2-40B4-BE49-F238E27FC236}">
                      <a16:creationId xmlns:a16="http://schemas.microsoft.com/office/drawing/2014/main" id="{5E2BB365-1383-7708-8EFF-13494371D30B}"/>
                    </a:ext>
                  </a:extLst>
                </p14:cNvPr>
                <p14:cNvContentPartPr/>
                <p14:nvPr/>
              </p14:nvContentPartPr>
              <p14:xfrm>
                <a:off x="12382785" y="8641305"/>
                <a:ext cx="795600" cy="955800"/>
              </p14:xfrm>
            </p:contentPart>
          </mc:Choice>
          <mc:Fallback>
            <p:pic>
              <p:nvPicPr>
                <p:cNvPr id="601" name="Ink 600">
                  <a:extLst>
                    <a:ext uri="{FF2B5EF4-FFF2-40B4-BE49-F238E27FC236}">
                      <a16:creationId xmlns:a16="http://schemas.microsoft.com/office/drawing/2014/main" id="{5E2BB365-1383-7708-8EFF-13494371D30B}"/>
                    </a:ext>
                  </a:extLst>
                </p:cNvPr>
                <p:cNvPicPr/>
                <p:nvPr/>
              </p:nvPicPr>
              <p:blipFill>
                <a:blip r:embed="rId1041"/>
                <a:stretch>
                  <a:fillRect/>
                </a:stretch>
              </p:blipFill>
              <p:spPr>
                <a:xfrm>
                  <a:off x="12352185" y="8610345"/>
                  <a:ext cx="856800" cy="1017360"/>
                </a:xfrm>
                <a:prstGeom prst="rect">
                  <a:avLst/>
                </a:prstGeom>
              </p:spPr>
            </p:pic>
          </mc:Fallback>
        </mc:AlternateContent>
        <mc:AlternateContent xmlns:mc="http://schemas.openxmlformats.org/markup-compatibility/2006">
          <mc:Choice xmlns:p14="http://schemas.microsoft.com/office/powerpoint/2010/main" Requires="p14">
            <p:contentPart p14:bwMode="auto" r:id="rId1042">
              <p14:nvContentPartPr>
                <p14:cNvPr id="614" name="Ink 613">
                  <a:extLst>
                    <a:ext uri="{FF2B5EF4-FFF2-40B4-BE49-F238E27FC236}">
                      <a16:creationId xmlns:a16="http://schemas.microsoft.com/office/drawing/2014/main" id="{DE6EFA94-BA60-E057-94B9-CA3F35F038B2}"/>
                    </a:ext>
                  </a:extLst>
                </p14:cNvPr>
                <p14:cNvContentPartPr/>
                <p14:nvPr/>
              </p14:nvContentPartPr>
              <p14:xfrm>
                <a:off x="11849265" y="8474625"/>
                <a:ext cx="1191960" cy="1083240"/>
              </p14:xfrm>
            </p:contentPart>
          </mc:Choice>
          <mc:Fallback>
            <p:pic>
              <p:nvPicPr>
                <p:cNvPr id="614" name="Ink 613">
                  <a:extLst>
                    <a:ext uri="{FF2B5EF4-FFF2-40B4-BE49-F238E27FC236}">
                      <a16:creationId xmlns:a16="http://schemas.microsoft.com/office/drawing/2014/main" id="{DE6EFA94-BA60-E057-94B9-CA3F35F038B2}"/>
                    </a:ext>
                  </a:extLst>
                </p:cNvPr>
                <p:cNvPicPr/>
                <p:nvPr/>
              </p:nvPicPr>
              <p:blipFill>
                <a:blip r:embed="rId1043"/>
                <a:stretch>
                  <a:fillRect/>
                </a:stretch>
              </p:blipFill>
              <p:spPr>
                <a:xfrm>
                  <a:off x="11818665" y="8444025"/>
                  <a:ext cx="1253160" cy="1144440"/>
                </a:xfrm>
                <a:prstGeom prst="rect">
                  <a:avLst/>
                </a:prstGeom>
              </p:spPr>
            </p:pic>
          </mc:Fallback>
        </mc:AlternateContent>
        <mc:AlternateContent xmlns:mc="http://schemas.openxmlformats.org/markup-compatibility/2006">
          <mc:Choice xmlns:p14="http://schemas.microsoft.com/office/powerpoint/2010/main" Requires="p14">
            <p:contentPart p14:bwMode="auto" r:id="rId1044">
              <p14:nvContentPartPr>
                <p14:cNvPr id="615" name="Ink 614">
                  <a:extLst>
                    <a:ext uri="{FF2B5EF4-FFF2-40B4-BE49-F238E27FC236}">
                      <a16:creationId xmlns:a16="http://schemas.microsoft.com/office/drawing/2014/main" id="{C930D188-9ADD-F4E6-7888-41D28FCB4898}"/>
                    </a:ext>
                  </a:extLst>
                </p14:cNvPr>
                <p14:cNvContentPartPr/>
                <p14:nvPr/>
              </p14:nvContentPartPr>
              <p14:xfrm>
                <a:off x="11820825" y="8568225"/>
                <a:ext cx="1264320" cy="1017720"/>
              </p14:xfrm>
            </p:contentPart>
          </mc:Choice>
          <mc:Fallback>
            <p:pic>
              <p:nvPicPr>
                <p:cNvPr id="615" name="Ink 614">
                  <a:extLst>
                    <a:ext uri="{FF2B5EF4-FFF2-40B4-BE49-F238E27FC236}">
                      <a16:creationId xmlns:a16="http://schemas.microsoft.com/office/drawing/2014/main" id="{C930D188-9ADD-F4E6-7888-41D28FCB4898}"/>
                    </a:ext>
                  </a:extLst>
                </p:cNvPr>
                <p:cNvPicPr/>
                <p:nvPr/>
              </p:nvPicPr>
              <p:blipFill>
                <a:blip r:embed="rId1045"/>
                <a:stretch>
                  <a:fillRect/>
                </a:stretch>
              </p:blipFill>
              <p:spPr>
                <a:xfrm>
                  <a:off x="11790225" y="8537625"/>
                  <a:ext cx="1325520" cy="1079280"/>
                </a:xfrm>
                <a:prstGeom prst="rect">
                  <a:avLst/>
                </a:prstGeom>
              </p:spPr>
            </p:pic>
          </mc:Fallback>
        </mc:AlternateContent>
        <mc:AlternateContent xmlns:mc="http://schemas.openxmlformats.org/markup-compatibility/2006">
          <mc:Choice xmlns:p14="http://schemas.microsoft.com/office/powerpoint/2010/main" Requires="p14">
            <p:contentPart p14:bwMode="auto" r:id="rId1046">
              <p14:nvContentPartPr>
                <p14:cNvPr id="637" name="Ink 636">
                  <a:extLst>
                    <a:ext uri="{FF2B5EF4-FFF2-40B4-BE49-F238E27FC236}">
                      <a16:creationId xmlns:a16="http://schemas.microsoft.com/office/drawing/2014/main" id="{16C43ACB-4691-C827-ED9B-E87E828D60AF}"/>
                    </a:ext>
                  </a:extLst>
                </p14:cNvPr>
                <p14:cNvContentPartPr/>
                <p14:nvPr/>
              </p14:nvContentPartPr>
              <p14:xfrm>
                <a:off x="8368425" y="7205265"/>
                <a:ext cx="974880" cy="952200"/>
              </p14:xfrm>
            </p:contentPart>
          </mc:Choice>
          <mc:Fallback>
            <p:pic>
              <p:nvPicPr>
                <p:cNvPr id="637" name="Ink 636">
                  <a:extLst>
                    <a:ext uri="{FF2B5EF4-FFF2-40B4-BE49-F238E27FC236}">
                      <a16:creationId xmlns:a16="http://schemas.microsoft.com/office/drawing/2014/main" id="{16C43ACB-4691-C827-ED9B-E87E828D60AF}"/>
                    </a:ext>
                  </a:extLst>
                </p:cNvPr>
                <p:cNvPicPr/>
                <p:nvPr/>
              </p:nvPicPr>
              <p:blipFill>
                <a:blip r:embed="rId1047"/>
                <a:stretch>
                  <a:fillRect/>
                </a:stretch>
              </p:blipFill>
              <p:spPr>
                <a:xfrm>
                  <a:off x="8337825" y="7174665"/>
                  <a:ext cx="1036080" cy="1013400"/>
                </a:xfrm>
                <a:prstGeom prst="rect">
                  <a:avLst/>
                </a:prstGeom>
              </p:spPr>
            </p:pic>
          </mc:Fallback>
        </mc:AlternateContent>
        <mc:AlternateContent xmlns:mc="http://schemas.openxmlformats.org/markup-compatibility/2006">
          <mc:Choice xmlns:p14="http://schemas.microsoft.com/office/powerpoint/2010/main" Requires="p14">
            <p:contentPart p14:bwMode="auto" r:id="rId1048">
              <p14:nvContentPartPr>
                <p14:cNvPr id="638" name="Ink 637">
                  <a:extLst>
                    <a:ext uri="{FF2B5EF4-FFF2-40B4-BE49-F238E27FC236}">
                      <a16:creationId xmlns:a16="http://schemas.microsoft.com/office/drawing/2014/main" id="{D5F7645C-8B07-A034-E4C3-4F89FF5E2A5A}"/>
                    </a:ext>
                  </a:extLst>
                </p14:cNvPr>
                <p14:cNvContentPartPr/>
                <p14:nvPr/>
              </p14:nvContentPartPr>
              <p14:xfrm>
                <a:off x="8849745" y="8033625"/>
                <a:ext cx="23400" cy="546120"/>
              </p14:xfrm>
            </p:contentPart>
          </mc:Choice>
          <mc:Fallback>
            <p:pic>
              <p:nvPicPr>
                <p:cNvPr id="638" name="Ink 637">
                  <a:extLst>
                    <a:ext uri="{FF2B5EF4-FFF2-40B4-BE49-F238E27FC236}">
                      <a16:creationId xmlns:a16="http://schemas.microsoft.com/office/drawing/2014/main" id="{D5F7645C-8B07-A034-E4C3-4F89FF5E2A5A}"/>
                    </a:ext>
                  </a:extLst>
                </p:cNvPr>
                <p:cNvPicPr/>
                <p:nvPr/>
              </p:nvPicPr>
              <p:blipFill>
                <a:blip r:embed="rId1049"/>
                <a:stretch>
                  <a:fillRect/>
                </a:stretch>
              </p:blipFill>
              <p:spPr>
                <a:xfrm>
                  <a:off x="8819145" y="8002665"/>
                  <a:ext cx="8496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1050">
              <p14:nvContentPartPr>
                <p14:cNvPr id="639" name="Ink 638">
                  <a:extLst>
                    <a:ext uri="{FF2B5EF4-FFF2-40B4-BE49-F238E27FC236}">
                      <a16:creationId xmlns:a16="http://schemas.microsoft.com/office/drawing/2014/main" id="{32D01F29-BC92-A4E3-9374-12D9539710B6}"/>
                    </a:ext>
                  </a:extLst>
                </p14:cNvPr>
                <p14:cNvContentPartPr/>
                <p14:nvPr/>
              </p14:nvContentPartPr>
              <p14:xfrm>
                <a:off x="8665065" y="8444385"/>
                <a:ext cx="365400" cy="246240"/>
              </p14:xfrm>
            </p:contentPart>
          </mc:Choice>
          <mc:Fallback>
            <p:pic>
              <p:nvPicPr>
                <p:cNvPr id="639" name="Ink 638">
                  <a:extLst>
                    <a:ext uri="{FF2B5EF4-FFF2-40B4-BE49-F238E27FC236}">
                      <a16:creationId xmlns:a16="http://schemas.microsoft.com/office/drawing/2014/main" id="{32D01F29-BC92-A4E3-9374-12D9539710B6}"/>
                    </a:ext>
                  </a:extLst>
                </p:cNvPr>
                <p:cNvPicPr/>
                <p:nvPr/>
              </p:nvPicPr>
              <p:blipFill>
                <a:blip r:embed="rId1051"/>
                <a:stretch>
                  <a:fillRect/>
                </a:stretch>
              </p:blipFill>
              <p:spPr>
                <a:xfrm>
                  <a:off x="8634465" y="8413785"/>
                  <a:ext cx="4266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052">
              <p14:nvContentPartPr>
                <p14:cNvPr id="643" name="Ink 642">
                  <a:extLst>
                    <a:ext uri="{FF2B5EF4-FFF2-40B4-BE49-F238E27FC236}">
                      <a16:creationId xmlns:a16="http://schemas.microsoft.com/office/drawing/2014/main" id="{13F52F7D-04DC-CDB5-750C-812BA5399CB1}"/>
                    </a:ext>
                  </a:extLst>
                </p14:cNvPr>
                <p14:cNvContentPartPr/>
                <p14:nvPr/>
              </p14:nvContentPartPr>
              <p14:xfrm>
                <a:off x="8673705" y="9103545"/>
                <a:ext cx="24120" cy="864000"/>
              </p14:xfrm>
            </p:contentPart>
          </mc:Choice>
          <mc:Fallback>
            <p:pic>
              <p:nvPicPr>
                <p:cNvPr id="643" name="Ink 642">
                  <a:extLst>
                    <a:ext uri="{FF2B5EF4-FFF2-40B4-BE49-F238E27FC236}">
                      <a16:creationId xmlns:a16="http://schemas.microsoft.com/office/drawing/2014/main" id="{13F52F7D-04DC-CDB5-750C-812BA5399CB1}"/>
                    </a:ext>
                  </a:extLst>
                </p:cNvPr>
                <p:cNvPicPr/>
                <p:nvPr/>
              </p:nvPicPr>
              <p:blipFill>
                <a:blip r:embed="rId1053"/>
                <a:stretch>
                  <a:fillRect/>
                </a:stretch>
              </p:blipFill>
              <p:spPr>
                <a:xfrm>
                  <a:off x="8643105" y="9072945"/>
                  <a:ext cx="85320" cy="925560"/>
                </a:xfrm>
                <a:prstGeom prst="rect">
                  <a:avLst/>
                </a:prstGeom>
              </p:spPr>
            </p:pic>
          </mc:Fallback>
        </mc:AlternateContent>
        <mc:AlternateContent xmlns:mc="http://schemas.openxmlformats.org/markup-compatibility/2006">
          <mc:Choice xmlns:p14="http://schemas.microsoft.com/office/powerpoint/2010/main" Requires="p14">
            <p:contentPart p14:bwMode="auto" r:id="rId1054">
              <p14:nvContentPartPr>
                <p14:cNvPr id="644" name="Ink 643">
                  <a:extLst>
                    <a:ext uri="{FF2B5EF4-FFF2-40B4-BE49-F238E27FC236}">
                      <a16:creationId xmlns:a16="http://schemas.microsoft.com/office/drawing/2014/main" id="{A9AE6CD1-433C-2193-47D0-9B5B429E60BB}"/>
                    </a:ext>
                  </a:extLst>
                </p14:cNvPr>
                <p14:cNvContentPartPr/>
                <p14:nvPr/>
              </p14:nvContentPartPr>
              <p14:xfrm>
                <a:off x="8529345" y="9755505"/>
                <a:ext cx="347760" cy="378360"/>
              </p14:xfrm>
            </p:contentPart>
          </mc:Choice>
          <mc:Fallback>
            <p:pic>
              <p:nvPicPr>
                <p:cNvPr id="644" name="Ink 643">
                  <a:extLst>
                    <a:ext uri="{FF2B5EF4-FFF2-40B4-BE49-F238E27FC236}">
                      <a16:creationId xmlns:a16="http://schemas.microsoft.com/office/drawing/2014/main" id="{A9AE6CD1-433C-2193-47D0-9B5B429E60BB}"/>
                    </a:ext>
                  </a:extLst>
                </p:cNvPr>
                <p:cNvPicPr/>
                <p:nvPr/>
              </p:nvPicPr>
              <p:blipFill>
                <a:blip r:embed="rId1055"/>
                <a:stretch>
                  <a:fillRect/>
                </a:stretch>
              </p:blipFill>
              <p:spPr>
                <a:xfrm>
                  <a:off x="8498745" y="9724905"/>
                  <a:ext cx="40896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1056">
              <p14:nvContentPartPr>
                <p14:cNvPr id="645" name="Ink 644">
                  <a:extLst>
                    <a:ext uri="{FF2B5EF4-FFF2-40B4-BE49-F238E27FC236}">
                      <a16:creationId xmlns:a16="http://schemas.microsoft.com/office/drawing/2014/main" id="{4DE03C98-9AA3-B263-C0A8-153E4C593F50}"/>
                    </a:ext>
                  </a:extLst>
                </p14:cNvPr>
                <p14:cNvContentPartPr/>
                <p14:nvPr/>
              </p14:nvContentPartPr>
              <p14:xfrm>
                <a:off x="8173665" y="10488105"/>
                <a:ext cx="673920" cy="474480"/>
              </p14:xfrm>
            </p:contentPart>
          </mc:Choice>
          <mc:Fallback>
            <p:pic>
              <p:nvPicPr>
                <p:cNvPr id="645" name="Ink 644">
                  <a:extLst>
                    <a:ext uri="{FF2B5EF4-FFF2-40B4-BE49-F238E27FC236}">
                      <a16:creationId xmlns:a16="http://schemas.microsoft.com/office/drawing/2014/main" id="{4DE03C98-9AA3-B263-C0A8-153E4C593F50}"/>
                    </a:ext>
                  </a:extLst>
                </p:cNvPr>
                <p:cNvPicPr/>
                <p:nvPr/>
              </p:nvPicPr>
              <p:blipFill>
                <a:blip r:embed="rId1057"/>
                <a:stretch>
                  <a:fillRect/>
                </a:stretch>
              </p:blipFill>
              <p:spPr>
                <a:xfrm>
                  <a:off x="8142705" y="10457505"/>
                  <a:ext cx="735480" cy="535680"/>
                </a:xfrm>
                <a:prstGeom prst="rect">
                  <a:avLst/>
                </a:prstGeom>
              </p:spPr>
            </p:pic>
          </mc:Fallback>
        </mc:AlternateContent>
        <mc:AlternateContent xmlns:mc="http://schemas.openxmlformats.org/markup-compatibility/2006">
          <mc:Choice xmlns:p14="http://schemas.microsoft.com/office/powerpoint/2010/main" Requires="p14">
            <p:contentPart p14:bwMode="auto" r:id="rId1058">
              <p14:nvContentPartPr>
                <p14:cNvPr id="646" name="Ink 645">
                  <a:extLst>
                    <a:ext uri="{FF2B5EF4-FFF2-40B4-BE49-F238E27FC236}">
                      <a16:creationId xmlns:a16="http://schemas.microsoft.com/office/drawing/2014/main" id="{9AEB86A6-1D72-1F80-742B-F6A2E587871E}"/>
                    </a:ext>
                  </a:extLst>
                </p14:cNvPr>
                <p14:cNvContentPartPr/>
                <p14:nvPr/>
              </p14:nvContentPartPr>
              <p14:xfrm>
                <a:off x="8832465" y="10726065"/>
                <a:ext cx="12960" cy="88560"/>
              </p14:xfrm>
            </p:contentPart>
          </mc:Choice>
          <mc:Fallback>
            <p:pic>
              <p:nvPicPr>
                <p:cNvPr id="646" name="Ink 645">
                  <a:extLst>
                    <a:ext uri="{FF2B5EF4-FFF2-40B4-BE49-F238E27FC236}">
                      <a16:creationId xmlns:a16="http://schemas.microsoft.com/office/drawing/2014/main" id="{9AEB86A6-1D72-1F80-742B-F6A2E587871E}"/>
                    </a:ext>
                  </a:extLst>
                </p:cNvPr>
                <p:cNvPicPr/>
                <p:nvPr/>
              </p:nvPicPr>
              <p:blipFill>
                <a:blip r:embed="rId1059"/>
                <a:stretch>
                  <a:fillRect/>
                </a:stretch>
              </p:blipFill>
              <p:spPr>
                <a:xfrm>
                  <a:off x="8801865" y="10695465"/>
                  <a:ext cx="745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060">
              <p14:nvContentPartPr>
                <p14:cNvPr id="647" name="Ink 646">
                  <a:extLst>
                    <a:ext uri="{FF2B5EF4-FFF2-40B4-BE49-F238E27FC236}">
                      <a16:creationId xmlns:a16="http://schemas.microsoft.com/office/drawing/2014/main" id="{EBF2CF54-BAA4-EA08-F3EB-36846286F9A2}"/>
                    </a:ext>
                  </a:extLst>
                </p14:cNvPr>
                <p14:cNvContentPartPr/>
                <p14:nvPr/>
              </p14:nvContentPartPr>
              <p14:xfrm>
                <a:off x="8972505" y="10682865"/>
                <a:ext cx="762840" cy="391320"/>
              </p14:xfrm>
            </p:contentPart>
          </mc:Choice>
          <mc:Fallback>
            <p:pic>
              <p:nvPicPr>
                <p:cNvPr id="647" name="Ink 646">
                  <a:extLst>
                    <a:ext uri="{FF2B5EF4-FFF2-40B4-BE49-F238E27FC236}">
                      <a16:creationId xmlns:a16="http://schemas.microsoft.com/office/drawing/2014/main" id="{EBF2CF54-BAA4-EA08-F3EB-36846286F9A2}"/>
                    </a:ext>
                  </a:extLst>
                </p:cNvPr>
                <p:cNvPicPr/>
                <p:nvPr/>
              </p:nvPicPr>
              <p:blipFill>
                <a:blip r:embed="rId1061"/>
                <a:stretch>
                  <a:fillRect/>
                </a:stretch>
              </p:blipFill>
              <p:spPr>
                <a:xfrm>
                  <a:off x="8941905" y="10652265"/>
                  <a:ext cx="824040" cy="452520"/>
                </a:xfrm>
                <a:prstGeom prst="rect">
                  <a:avLst/>
                </a:prstGeom>
              </p:spPr>
            </p:pic>
          </mc:Fallback>
        </mc:AlternateContent>
        <mc:AlternateContent xmlns:mc="http://schemas.openxmlformats.org/markup-compatibility/2006">
          <mc:Choice xmlns:p14="http://schemas.microsoft.com/office/powerpoint/2010/main" Requires="p14">
            <p:contentPart p14:bwMode="auto" r:id="rId1062">
              <p14:nvContentPartPr>
                <p14:cNvPr id="648" name="Ink 647">
                  <a:extLst>
                    <a:ext uri="{FF2B5EF4-FFF2-40B4-BE49-F238E27FC236}">
                      <a16:creationId xmlns:a16="http://schemas.microsoft.com/office/drawing/2014/main" id="{1F50E7FE-6F50-F744-44EA-73AA306BD9CA}"/>
                    </a:ext>
                  </a:extLst>
                </p14:cNvPr>
                <p14:cNvContentPartPr/>
                <p14:nvPr/>
              </p14:nvContentPartPr>
              <p14:xfrm>
                <a:off x="9924705" y="10488825"/>
                <a:ext cx="217440" cy="494280"/>
              </p14:xfrm>
            </p:contentPart>
          </mc:Choice>
          <mc:Fallback>
            <p:pic>
              <p:nvPicPr>
                <p:cNvPr id="648" name="Ink 647">
                  <a:extLst>
                    <a:ext uri="{FF2B5EF4-FFF2-40B4-BE49-F238E27FC236}">
                      <a16:creationId xmlns:a16="http://schemas.microsoft.com/office/drawing/2014/main" id="{1F50E7FE-6F50-F744-44EA-73AA306BD9CA}"/>
                    </a:ext>
                  </a:extLst>
                </p:cNvPr>
                <p:cNvPicPr/>
                <p:nvPr/>
              </p:nvPicPr>
              <p:blipFill>
                <a:blip r:embed="rId1063"/>
                <a:stretch>
                  <a:fillRect/>
                </a:stretch>
              </p:blipFill>
              <p:spPr>
                <a:xfrm>
                  <a:off x="9894105" y="10458225"/>
                  <a:ext cx="279000" cy="555480"/>
                </a:xfrm>
                <a:prstGeom prst="rect">
                  <a:avLst/>
                </a:prstGeom>
              </p:spPr>
            </p:pic>
          </mc:Fallback>
        </mc:AlternateContent>
        <mc:AlternateContent xmlns:mc="http://schemas.openxmlformats.org/markup-compatibility/2006">
          <mc:Choice xmlns:p14="http://schemas.microsoft.com/office/powerpoint/2010/main" Requires="p14">
            <p:contentPart p14:bwMode="auto" r:id="rId1064">
              <p14:nvContentPartPr>
                <p14:cNvPr id="649" name="Ink 648">
                  <a:extLst>
                    <a:ext uri="{FF2B5EF4-FFF2-40B4-BE49-F238E27FC236}">
                      <a16:creationId xmlns:a16="http://schemas.microsoft.com/office/drawing/2014/main" id="{C42A127F-ECEF-00FA-DBDC-83740838597D}"/>
                    </a:ext>
                  </a:extLst>
                </p14:cNvPr>
                <p14:cNvContentPartPr/>
                <p14:nvPr/>
              </p14:nvContentPartPr>
              <p14:xfrm>
                <a:off x="9891225" y="10675665"/>
                <a:ext cx="705600" cy="208080"/>
              </p14:xfrm>
            </p:contentPart>
          </mc:Choice>
          <mc:Fallback>
            <p:pic>
              <p:nvPicPr>
                <p:cNvPr id="649" name="Ink 648">
                  <a:extLst>
                    <a:ext uri="{FF2B5EF4-FFF2-40B4-BE49-F238E27FC236}">
                      <a16:creationId xmlns:a16="http://schemas.microsoft.com/office/drawing/2014/main" id="{C42A127F-ECEF-00FA-DBDC-83740838597D}"/>
                    </a:ext>
                  </a:extLst>
                </p:cNvPr>
                <p:cNvPicPr/>
                <p:nvPr/>
              </p:nvPicPr>
              <p:blipFill>
                <a:blip r:embed="rId1065"/>
                <a:stretch>
                  <a:fillRect/>
                </a:stretch>
              </p:blipFill>
              <p:spPr>
                <a:xfrm>
                  <a:off x="9860265" y="10645065"/>
                  <a:ext cx="76680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066">
              <p14:nvContentPartPr>
                <p14:cNvPr id="650" name="Ink 649">
                  <a:extLst>
                    <a:ext uri="{FF2B5EF4-FFF2-40B4-BE49-F238E27FC236}">
                      <a16:creationId xmlns:a16="http://schemas.microsoft.com/office/drawing/2014/main" id="{10CCE2C2-091D-210F-E505-C89AC19F15BC}"/>
                    </a:ext>
                  </a:extLst>
                </p14:cNvPr>
                <p14:cNvContentPartPr/>
                <p14:nvPr/>
              </p14:nvContentPartPr>
              <p14:xfrm>
                <a:off x="7900065" y="10345905"/>
                <a:ext cx="25920" cy="768960"/>
              </p14:xfrm>
            </p:contentPart>
          </mc:Choice>
          <mc:Fallback>
            <p:pic>
              <p:nvPicPr>
                <p:cNvPr id="650" name="Ink 649">
                  <a:extLst>
                    <a:ext uri="{FF2B5EF4-FFF2-40B4-BE49-F238E27FC236}">
                      <a16:creationId xmlns:a16="http://schemas.microsoft.com/office/drawing/2014/main" id="{10CCE2C2-091D-210F-E505-C89AC19F15BC}"/>
                    </a:ext>
                  </a:extLst>
                </p:cNvPr>
                <p:cNvPicPr/>
                <p:nvPr/>
              </p:nvPicPr>
              <p:blipFill>
                <a:blip r:embed="rId1067"/>
                <a:stretch>
                  <a:fillRect/>
                </a:stretch>
              </p:blipFill>
              <p:spPr>
                <a:xfrm>
                  <a:off x="7869465" y="10315305"/>
                  <a:ext cx="87480" cy="830160"/>
                </a:xfrm>
                <a:prstGeom prst="rect">
                  <a:avLst/>
                </a:prstGeom>
              </p:spPr>
            </p:pic>
          </mc:Fallback>
        </mc:AlternateContent>
        <mc:AlternateContent xmlns:mc="http://schemas.openxmlformats.org/markup-compatibility/2006">
          <mc:Choice xmlns:p14="http://schemas.microsoft.com/office/powerpoint/2010/main" Requires="p14">
            <p:contentPart p14:bwMode="auto" r:id="rId1068">
              <p14:nvContentPartPr>
                <p14:cNvPr id="651" name="Ink 650">
                  <a:extLst>
                    <a:ext uri="{FF2B5EF4-FFF2-40B4-BE49-F238E27FC236}">
                      <a16:creationId xmlns:a16="http://schemas.microsoft.com/office/drawing/2014/main" id="{2A690166-5E77-B98C-9CD9-0C4F63A7F0E0}"/>
                    </a:ext>
                  </a:extLst>
                </p14:cNvPr>
                <p14:cNvContentPartPr/>
                <p14:nvPr/>
              </p14:nvContentPartPr>
              <p14:xfrm>
                <a:off x="7889625" y="10389465"/>
                <a:ext cx="2760120" cy="819720"/>
              </p14:xfrm>
            </p:contentPart>
          </mc:Choice>
          <mc:Fallback>
            <p:pic>
              <p:nvPicPr>
                <p:cNvPr id="651" name="Ink 650">
                  <a:extLst>
                    <a:ext uri="{FF2B5EF4-FFF2-40B4-BE49-F238E27FC236}">
                      <a16:creationId xmlns:a16="http://schemas.microsoft.com/office/drawing/2014/main" id="{2A690166-5E77-B98C-9CD9-0C4F63A7F0E0}"/>
                    </a:ext>
                  </a:extLst>
                </p:cNvPr>
                <p:cNvPicPr/>
                <p:nvPr/>
              </p:nvPicPr>
              <p:blipFill>
                <a:blip r:embed="rId1069"/>
                <a:stretch>
                  <a:fillRect/>
                </a:stretch>
              </p:blipFill>
              <p:spPr>
                <a:xfrm>
                  <a:off x="7859025" y="10358865"/>
                  <a:ext cx="2821320" cy="880920"/>
                </a:xfrm>
                <a:prstGeom prst="rect">
                  <a:avLst/>
                </a:prstGeom>
              </p:spPr>
            </p:pic>
          </mc:Fallback>
        </mc:AlternateContent>
        <mc:AlternateContent xmlns:mc="http://schemas.openxmlformats.org/markup-compatibility/2006">
          <mc:Choice xmlns:p14="http://schemas.microsoft.com/office/powerpoint/2010/main" Requires="p14">
            <p:contentPart p14:bwMode="auto" r:id="rId1070">
              <p14:nvContentPartPr>
                <p14:cNvPr id="652" name="Ink 651">
                  <a:extLst>
                    <a:ext uri="{FF2B5EF4-FFF2-40B4-BE49-F238E27FC236}">
                      <a16:creationId xmlns:a16="http://schemas.microsoft.com/office/drawing/2014/main" id="{069BE4F7-056A-F618-316F-96F78C4741EC}"/>
                    </a:ext>
                  </a:extLst>
                </p14:cNvPr>
                <p14:cNvContentPartPr/>
                <p14:nvPr/>
              </p14:nvContentPartPr>
              <p14:xfrm>
                <a:off x="8932905" y="11136465"/>
                <a:ext cx="1278720" cy="62640"/>
              </p14:xfrm>
            </p:contentPart>
          </mc:Choice>
          <mc:Fallback>
            <p:pic>
              <p:nvPicPr>
                <p:cNvPr id="652" name="Ink 651">
                  <a:extLst>
                    <a:ext uri="{FF2B5EF4-FFF2-40B4-BE49-F238E27FC236}">
                      <a16:creationId xmlns:a16="http://schemas.microsoft.com/office/drawing/2014/main" id="{069BE4F7-056A-F618-316F-96F78C4741EC}"/>
                    </a:ext>
                  </a:extLst>
                </p:cNvPr>
                <p:cNvPicPr/>
                <p:nvPr/>
              </p:nvPicPr>
              <p:blipFill>
                <a:blip r:embed="rId1071"/>
                <a:stretch>
                  <a:fillRect/>
                </a:stretch>
              </p:blipFill>
              <p:spPr>
                <a:xfrm>
                  <a:off x="8902305" y="11105865"/>
                  <a:ext cx="13399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072">
              <p14:nvContentPartPr>
                <p14:cNvPr id="654" name="Ink 653">
                  <a:extLst>
                    <a:ext uri="{FF2B5EF4-FFF2-40B4-BE49-F238E27FC236}">
                      <a16:creationId xmlns:a16="http://schemas.microsoft.com/office/drawing/2014/main" id="{6779B6D3-C041-724D-91EA-404EB864C1F9}"/>
                    </a:ext>
                  </a:extLst>
                </p14:cNvPr>
                <p14:cNvContentPartPr/>
                <p14:nvPr/>
              </p14:nvContentPartPr>
              <p14:xfrm>
                <a:off x="7018785" y="6721785"/>
                <a:ext cx="1475640" cy="505080"/>
              </p14:xfrm>
            </p:contentPart>
          </mc:Choice>
          <mc:Fallback>
            <p:pic>
              <p:nvPicPr>
                <p:cNvPr id="654" name="Ink 653">
                  <a:extLst>
                    <a:ext uri="{FF2B5EF4-FFF2-40B4-BE49-F238E27FC236}">
                      <a16:creationId xmlns:a16="http://schemas.microsoft.com/office/drawing/2014/main" id="{6779B6D3-C041-724D-91EA-404EB864C1F9}"/>
                    </a:ext>
                  </a:extLst>
                </p:cNvPr>
                <p:cNvPicPr/>
                <p:nvPr/>
              </p:nvPicPr>
              <p:blipFill>
                <a:blip r:embed="rId1073"/>
                <a:stretch>
                  <a:fillRect/>
                </a:stretch>
              </p:blipFill>
              <p:spPr>
                <a:xfrm>
                  <a:off x="6988185" y="6690825"/>
                  <a:ext cx="1537200" cy="566280"/>
                </a:xfrm>
                <a:prstGeom prst="rect">
                  <a:avLst/>
                </a:prstGeom>
              </p:spPr>
            </p:pic>
          </mc:Fallback>
        </mc:AlternateContent>
        <mc:AlternateContent xmlns:mc="http://schemas.openxmlformats.org/markup-compatibility/2006">
          <mc:Choice xmlns:p14="http://schemas.microsoft.com/office/powerpoint/2010/main" Requires="p14">
            <p:contentPart p14:bwMode="auto" r:id="rId1074">
              <p14:nvContentPartPr>
                <p14:cNvPr id="655" name="Ink 654">
                  <a:extLst>
                    <a:ext uri="{FF2B5EF4-FFF2-40B4-BE49-F238E27FC236}">
                      <a16:creationId xmlns:a16="http://schemas.microsoft.com/office/drawing/2014/main" id="{4D6349EA-B31D-5522-6056-DAD80238ADDE}"/>
                    </a:ext>
                  </a:extLst>
                </p14:cNvPr>
                <p14:cNvContentPartPr/>
                <p14:nvPr/>
              </p14:nvContentPartPr>
              <p14:xfrm>
                <a:off x="8370585" y="6998265"/>
                <a:ext cx="279360" cy="86760"/>
              </p14:xfrm>
            </p:contentPart>
          </mc:Choice>
          <mc:Fallback>
            <p:pic>
              <p:nvPicPr>
                <p:cNvPr id="655" name="Ink 654">
                  <a:extLst>
                    <a:ext uri="{FF2B5EF4-FFF2-40B4-BE49-F238E27FC236}">
                      <a16:creationId xmlns:a16="http://schemas.microsoft.com/office/drawing/2014/main" id="{4D6349EA-B31D-5522-6056-DAD80238ADDE}"/>
                    </a:ext>
                  </a:extLst>
                </p:cNvPr>
                <p:cNvPicPr/>
                <p:nvPr/>
              </p:nvPicPr>
              <p:blipFill>
                <a:blip r:embed="rId1075"/>
                <a:stretch>
                  <a:fillRect/>
                </a:stretch>
              </p:blipFill>
              <p:spPr>
                <a:xfrm>
                  <a:off x="8339985" y="6967665"/>
                  <a:ext cx="3409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076">
              <p14:nvContentPartPr>
                <p14:cNvPr id="656" name="Ink 655">
                  <a:extLst>
                    <a:ext uri="{FF2B5EF4-FFF2-40B4-BE49-F238E27FC236}">
                      <a16:creationId xmlns:a16="http://schemas.microsoft.com/office/drawing/2014/main" id="{7B96B019-8AF4-2B81-152F-57D5F857F4BE}"/>
                    </a:ext>
                  </a:extLst>
                </p14:cNvPr>
                <p14:cNvContentPartPr/>
                <p14:nvPr/>
              </p14:nvContentPartPr>
              <p14:xfrm>
                <a:off x="9019305" y="6758145"/>
                <a:ext cx="1483560" cy="548280"/>
              </p14:xfrm>
            </p:contentPart>
          </mc:Choice>
          <mc:Fallback>
            <p:pic>
              <p:nvPicPr>
                <p:cNvPr id="656" name="Ink 655">
                  <a:extLst>
                    <a:ext uri="{FF2B5EF4-FFF2-40B4-BE49-F238E27FC236}">
                      <a16:creationId xmlns:a16="http://schemas.microsoft.com/office/drawing/2014/main" id="{7B96B019-8AF4-2B81-152F-57D5F857F4BE}"/>
                    </a:ext>
                  </a:extLst>
                </p:cNvPr>
                <p:cNvPicPr/>
                <p:nvPr/>
              </p:nvPicPr>
              <p:blipFill>
                <a:blip r:embed="rId1077"/>
                <a:stretch>
                  <a:fillRect/>
                </a:stretch>
              </p:blipFill>
              <p:spPr>
                <a:xfrm>
                  <a:off x="8988705" y="6727545"/>
                  <a:ext cx="1544760" cy="609480"/>
                </a:xfrm>
                <a:prstGeom prst="rect">
                  <a:avLst/>
                </a:prstGeom>
              </p:spPr>
            </p:pic>
          </mc:Fallback>
        </mc:AlternateContent>
        <mc:AlternateContent xmlns:mc="http://schemas.openxmlformats.org/markup-compatibility/2006">
          <mc:Choice xmlns:p14="http://schemas.microsoft.com/office/powerpoint/2010/main" Requires="p14">
            <p:contentPart p14:bwMode="auto" r:id="rId1078">
              <p14:nvContentPartPr>
                <p14:cNvPr id="657" name="Ink 656">
                  <a:extLst>
                    <a:ext uri="{FF2B5EF4-FFF2-40B4-BE49-F238E27FC236}">
                      <a16:creationId xmlns:a16="http://schemas.microsoft.com/office/drawing/2014/main" id="{8D2B4B5E-C123-49A9-0527-2EB52874AE24}"/>
                    </a:ext>
                  </a:extLst>
                </p14:cNvPr>
                <p14:cNvContentPartPr/>
                <p14:nvPr/>
              </p14:nvContentPartPr>
              <p14:xfrm>
                <a:off x="10355985" y="7196625"/>
                <a:ext cx="415800" cy="206640"/>
              </p14:xfrm>
            </p:contentPart>
          </mc:Choice>
          <mc:Fallback>
            <p:pic>
              <p:nvPicPr>
                <p:cNvPr id="657" name="Ink 656">
                  <a:extLst>
                    <a:ext uri="{FF2B5EF4-FFF2-40B4-BE49-F238E27FC236}">
                      <a16:creationId xmlns:a16="http://schemas.microsoft.com/office/drawing/2014/main" id="{8D2B4B5E-C123-49A9-0527-2EB52874AE24}"/>
                    </a:ext>
                  </a:extLst>
                </p:cNvPr>
                <p:cNvPicPr/>
                <p:nvPr/>
              </p:nvPicPr>
              <p:blipFill>
                <a:blip r:embed="rId1079"/>
                <a:stretch>
                  <a:fillRect/>
                </a:stretch>
              </p:blipFill>
              <p:spPr>
                <a:xfrm>
                  <a:off x="10325385" y="7165665"/>
                  <a:ext cx="4773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080">
              <p14:nvContentPartPr>
                <p14:cNvPr id="659" name="Ink 658">
                  <a:extLst>
                    <a:ext uri="{FF2B5EF4-FFF2-40B4-BE49-F238E27FC236}">
                      <a16:creationId xmlns:a16="http://schemas.microsoft.com/office/drawing/2014/main" id="{249E5FC5-DB5D-98F9-866B-AFB4B6A0D876}"/>
                    </a:ext>
                  </a:extLst>
                </p14:cNvPr>
                <p14:cNvContentPartPr/>
                <p14:nvPr/>
              </p14:nvContentPartPr>
              <p14:xfrm>
                <a:off x="7156665" y="9007425"/>
                <a:ext cx="1196640" cy="1137960"/>
              </p14:xfrm>
            </p:contentPart>
          </mc:Choice>
          <mc:Fallback>
            <p:pic>
              <p:nvPicPr>
                <p:cNvPr id="659" name="Ink 658">
                  <a:extLst>
                    <a:ext uri="{FF2B5EF4-FFF2-40B4-BE49-F238E27FC236}">
                      <a16:creationId xmlns:a16="http://schemas.microsoft.com/office/drawing/2014/main" id="{249E5FC5-DB5D-98F9-866B-AFB4B6A0D876}"/>
                    </a:ext>
                  </a:extLst>
                </p:cNvPr>
                <p:cNvPicPr/>
                <p:nvPr/>
              </p:nvPicPr>
              <p:blipFill>
                <a:blip r:embed="rId1081"/>
                <a:stretch>
                  <a:fillRect/>
                </a:stretch>
              </p:blipFill>
              <p:spPr>
                <a:xfrm>
                  <a:off x="7126065" y="8976825"/>
                  <a:ext cx="1257840" cy="1199160"/>
                </a:xfrm>
                <a:prstGeom prst="rect">
                  <a:avLst/>
                </a:prstGeom>
              </p:spPr>
            </p:pic>
          </mc:Fallback>
        </mc:AlternateContent>
        <mc:AlternateContent xmlns:mc="http://schemas.openxmlformats.org/markup-compatibility/2006">
          <mc:Choice xmlns:p14="http://schemas.microsoft.com/office/powerpoint/2010/main" Requires="p14">
            <p:contentPart p14:bwMode="auto" r:id="rId1082">
              <p14:nvContentPartPr>
                <p14:cNvPr id="660" name="Ink 659">
                  <a:extLst>
                    <a:ext uri="{FF2B5EF4-FFF2-40B4-BE49-F238E27FC236}">
                      <a16:creationId xmlns:a16="http://schemas.microsoft.com/office/drawing/2014/main" id="{345246A2-DD2F-13AF-E109-B1994A10C1D8}"/>
                    </a:ext>
                  </a:extLst>
                </p14:cNvPr>
                <p14:cNvContentPartPr/>
                <p14:nvPr/>
              </p14:nvContentPartPr>
              <p14:xfrm>
                <a:off x="9128385" y="8756145"/>
                <a:ext cx="1107000" cy="1100520"/>
              </p14:xfrm>
            </p:contentPart>
          </mc:Choice>
          <mc:Fallback>
            <p:pic>
              <p:nvPicPr>
                <p:cNvPr id="660" name="Ink 659">
                  <a:extLst>
                    <a:ext uri="{FF2B5EF4-FFF2-40B4-BE49-F238E27FC236}">
                      <a16:creationId xmlns:a16="http://schemas.microsoft.com/office/drawing/2014/main" id="{345246A2-DD2F-13AF-E109-B1994A10C1D8}"/>
                    </a:ext>
                  </a:extLst>
                </p:cNvPr>
                <p:cNvPicPr/>
                <p:nvPr/>
              </p:nvPicPr>
              <p:blipFill>
                <a:blip r:embed="rId1083"/>
                <a:stretch>
                  <a:fillRect/>
                </a:stretch>
              </p:blipFill>
              <p:spPr>
                <a:xfrm>
                  <a:off x="9097785" y="8725185"/>
                  <a:ext cx="1168200" cy="1162080"/>
                </a:xfrm>
                <a:prstGeom prst="rect">
                  <a:avLst/>
                </a:prstGeom>
              </p:spPr>
            </p:pic>
          </mc:Fallback>
        </mc:AlternateContent>
        <mc:AlternateContent xmlns:mc="http://schemas.openxmlformats.org/markup-compatibility/2006">
          <mc:Choice xmlns:p14="http://schemas.microsoft.com/office/powerpoint/2010/main" Requires="p14">
            <p:contentPart p14:bwMode="auto" r:id="rId1084">
              <p14:nvContentPartPr>
                <p14:cNvPr id="662" name="Ink 661">
                  <a:extLst>
                    <a:ext uri="{FF2B5EF4-FFF2-40B4-BE49-F238E27FC236}">
                      <a16:creationId xmlns:a16="http://schemas.microsoft.com/office/drawing/2014/main" id="{433664BA-C6CB-9D4B-D2E5-2CC7A47C94ED}"/>
                    </a:ext>
                  </a:extLst>
                </p14:cNvPr>
                <p14:cNvContentPartPr/>
                <p14:nvPr/>
              </p14:nvContentPartPr>
              <p14:xfrm>
                <a:off x="7463385" y="7982145"/>
                <a:ext cx="356040" cy="26280"/>
              </p14:xfrm>
            </p:contentPart>
          </mc:Choice>
          <mc:Fallback>
            <p:pic>
              <p:nvPicPr>
                <p:cNvPr id="662" name="Ink 661">
                  <a:extLst>
                    <a:ext uri="{FF2B5EF4-FFF2-40B4-BE49-F238E27FC236}">
                      <a16:creationId xmlns:a16="http://schemas.microsoft.com/office/drawing/2014/main" id="{433664BA-C6CB-9D4B-D2E5-2CC7A47C94ED}"/>
                    </a:ext>
                  </a:extLst>
                </p:cNvPr>
                <p:cNvPicPr/>
                <p:nvPr/>
              </p:nvPicPr>
              <p:blipFill>
                <a:blip r:embed="rId1085"/>
                <a:stretch>
                  <a:fillRect/>
                </a:stretch>
              </p:blipFill>
              <p:spPr>
                <a:xfrm>
                  <a:off x="7432785" y="7951545"/>
                  <a:ext cx="41724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1086">
              <p14:nvContentPartPr>
                <p14:cNvPr id="663" name="Ink 662">
                  <a:extLst>
                    <a:ext uri="{FF2B5EF4-FFF2-40B4-BE49-F238E27FC236}">
                      <a16:creationId xmlns:a16="http://schemas.microsoft.com/office/drawing/2014/main" id="{3D16746B-1919-A987-5496-ED9E6A72E6EF}"/>
                    </a:ext>
                  </a:extLst>
                </p14:cNvPr>
                <p14:cNvContentPartPr/>
                <p14:nvPr/>
              </p14:nvContentPartPr>
              <p14:xfrm>
                <a:off x="7522425" y="8145585"/>
                <a:ext cx="386640" cy="46440"/>
              </p14:xfrm>
            </p:contentPart>
          </mc:Choice>
          <mc:Fallback>
            <p:pic>
              <p:nvPicPr>
                <p:cNvPr id="663" name="Ink 662">
                  <a:extLst>
                    <a:ext uri="{FF2B5EF4-FFF2-40B4-BE49-F238E27FC236}">
                      <a16:creationId xmlns:a16="http://schemas.microsoft.com/office/drawing/2014/main" id="{3D16746B-1919-A987-5496-ED9E6A72E6EF}"/>
                    </a:ext>
                  </a:extLst>
                </p:cNvPr>
                <p:cNvPicPr/>
                <p:nvPr/>
              </p:nvPicPr>
              <p:blipFill>
                <a:blip r:embed="rId1087"/>
                <a:stretch>
                  <a:fillRect/>
                </a:stretch>
              </p:blipFill>
              <p:spPr>
                <a:xfrm>
                  <a:off x="7491825" y="8114625"/>
                  <a:ext cx="4478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088">
              <p14:nvContentPartPr>
                <p14:cNvPr id="665" name="Ink 664">
                  <a:extLst>
                    <a:ext uri="{FF2B5EF4-FFF2-40B4-BE49-F238E27FC236}">
                      <a16:creationId xmlns:a16="http://schemas.microsoft.com/office/drawing/2014/main" id="{93B0D917-2BC1-AFC1-61CB-BBE70A6C0CAC}"/>
                    </a:ext>
                  </a:extLst>
                </p14:cNvPr>
                <p14:cNvContentPartPr/>
                <p14:nvPr/>
              </p14:nvContentPartPr>
              <p14:xfrm>
                <a:off x="13213665" y="4525065"/>
                <a:ext cx="200160" cy="927720"/>
              </p14:xfrm>
            </p:contentPart>
          </mc:Choice>
          <mc:Fallback>
            <p:pic>
              <p:nvPicPr>
                <p:cNvPr id="665" name="Ink 664">
                  <a:extLst>
                    <a:ext uri="{FF2B5EF4-FFF2-40B4-BE49-F238E27FC236}">
                      <a16:creationId xmlns:a16="http://schemas.microsoft.com/office/drawing/2014/main" id="{93B0D917-2BC1-AFC1-61CB-BBE70A6C0CAC}"/>
                    </a:ext>
                  </a:extLst>
                </p:cNvPr>
                <p:cNvPicPr/>
                <p:nvPr/>
              </p:nvPicPr>
              <p:blipFill>
                <a:blip r:embed="rId1089"/>
                <a:stretch>
                  <a:fillRect/>
                </a:stretch>
              </p:blipFill>
              <p:spPr>
                <a:xfrm>
                  <a:off x="13183065" y="4494465"/>
                  <a:ext cx="261360" cy="988920"/>
                </a:xfrm>
                <a:prstGeom prst="rect">
                  <a:avLst/>
                </a:prstGeom>
              </p:spPr>
            </p:pic>
          </mc:Fallback>
        </mc:AlternateContent>
        <mc:AlternateContent xmlns:mc="http://schemas.openxmlformats.org/markup-compatibility/2006">
          <mc:Choice xmlns:p14="http://schemas.microsoft.com/office/powerpoint/2010/main" Requires="p14">
            <p:contentPart p14:bwMode="auto" r:id="rId1090">
              <p14:nvContentPartPr>
                <p14:cNvPr id="666" name="Ink 665">
                  <a:extLst>
                    <a:ext uri="{FF2B5EF4-FFF2-40B4-BE49-F238E27FC236}">
                      <a16:creationId xmlns:a16="http://schemas.microsoft.com/office/drawing/2014/main" id="{A82016AE-8530-8941-5A3C-74FA9EF1CBB0}"/>
                    </a:ext>
                  </a:extLst>
                </p14:cNvPr>
                <p14:cNvContentPartPr/>
                <p14:nvPr/>
              </p14:nvContentPartPr>
              <p14:xfrm>
                <a:off x="13257945" y="4050585"/>
                <a:ext cx="3070800" cy="886680"/>
              </p14:xfrm>
            </p:contentPart>
          </mc:Choice>
          <mc:Fallback>
            <p:pic>
              <p:nvPicPr>
                <p:cNvPr id="666" name="Ink 665">
                  <a:extLst>
                    <a:ext uri="{FF2B5EF4-FFF2-40B4-BE49-F238E27FC236}">
                      <a16:creationId xmlns:a16="http://schemas.microsoft.com/office/drawing/2014/main" id="{A82016AE-8530-8941-5A3C-74FA9EF1CBB0}"/>
                    </a:ext>
                  </a:extLst>
                </p:cNvPr>
                <p:cNvPicPr/>
                <p:nvPr/>
              </p:nvPicPr>
              <p:blipFill>
                <a:blip r:embed="rId1091"/>
                <a:stretch>
                  <a:fillRect/>
                </a:stretch>
              </p:blipFill>
              <p:spPr>
                <a:xfrm>
                  <a:off x="13227345" y="4019985"/>
                  <a:ext cx="3132000" cy="948240"/>
                </a:xfrm>
                <a:prstGeom prst="rect">
                  <a:avLst/>
                </a:prstGeom>
              </p:spPr>
            </p:pic>
          </mc:Fallback>
        </mc:AlternateContent>
        <mc:AlternateContent xmlns:mc="http://schemas.openxmlformats.org/markup-compatibility/2006">
          <mc:Choice xmlns:p14="http://schemas.microsoft.com/office/powerpoint/2010/main" Requires="p14">
            <p:contentPart p14:bwMode="auto" r:id="rId1092">
              <p14:nvContentPartPr>
                <p14:cNvPr id="667" name="Ink 666">
                  <a:extLst>
                    <a:ext uri="{FF2B5EF4-FFF2-40B4-BE49-F238E27FC236}">
                      <a16:creationId xmlns:a16="http://schemas.microsoft.com/office/drawing/2014/main" id="{C33E06FD-BF89-5427-DDF0-BB065B6D05DC}"/>
                    </a:ext>
                  </a:extLst>
                </p14:cNvPr>
                <p14:cNvContentPartPr/>
                <p14:nvPr/>
              </p14:nvContentPartPr>
              <p14:xfrm>
                <a:off x="15083145" y="4979385"/>
                <a:ext cx="1141920" cy="98280"/>
              </p14:xfrm>
            </p:contentPart>
          </mc:Choice>
          <mc:Fallback>
            <p:pic>
              <p:nvPicPr>
                <p:cNvPr id="667" name="Ink 666">
                  <a:extLst>
                    <a:ext uri="{FF2B5EF4-FFF2-40B4-BE49-F238E27FC236}">
                      <a16:creationId xmlns:a16="http://schemas.microsoft.com/office/drawing/2014/main" id="{C33E06FD-BF89-5427-DDF0-BB065B6D05DC}"/>
                    </a:ext>
                  </a:extLst>
                </p:cNvPr>
                <p:cNvPicPr/>
                <p:nvPr/>
              </p:nvPicPr>
              <p:blipFill>
                <a:blip r:embed="rId1093"/>
                <a:stretch>
                  <a:fillRect/>
                </a:stretch>
              </p:blipFill>
              <p:spPr>
                <a:xfrm>
                  <a:off x="15052545" y="4948785"/>
                  <a:ext cx="120312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094">
              <p14:nvContentPartPr>
                <p14:cNvPr id="668" name="Ink 667">
                  <a:extLst>
                    <a:ext uri="{FF2B5EF4-FFF2-40B4-BE49-F238E27FC236}">
                      <a16:creationId xmlns:a16="http://schemas.microsoft.com/office/drawing/2014/main" id="{63BC593A-29AA-F182-8F62-E769DC2FD48B}"/>
                    </a:ext>
                  </a:extLst>
                </p14:cNvPr>
                <p14:cNvContentPartPr/>
                <p14:nvPr/>
              </p14:nvContentPartPr>
              <p14:xfrm>
                <a:off x="18671985" y="5183865"/>
                <a:ext cx="134640" cy="3870360"/>
              </p14:xfrm>
            </p:contentPart>
          </mc:Choice>
          <mc:Fallback>
            <p:pic>
              <p:nvPicPr>
                <p:cNvPr id="668" name="Ink 667">
                  <a:extLst>
                    <a:ext uri="{FF2B5EF4-FFF2-40B4-BE49-F238E27FC236}">
                      <a16:creationId xmlns:a16="http://schemas.microsoft.com/office/drawing/2014/main" id="{63BC593A-29AA-F182-8F62-E769DC2FD48B}"/>
                    </a:ext>
                  </a:extLst>
                </p:cNvPr>
                <p:cNvPicPr/>
                <p:nvPr/>
              </p:nvPicPr>
              <p:blipFill>
                <a:blip r:embed="rId1095"/>
                <a:stretch>
                  <a:fillRect/>
                </a:stretch>
              </p:blipFill>
              <p:spPr>
                <a:xfrm>
                  <a:off x="18641385" y="5153265"/>
                  <a:ext cx="196200" cy="3931560"/>
                </a:xfrm>
                <a:prstGeom prst="rect">
                  <a:avLst/>
                </a:prstGeom>
              </p:spPr>
            </p:pic>
          </mc:Fallback>
        </mc:AlternateContent>
        <mc:AlternateContent xmlns:mc="http://schemas.openxmlformats.org/markup-compatibility/2006">
          <mc:Choice xmlns:p14="http://schemas.microsoft.com/office/powerpoint/2010/main" Requires="p14">
            <p:contentPart p14:bwMode="auto" r:id="rId1096">
              <p14:nvContentPartPr>
                <p14:cNvPr id="670" name="Ink 669">
                  <a:extLst>
                    <a:ext uri="{FF2B5EF4-FFF2-40B4-BE49-F238E27FC236}">
                      <a16:creationId xmlns:a16="http://schemas.microsoft.com/office/drawing/2014/main" id="{26BE36DB-A909-AAB2-C9F6-17D30770A90C}"/>
                    </a:ext>
                  </a:extLst>
                </p14:cNvPr>
                <p14:cNvContentPartPr/>
                <p14:nvPr/>
              </p14:nvContentPartPr>
              <p14:xfrm>
                <a:off x="11289825" y="5223465"/>
                <a:ext cx="2652840" cy="1375200"/>
              </p14:xfrm>
            </p:contentPart>
          </mc:Choice>
          <mc:Fallback>
            <p:pic>
              <p:nvPicPr>
                <p:cNvPr id="670" name="Ink 669">
                  <a:extLst>
                    <a:ext uri="{FF2B5EF4-FFF2-40B4-BE49-F238E27FC236}">
                      <a16:creationId xmlns:a16="http://schemas.microsoft.com/office/drawing/2014/main" id="{26BE36DB-A909-AAB2-C9F6-17D30770A90C}"/>
                    </a:ext>
                  </a:extLst>
                </p:cNvPr>
                <p:cNvPicPr/>
                <p:nvPr/>
              </p:nvPicPr>
              <p:blipFill>
                <a:blip r:embed="rId1097"/>
                <a:stretch>
                  <a:fillRect/>
                </a:stretch>
              </p:blipFill>
              <p:spPr>
                <a:xfrm>
                  <a:off x="11259225" y="5192505"/>
                  <a:ext cx="2714040" cy="1436760"/>
                </a:xfrm>
                <a:prstGeom prst="rect">
                  <a:avLst/>
                </a:prstGeom>
              </p:spPr>
            </p:pic>
          </mc:Fallback>
        </mc:AlternateContent>
        <mc:AlternateContent xmlns:mc="http://schemas.openxmlformats.org/markup-compatibility/2006">
          <mc:Choice xmlns:p14="http://schemas.microsoft.com/office/powerpoint/2010/main" Requires="p14">
            <p:contentPart p14:bwMode="auto" r:id="rId1098">
              <p14:nvContentPartPr>
                <p14:cNvPr id="675" name="Ink 674">
                  <a:extLst>
                    <a:ext uri="{FF2B5EF4-FFF2-40B4-BE49-F238E27FC236}">
                      <a16:creationId xmlns:a16="http://schemas.microsoft.com/office/drawing/2014/main" id="{960184E6-993D-A451-931A-6722FFAF5344}"/>
                    </a:ext>
                  </a:extLst>
                </p14:cNvPr>
                <p14:cNvContentPartPr/>
                <p14:nvPr/>
              </p14:nvContentPartPr>
              <p14:xfrm>
                <a:off x="10906785" y="4423905"/>
                <a:ext cx="528120" cy="1425240"/>
              </p14:xfrm>
            </p:contentPart>
          </mc:Choice>
          <mc:Fallback>
            <p:pic>
              <p:nvPicPr>
                <p:cNvPr id="675" name="Ink 674">
                  <a:extLst>
                    <a:ext uri="{FF2B5EF4-FFF2-40B4-BE49-F238E27FC236}">
                      <a16:creationId xmlns:a16="http://schemas.microsoft.com/office/drawing/2014/main" id="{960184E6-993D-A451-931A-6722FFAF5344}"/>
                    </a:ext>
                  </a:extLst>
                </p:cNvPr>
                <p:cNvPicPr/>
                <p:nvPr/>
              </p:nvPicPr>
              <p:blipFill>
                <a:blip r:embed="rId1099"/>
                <a:stretch>
                  <a:fillRect/>
                </a:stretch>
              </p:blipFill>
              <p:spPr>
                <a:xfrm>
                  <a:off x="10876185" y="4392945"/>
                  <a:ext cx="589680" cy="1486800"/>
                </a:xfrm>
                <a:prstGeom prst="rect">
                  <a:avLst/>
                </a:prstGeom>
              </p:spPr>
            </p:pic>
          </mc:Fallback>
        </mc:AlternateContent>
        <mc:AlternateContent xmlns:mc="http://schemas.openxmlformats.org/markup-compatibility/2006">
          <mc:Choice xmlns:p14="http://schemas.microsoft.com/office/powerpoint/2010/main" Requires="p14">
            <p:contentPart p14:bwMode="auto" r:id="rId1100">
              <p14:nvContentPartPr>
                <p14:cNvPr id="676" name="Ink 675">
                  <a:extLst>
                    <a:ext uri="{FF2B5EF4-FFF2-40B4-BE49-F238E27FC236}">
                      <a16:creationId xmlns:a16="http://schemas.microsoft.com/office/drawing/2014/main" id="{AB5B28FF-647F-8066-FE31-64346845E855}"/>
                    </a:ext>
                  </a:extLst>
                </p14:cNvPr>
                <p14:cNvContentPartPr/>
                <p14:nvPr/>
              </p14:nvContentPartPr>
              <p14:xfrm>
                <a:off x="9727785" y="3779505"/>
                <a:ext cx="215280" cy="578880"/>
              </p14:xfrm>
            </p:contentPart>
          </mc:Choice>
          <mc:Fallback>
            <p:pic>
              <p:nvPicPr>
                <p:cNvPr id="676" name="Ink 675">
                  <a:extLst>
                    <a:ext uri="{FF2B5EF4-FFF2-40B4-BE49-F238E27FC236}">
                      <a16:creationId xmlns:a16="http://schemas.microsoft.com/office/drawing/2014/main" id="{AB5B28FF-647F-8066-FE31-64346845E855}"/>
                    </a:ext>
                  </a:extLst>
                </p:cNvPr>
                <p:cNvPicPr/>
                <p:nvPr/>
              </p:nvPicPr>
              <p:blipFill>
                <a:blip r:embed="rId1101"/>
                <a:stretch>
                  <a:fillRect/>
                </a:stretch>
              </p:blipFill>
              <p:spPr>
                <a:xfrm>
                  <a:off x="9697185" y="3748545"/>
                  <a:ext cx="27648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1102">
              <p14:nvContentPartPr>
                <p14:cNvPr id="677" name="Ink 676">
                  <a:extLst>
                    <a:ext uri="{FF2B5EF4-FFF2-40B4-BE49-F238E27FC236}">
                      <a16:creationId xmlns:a16="http://schemas.microsoft.com/office/drawing/2014/main" id="{D51FFD31-2110-1303-B797-F217D63E591F}"/>
                    </a:ext>
                  </a:extLst>
                </p14:cNvPr>
                <p14:cNvContentPartPr/>
                <p14:nvPr/>
              </p14:nvContentPartPr>
              <p14:xfrm>
                <a:off x="9877905" y="3916665"/>
                <a:ext cx="549720" cy="291600"/>
              </p14:xfrm>
            </p:contentPart>
          </mc:Choice>
          <mc:Fallback>
            <p:pic>
              <p:nvPicPr>
                <p:cNvPr id="677" name="Ink 676">
                  <a:extLst>
                    <a:ext uri="{FF2B5EF4-FFF2-40B4-BE49-F238E27FC236}">
                      <a16:creationId xmlns:a16="http://schemas.microsoft.com/office/drawing/2014/main" id="{D51FFD31-2110-1303-B797-F217D63E591F}"/>
                    </a:ext>
                  </a:extLst>
                </p:cNvPr>
                <p:cNvPicPr/>
                <p:nvPr/>
              </p:nvPicPr>
              <p:blipFill>
                <a:blip r:embed="rId1103"/>
                <a:stretch>
                  <a:fillRect/>
                </a:stretch>
              </p:blipFill>
              <p:spPr>
                <a:xfrm>
                  <a:off x="9847305" y="3886065"/>
                  <a:ext cx="6109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104">
              <p14:nvContentPartPr>
                <p14:cNvPr id="678" name="Ink 677">
                  <a:extLst>
                    <a:ext uri="{FF2B5EF4-FFF2-40B4-BE49-F238E27FC236}">
                      <a16:creationId xmlns:a16="http://schemas.microsoft.com/office/drawing/2014/main" id="{182F4BE1-102C-E106-DAA0-448A1D0E65A5}"/>
                    </a:ext>
                  </a:extLst>
                </p14:cNvPr>
                <p14:cNvContentPartPr/>
                <p14:nvPr/>
              </p14:nvContentPartPr>
              <p14:xfrm>
                <a:off x="10560105" y="3753585"/>
                <a:ext cx="71280" cy="282240"/>
              </p14:xfrm>
            </p:contentPart>
          </mc:Choice>
          <mc:Fallback>
            <p:pic>
              <p:nvPicPr>
                <p:cNvPr id="678" name="Ink 677">
                  <a:extLst>
                    <a:ext uri="{FF2B5EF4-FFF2-40B4-BE49-F238E27FC236}">
                      <a16:creationId xmlns:a16="http://schemas.microsoft.com/office/drawing/2014/main" id="{182F4BE1-102C-E106-DAA0-448A1D0E65A5}"/>
                    </a:ext>
                  </a:extLst>
                </p:cNvPr>
                <p:cNvPicPr/>
                <p:nvPr/>
              </p:nvPicPr>
              <p:blipFill>
                <a:blip r:embed="rId1105"/>
                <a:stretch>
                  <a:fillRect/>
                </a:stretch>
              </p:blipFill>
              <p:spPr>
                <a:xfrm>
                  <a:off x="10529505" y="3722985"/>
                  <a:ext cx="13248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106">
              <p14:nvContentPartPr>
                <p14:cNvPr id="679" name="Ink 678">
                  <a:extLst>
                    <a:ext uri="{FF2B5EF4-FFF2-40B4-BE49-F238E27FC236}">
                      <a16:creationId xmlns:a16="http://schemas.microsoft.com/office/drawing/2014/main" id="{11144749-8FB7-E6F4-D3EC-A87EEBCAAFF5}"/>
                    </a:ext>
                  </a:extLst>
                </p14:cNvPr>
                <p14:cNvContentPartPr/>
                <p14:nvPr/>
              </p14:nvContentPartPr>
              <p14:xfrm>
                <a:off x="10529505" y="3762585"/>
                <a:ext cx="646560" cy="289440"/>
              </p14:xfrm>
            </p:contentPart>
          </mc:Choice>
          <mc:Fallback>
            <p:pic>
              <p:nvPicPr>
                <p:cNvPr id="679" name="Ink 678">
                  <a:extLst>
                    <a:ext uri="{FF2B5EF4-FFF2-40B4-BE49-F238E27FC236}">
                      <a16:creationId xmlns:a16="http://schemas.microsoft.com/office/drawing/2014/main" id="{11144749-8FB7-E6F4-D3EC-A87EEBCAAFF5}"/>
                    </a:ext>
                  </a:extLst>
                </p:cNvPr>
                <p:cNvPicPr/>
                <p:nvPr/>
              </p:nvPicPr>
              <p:blipFill>
                <a:blip r:embed="rId1107"/>
                <a:stretch>
                  <a:fillRect/>
                </a:stretch>
              </p:blipFill>
              <p:spPr>
                <a:xfrm>
                  <a:off x="10498905" y="3731625"/>
                  <a:ext cx="70776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108">
              <p14:nvContentPartPr>
                <p14:cNvPr id="680" name="Ink 679">
                  <a:extLst>
                    <a:ext uri="{FF2B5EF4-FFF2-40B4-BE49-F238E27FC236}">
                      <a16:creationId xmlns:a16="http://schemas.microsoft.com/office/drawing/2014/main" id="{B6C415B6-7833-B368-595B-1F434D9C66CE}"/>
                    </a:ext>
                  </a:extLst>
                </p14:cNvPr>
                <p14:cNvContentPartPr/>
                <p14:nvPr/>
              </p14:nvContentPartPr>
              <p14:xfrm>
                <a:off x="11105865" y="3530745"/>
                <a:ext cx="348480" cy="442800"/>
              </p14:xfrm>
            </p:contentPart>
          </mc:Choice>
          <mc:Fallback>
            <p:pic>
              <p:nvPicPr>
                <p:cNvPr id="680" name="Ink 679">
                  <a:extLst>
                    <a:ext uri="{FF2B5EF4-FFF2-40B4-BE49-F238E27FC236}">
                      <a16:creationId xmlns:a16="http://schemas.microsoft.com/office/drawing/2014/main" id="{B6C415B6-7833-B368-595B-1F434D9C66CE}"/>
                    </a:ext>
                  </a:extLst>
                </p:cNvPr>
                <p:cNvPicPr/>
                <p:nvPr/>
              </p:nvPicPr>
              <p:blipFill>
                <a:blip r:embed="rId1109"/>
                <a:stretch>
                  <a:fillRect/>
                </a:stretch>
              </p:blipFill>
              <p:spPr>
                <a:xfrm>
                  <a:off x="11075265" y="3500145"/>
                  <a:ext cx="40968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1110">
              <p14:nvContentPartPr>
                <p14:cNvPr id="681" name="Ink 680">
                  <a:extLst>
                    <a:ext uri="{FF2B5EF4-FFF2-40B4-BE49-F238E27FC236}">
                      <a16:creationId xmlns:a16="http://schemas.microsoft.com/office/drawing/2014/main" id="{A0922996-A956-6F18-7817-38F1D84330FF}"/>
                    </a:ext>
                  </a:extLst>
                </p14:cNvPr>
                <p14:cNvContentPartPr/>
                <p14:nvPr/>
              </p14:nvContentPartPr>
              <p14:xfrm>
                <a:off x="11510505" y="3581505"/>
                <a:ext cx="101160" cy="277920"/>
              </p14:xfrm>
            </p:contentPart>
          </mc:Choice>
          <mc:Fallback>
            <p:pic>
              <p:nvPicPr>
                <p:cNvPr id="681" name="Ink 680">
                  <a:extLst>
                    <a:ext uri="{FF2B5EF4-FFF2-40B4-BE49-F238E27FC236}">
                      <a16:creationId xmlns:a16="http://schemas.microsoft.com/office/drawing/2014/main" id="{A0922996-A956-6F18-7817-38F1D84330FF}"/>
                    </a:ext>
                  </a:extLst>
                </p:cNvPr>
                <p:cNvPicPr/>
                <p:nvPr/>
              </p:nvPicPr>
              <p:blipFill>
                <a:blip r:embed="rId1111"/>
                <a:stretch>
                  <a:fillRect/>
                </a:stretch>
              </p:blipFill>
              <p:spPr>
                <a:xfrm>
                  <a:off x="11479905" y="3550905"/>
                  <a:ext cx="16272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112">
              <p14:nvContentPartPr>
                <p14:cNvPr id="682" name="Ink 681">
                  <a:extLst>
                    <a:ext uri="{FF2B5EF4-FFF2-40B4-BE49-F238E27FC236}">
                      <a16:creationId xmlns:a16="http://schemas.microsoft.com/office/drawing/2014/main" id="{8311F02E-D46C-DDCA-41C9-CF550C3B7E11}"/>
                    </a:ext>
                  </a:extLst>
                </p14:cNvPr>
                <p14:cNvContentPartPr/>
                <p14:nvPr/>
              </p14:nvContentPartPr>
              <p14:xfrm>
                <a:off x="11496465" y="3677265"/>
                <a:ext cx="225720" cy="231840"/>
              </p14:xfrm>
            </p:contentPart>
          </mc:Choice>
          <mc:Fallback>
            <p:pic>
              <p:nvPicPr>
                <p:cNvPr id="682" name="Ink 681">
                  <a:extLst>
                    <a:ext uri="{FF2B5EF4-FFF2-40B4-BE49-F238E27FC236}">
                      <a16:creationId xmlns:a16="http://schemas.microsoft.com/office/drawing/2014/main" id="{8311F02E-D46C-DDCA-41C9-CF550C3B7E11}"/>
                    </a:ext>
                  </a:extLst>
                </p:cNvPr>
                <p:cNvPicPr/>
                <p:nvPr/>
              </p:nvPicPr>
              <p:blipFill>
                <a:blip r:embed="rId1113"/>
                <a:stretch>
                  <a:fillRect/>
                </a:stretch>
              </p:blipFill>
              <p:spPr>
                <a:xfrm>
                  <a:off x="11465865" y="3646665"/>
                  <a:ext cx="2869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114">
              <p14:nvContentPartPr>
                <p14:cNvPr id="683" name="Ink 682">
                  <a:extLst>
                    <a:ext uri="{FF2B5EF4-FFF2-40B4-BE49-F238E27FC236}">
                      <a16:creationId xmlns:a16="http://schemas.microsoft.com/office/drawing/2014/main" id="{722D2D70-A9C6-8900-AEE0-F003E89508C4}"/>
                    </a:ext>
                  </a:extLst>
                </p14:cNvPr>
                <p14:cNvContentPartPr/>
                <p14:nvPr/>
              </p14:nvContentPartPr>
              <p14:xfrm>
                <a:off x="11767905" y="3634425"/>
                <a:ext cx="9000" cy="151200"/>
              </p14:xfrm>
            </p:contentPart>
          </mc:Choice>
          <mc:Fallback>
            <p:pic>
              <p:nvPicPr>
                <p:cNvPr id="683" name="Ink 682">
                  <a:extLst>
                    <a:ext uri="{FF2B5EF4-FFF2-40B4-BE49-F238E27FC236}">
                      <a16:creationId xmlns:a16="http://schemas.microsoft.com/office/drawing/2014/main" id="{722D2D70-A9C6-8900-AEE0-F003E89508C4}"/>
                    </a:ext>
                  </a:extLst>
                </p:cNvPr>
                <p:cNvPicPr/>
                <p:nvPr/>
              </p:nvPicPr>
              <p:blipFill>
                <a:blip r:embed="rId1115"/>
                <a:stretch>
                  <a:fillRect/>
                </a:stretch>
              </p:blipFill>
              <p:spPr>
                <a:xfrm>
                  <a:off x="11737305" y="3603825"/>
                  <a:ext cx="705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116">
              <p14:nvContentPartPr>
                <p14:cNvPr id="684" name="Ink 683">
                  <a:extLst>
                    <a:ext uri="{FF2B5EF4-FFF2-40B4-BE49-F238E27FC236}">
                      <a16:creationId xmlns:a16="http://schemas.microsoft.com/office/drawing/2014/main" id="{9613481A-CE63-98E1-D8AD-46EE6D032E09}"/>
                    </a:ext>
                  </a:extLst>
                </p14:cNvPr>
                <p14:cNvContentPartPr/>
                <p14:nvPr/>
              </p14:nvContentPartPr>
              <p14:xfrm>
                <a:off x="11732985" y="3489345"/>
                <a:ext cx="20160" cy="30600"/>
              </p14:xfrm>
            </p:contentPart>
          </mc:Choice>
          <mc:Fallback>
            <p:pic>
              <p:nvPicPr>
                <p:cNvPr id="684" name="Ink 683">
                  <a:extLst>
                    <a:ext uri="{FF2B5EF4-FFF2-40B4-BE49-F238E27FC236}">
                      <a16:creationId xmlns:a16="http://schemas.microsoft.com/office/drawing/2014/main" id="{9613481A-CE63-98E1-D8AD-46EE6D032E09}"/>
                    </a:ext>
                  </a:extLst>
                </p:cNvPr>
                <p:cNvPicPr/>
                <p:nvPr/>
              </p:nvPicPr>
              <p:blipFill>
                <a:blip r:embed="rId1117"/>
                <a:stretch>
                  <a:fillRect/>
                </a:stretch>
              </p:blipFill>
              <p:spPr>
                <a:xfrm>
                  <a:off x="11702385" y="3458745"/>
                  <a:ext cx="817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118">
              <p14:nvContentPartPr>
                <p14:cNvPr id="685" name="Ink 684">
                  <a:extLst>
                    <a:ext uri="{FF2B5EF4-FFF2-40B4-BE49-F238E27FC236}">
                      <a16:creationId xmlns:a16="http://schemas.microsoft.com/office/drawing/2014/main" id="{72B78EB4-4421-3B44-96A7-3B76422DF91C}"/>
                    </a:ext>
                  </a:extLst>
                </p14:cNvPr>
                <p14:cNvContentPartPr/>
                <p14:nvPr/>
              </p14:nvContentPartPr>
              <p14:xfrm>
                <a:off x="11909025" y="3557385"/>
                <a:ext cx="354600" cy="208080"/>
              </p14:xfrm>
            </p:contentPart>
          </mc:Choice>
          <mc:Fallback>
            <p:pic>
              <p:nvPicPr>
                <p:cNvPr id="685" name="Ink 684">
                  <a:extLst>
                    <a:ext uri="{FF2B5EF4-FFF2-40B4-BE49-F238E27FC236}">
                      <a16:creationId xmlns:a16="http://schemas.microsoft.com/office/drawing/2014/main" id="{72B78EB4-4421-3B44-96A7-3B76422DF91C}"/>
                    </a:ext>
                  </a:extLst>
                </p:cNvPr>
                <p:cNvPicPr/>
                <p:nvPr/>
              </p:nvPicPr>
              <p:blipFill>
                <a:blip r:embed="rId1119"/>
                <a:stretch>
                  <a:fillRect/>
                </a:stretch>
              </p:blipFill>
              <p:spPr>
                <a:xfrm>
                  <a:off x="11878425" y="3526785"/>
                  <a:ext cx="415800" cy="269640"/>
                </a:xfrm>
                <a:prstGeom prst="rect">
                  <a:avLst/>
                </a:prstGeom>
              </p:spPr>
            </p:pic>
          </mc:Fallback>
        </mc:AlternateContent>
      </p:grpSp>
    </p:spTree>
    <p:extLst>
      <p:ext uri="{BB962C8B-B14F-4D97-AF65-F5344CB8AC3E}">
        <p14:creationId xmlns:p14="http://schemas.microsoft.com/office/powerpoint/2010/main" val="2274255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C273D-0CC0-14B9-822E-2204194F255D}"/>
              </a:ext>
            </a:extLst>
          </p:cNvPr>
          <p:cNvSpPr>
            <a:spLocks noGrp="1"/>
          </p:cNvSpPr>
          <p:nvPr>
            <p:ph type="title"/>
          </p:nvPr>
        </p:nvSpPr>
        <p:spPr/>
        <p:txBody>
          <a:bodyPr/>
          <a:lstStyle/>
          <a:p>
            <a:endParaRPr lang="en-US"/>
          </a:p>
        </p:txBody>
      </p:sp>
      <p:grpSp>
        <p:nvGrpSpPr>
          <p:cNvPr id="43" name="Group 42">
            <a:extLst>
              <a:ext uri="{FF2B5EF4-FFF2-40B4-BE49-F238E27FC236}">
                <a16:creationId xmlns:a16="http://schemas.microsoft.com/office/drawing/2014/main" id="{A93FE2D2-A412-A913-022E-7F8FBE08E2DE}"/>
              </a:ext>
            </a:extLst>
          </p:cNvPr>
          <p:cNvGrpSpPr/>
          <p:nvPr/>
        </p:nvGrpSpPr>
        <p:grpSpPr>
          <a:xfrm>
            <a:off x="2999745" y="1919745"/>
            <a:ext cx="5954760" cy="3323160"/>
            <a:chOff x="2999745" y="1919745"/>
            <a:chExt cx="5954760" cy="3323160"/>
          </a:xfrm>
        </p:grpSpPr>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1E1768D5-971A-8B53-5C2C-8ACC03C15FC4}"/>
                    </a:ext>
                  </a:extLst>
                </p14:cNvPr>
                <p14:cNvContentPartPr/>
                <p14:nvPr/>
              </p14:nvContentPartPr>
              <p14:xfrm>
                <a:off x="3054825" y="2812545"/>
                <a:ext cx="128520" cy="1766160"/>
              </p14:xfrm>
            </p:contentPart>
          </mc:Choice>
          <mc:Fallback>
            <p:pic>
              <p:nvPicPr>
                <p:cNvPr id="3" name="Ink 2">
                  <a:extLst>
                    <a:ext uri="{FF2B5EF4-FFF2-40B4-BE49-F238E27FC236}">
                      <a16:creationId xmlns:a16="http://schemas.microsoft.com/office/drawing/2014/main" id="{1E1768D5-971A-8B53-5C2C-8ACC03C15FC4}"/>
                    </a:ext>
                  </a:extLst>
                </p:cNvPr>
                <p:cNvPicPr/>
                <p:nvPr/>
              </p:nvPicPr>
              <p:blipFill>
                <a:blip r:embed="rId3"/>
                <a:stretch>
                  <a:fillRect/>
                </a:stretch>
              </p:blipFill>
              <p:spPr>
                <a:xfrm>
                  <a:off x="3024225" y="2781945"/>
                  <a:ext cx="189720" cy="1827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9FDDE66-5E59-9626-89D8-7EC79E6B2B80}"/>
                    </a:ext>
                  </a:extLst>
                </p14:cNvPr>
                <p14:cNvContentPartPr/>
                <p14:nvPr/>
              </p14:nvContentPartPr>
              <p14:xfrm>
                <a:off x="2999745" y="2728305"/>
                <a:ext cx="5240160" cy="2408760"/>
              </p14:xfrm>
            </p:contentPart>
          </mc:Choice>
          <mc:Fallback>
            <p:pic>
              <p:nvPicPr>
                <p:cNvPr id="4" name="Ink 3">
                  <a:extLst>
                    <a:ext uri="{FF2B5EF4-FFF2-40B4-BE49-F238E27FC236}">
                      <a16:creationId xmlns:a16="http://schemas.microsoft.com/office/drawing/2014/main" id="{29FDDE66-5E59-9626-89D8-7EC79E6B2B80}"/>
                    </a:ext>
                  </a:extLst>
                </p:cNvPr>
                <p:cNvPicPr/>
                <p:nvPr/>
              </p:nvPicPr>
              <p:blipFill>
                <a:blip r:embed="rId5"/>
                <a:stretch>
                  <a:fillRect/>
                </a:stretch>
              </p:blipFill>
              <p:spPr>
                <a:xfrm>
                  <a:off x="2969145" y="2697705"/>
                  <a:ext cx="5301360" cy="2469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5A9FFC02-B03A-315D-29D7-172F939370E6}"/>
                    </a:ext>
                  </a:extLst>
                </p14:cNvPr>
                <p14:cNvContentPartPr/>
                <p14:nvPr/>
              </p14:nvContentPartPr>
              <p14:xfrm>
                <a:off x="3302865" y="4230225"/>
                <a:ext cx="3900240" cy="1012680"/>
              </p14:xfrm>
            </p:contentPart>
          </mc:Choice>
          <mc:Fallback>
            <p:pic>
              <p:nvPicPr>
                <p:cNvPr id="5" name="Ink 4">
                  <a:extLst>
                    <a:ext uri="{FF2B5EF4-FFF2-40B4-BE49-F238E27FC236}">
                      <a16:creationId xmlns:a16="http://schemas.microsoft.com/office/drawing/2014/main" id="{5A9FFC02-B03A-315D-29D7-172F939370E6}"/>
                    </a:ext>
                  </a:extLst>
                </p:cNvPr>
                <p:cNvPicPr/>
                <p:nvPr/>
              </p:nvPicPr>
              <p:blipFill>
                <a:blip r:embed="rId7"/>
                <a:stretch>
                  <a:fillRect/>
                </a:stretch>
              </p:blipFill>
              <p:spPr>
                <a:xfrm>
                  <a:off x="3272265" y="4199265"/>
                  <a:ext cx="3961440" cy="1073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398AE63B-BE1A-596B-3216-28EDCFF9992C}"/>
                    </a:ext>
                  </a:extLst>
                </p14:cNvPr>
                <p14:cNvContentPartPr/>
                <p14:nvPr/>
              </p14:nvContentPartPr>
              <p14:xfrm>
                <a:off x="3879945" y="2913345"/>
                <a:ext cx="581400" cy="706680"/>
              </p14:xfrm>
            </p:contentPart>
          </mc:Choice>
          <mc:Fallback>
            <p:pic>
              <p:nvPicPr>
                <p:cNvPr id="6" name="Ink 5">
                  <a:extLst>
                    <a:ext uri="{FF2B5EF4-FFF2-40B4-BE49-F238E27FC236}">
                      <a16:creationId xmlns:a16="http://schemas.microsoft.com/office/drawing/2014/main" id="{398AE63B-BE1A-596B-3216-28EDCFF9992C}"/>
                    </a:ext>
                  </a:extLst>
                </p:cNvPr>
                <p:cNvPicPr/>
                <p:nvPr/>
              </p:nvPicPr>
              <p:blipFill>
                <a:blip r:embed="rId9"/>
                <a:stretch>
                  <a:fillRect/>
                </a:stretch>
              </p:blipFill>
              <p:spPr>
                <a:xfrm>
                  <a:off x="3849345" y="2882745"/>
                  <a:ext cx="642600" cy="768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BB684B04-846F-22CF-091A-9621011F679A}"/>
                    </a:ext>
                  </a:extLst>
                </p14:cNvPr>
                <p14:cNvContentPartPr/>
                <p14:nvPr/>
              </p14:nvContentPartPr>
              <p14:xfrm>
                <a:off x="5393745" y="3123225"/>
                <a:ext cx="24480" cy="510120"/>
              </p14:xfrm>
            </p:contentPart>
          </mc:Choice>
          <mc:Fallback>
            <p:pic>
              <p:nvPicPr>
                <p:cNvPr id="7" name="Ink 6">
                  <a:extLst>
                    <a:ext uri="{FF2B5EF4-FFF2-40B4-BE49-F238E27FC236}">
                      <a16:creationId xmlns:a16="http://schemas.microsoft.com/office/drawing/2014/main" id="{BB684B04-846F-22CF-091A-9621011F679A}"/>
                    </a:ext>
                  </a:extLst>
                </p:cNvPr>
                <p:cNvPicPr/>
                <p:nvPr/>
              </p:nvPicPr>
              <p:blipFill>
                <a:blip r:embed="rId11"/>
                <a:stretch>
                  <a:fillRect/>
                </a:stretch>
              </p:blipFill>
              <p:spPr>
                <a:xfrm>
                  <a:off x="5362785" y="3092625"/>
                  <a:ext cx="86040" cy="571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1E3C6743-2C4A-2C22-E580-CF42E7C33BED}"/>
                    </a:ext>
                  </a:extLst>
                </p14:cNvPr>
                <p14:cNvContentPartPr/>
                <p14:nvPr/>
              </p14:nvContentPartPr>
              <p14:xfrm>
                <a:off x="5477625" y="3032865"/>
                <a:ext cx="439560" cy="683640"/>
              </p14:xfrm>
            </p:contentPart>
          </mc:Choice>
          <mc:Fallback>
            <p:pic>
              <p:nvPicPr>
                <p:cNvPr id="8" name="Ink 7">
                  <a:extLst>
                    <a:ext uri="{FF2B5EF4-FFF2-40B4-BE49-F238E27FC236}">
                      <a16:creationId xmlns:a16="http://schemas.microsoft.com/office/drawing/2014/main" id="{1E3C6743-2C4A-2C22-E580-CF42E7C33BED}"/>
                    </a:ext>
                  </a:extLst>
                </p:cNvPr>
                <p:cNvPicPr/>
                <p:nvPr/>
              </p:nvPicPr>
              <p:blipFill>
                <a:blip r:embed="rId13"/>
                <a:stretch>
                  <a:fillRect/>
                </a:stretch>
              </p:blipFill>
              <p:spPr>
                <a:xfrm>
                  <a:off x="5447025" y="3002265"/>
                  <a:ext cx="501120" cy="744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E5496CE0-E7BD-DF5A-FC90-9DD06E88BB25}"/>
                    </a:ext>
                  </a:extLst>
                </p14:cNvPr>
                <p14:cNvContentPartPr/>
                <p14:nvPr/>
              </p14:nvContentPartPr>
              <p14:xfrm>
                <a:off x="6292305" y="3085425"/>
                <a:ext cx="52200" cy="666000"/>
              </p14:xfrm>
            </p:contentPart>
          </mc:Choice>
          <mc:Fallback>
            <p:pic>
              <p:nvPicPr>
                <p:cNvPr id="9" name="Ink 8">
                  <a:extLst>
                    <a:ext uri="{FF2B5EF4-FFF2-40B4-BE49-F238E27FC236}">
                      <a16:creationId xmlns:a16="http://schemas.microsoft.com/office/drawing/2014/main" id="{E5496CE0-E7BD-DF5A-FC90-9DD06E88BB25}"/>
                    </a:ext>
                  </a:extLst>
                </p:cNvPr>
                <p:cNvPicPr/>
                <p:nvPr/>
              </p:nvPicPr>
              <p:blipFill>
                <a:blip r:embed="rId15"/>
                <a:stretch>
                  <a:fillRect/>
                </a:stretch>
              </p:blipFill>
              <p:spPr>
                <a:xfrm>
                  <a:off x="6261705" y="3054825"/>
                  <a:ext cx="113760" cy="727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77DDF21B-0C83-D118-ACEE-AB7456813A33}"/>
                    </a:ext>
                  </a:extLst>
                </p14:cNvPr>
                <p14:cNvContentPartPr/>
                <p14:nvPr/>
              </p14:nvContentPartPr>
              <p14:xfrm>
                <a:off x="6385905" y="3088305"/>
                <a:ext cx="522000" cy="706680"/>
              </p14:xfrm>
            </p:contentPart>
          </mc:Choice>
          <mc:Fallback>
            <p:pic>
              <p:nvPicPr>
                <p:cNvPr id="10" name="Ink 9">
                  <a:extLst>
                    <a:ext uri="{FF2B5EF4-FFF2-40B4-BE49-F238E27FC236}">
                      <a16:creationId xmlns:a16="http://schemas.microsoft.com/office/drawing/2014/main" id="{77DDF21B-0C83-D118-ACEE-AB7456813A33}"/>
                    </a:ext>
                  </a:extLst>
                </p:cNvPr>
                <p:cNvPicPr/>
                <p:nvPr/>
              </p:nvPicPr>
              <p:blipFill>
                <a:blip r:embed="rId17"/>
                <a:stretch>
                  <a:fillRect/>
                </a:stretch>
              </p:blipFill>
              <p:spPr>
                <a:xfrm>
                  <a:off x="6355305" y="3057345"/>
                  <a:ext cx="583200" cy="767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8BC4C3A0-6CA9-1C49-631B-FA3751045FBD}"/>
                    </a:ext>
                  </a:extLst>
                </p14:cNvPr>
                <p14:cNvContentPartPr/>
                <p14:nvPr/>
              </p14:nvContentPartPr>
              <p14:xfrm>
                <a:off x="4419225" y="4116465"/>
                <a:ext cx="41040" cy="614160"/>
              </p14:xfrm>
            </p:contentPart>
          </mc:Choice>
          <mc:Fallback>
            <p:pic>
              <p:nvPicPr>
                <p:cNvPr id="11" name="Ink 10">
                  <a:extLst>
                    <a:ext uri="{FF2B5EF4-FFF2-40B4-BE49-F238E27FC236}">
                      <a16:creationId xmlns:a16="http://schemas.microsoft.com/office/drawing/2014/main" id="{8BC4C3A0-6CA9-1C49-631B-FA3751045FBD}"/>
                    </a:ext>
                  </a:extLst>
                </p:cNvPr>
                <p:cNvPicPr/>
                <p:nvPr/>
              </p:nvPicPr>
              <p:blipFill>
                <a:blip r:embed="rId19"/>
                <a:stretch>
                  <a:fillRect/>
                </a:stretch>
              </p:blipFill>
              <p:spPr>
                <a:xfrm>
                  <a:off x="4388625" y="4085865"/>
                  <a:ext cx="102240" cy="675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EDDDAC38-A784-F2C6-977E-81A6E169825E}"/>
                    </a:ext>
                  </a:extLst>
                </p14:cNvPr>
                <p14:cNvContentPartPr/>
                <p14:nvPr/>
              </p14:nvContentPartPr>
              <p14:xfrm>
                <a:off x="4308345" y="4089825"/>
                <a:ext cx="532080" cy="817200"/>
              </p14:xfrm>
            </p:contentPart>
          </mc:Choice>
          <mc:Fallback>
            <p:pic>
              <p:nvPicPr>
                <p:cNvPr id="12" name="Ink 11">
                  <a:extLst>
                    <a:ext uri="{FF2B5EF4-FFF2-40B4-BE49-F238E27FC236}">
                      <a16:creationId xmlns:a16="http://schemas.microsoft.com/office/drawing/2014/main" id="{EDDDAC38-A784-F2C6-977E-81A6E169825E}"/>
                    </a:ext>
                  </a:extLst>
                </p:cNvPr>
                <p:cNvPicPr/>
                <p:nvPr/>
              </p:nvPicPr>
              <p:blipFill>
                <a:blip r:embed="rId21"/>
                <a:stretch>
                  <a:fillRect/>
                </a:stretch>
              </p:blipFill>
              <p:spPr>
                <a:xfrm>
                  <a:off x="4277385" y="4059225"/>
                  <a:ext cx="593640" cy="878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286C66A4-580D-0016-D9ED-50BAC5D39A3E}"/>
                    </a:ext>
                  </a:extLst>
                </p14:cNvPr>
                <p14:cNvContentPartPr/>
                <p14:nvPr/>
              </p14:nvContentPartPr>
              <p14:xfrm>
                <a:off x="5612625" y="4158945"/>
                <a:ext cx="73800" cy="583200"/>
              </p14:xfrm>
            </p:contentPart>
          </mc:Choice>
          <mc:Fallback>
            <p:pic>
              <p:nvPicPr>
                <p:cNvPr id="13" name="Ink 12">
                  <a:extLst>
                    <a:ext uri="{FF2B5EF4-FFF2-40B4-BE49-F238E27FC236}">
                      <a16:creationId xmlns:a16="http://schemas.microsoft.com/office/drawing/2014/main" id="{286C66A4-580D-0016-D9ED-50BAC5D39A3E}"/>
                    </a:ext>
                  </a:extLst>
                </p:cNvPr>
                <p:cNvPicPr/>
                <p:nvPr/>
              </p:nvPicPr>
              <p:blipFill>
                <a:blip r:embed="rId23"/>
                <a:stretch>
                  <a:fillRect/>
                </a:stretch>
              </p:blipFill>
              <p:spPr>
                <a:xfrm>
                  <a:off x="5582025" y="4128345"/>
                  <a:ext cx="135000" cy="644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7CA20AF4-8EF7-484F-6482-33EBAA671443}"/>
                    </a:ext>
                  </a:extLst>
                </p14:cNvPr>
                <p14:cNvContentPartPr/>
                <p14:nvPr/>
              </p14:nvContentPartPr>
              <p14:xfrm>
                <a:off x="5666625" y="4153545"/>
                <a:ext cx="516960" cy="780840"/>
              </p14:xfrm>
            </p:contentPart>
          </mc:Choice>
          <mc:Fallback>
            <p:pic>
              <p:nvPicPr>
                <p:cNvPr id="14" name="Ink 13">
                  <a:extLst>
                    <a:ext uri="{FF2B5EF4-FFF2-40B4-BE49-F238E27FC236}">
                      <a16:creationId xmlns:a16="http://schemas.microsoft.com/office/drawing/2014/main" id="{7CA20AF4-8EF7-484F-6482-33EBAA671443}"/>
                    </a:ext>
                  </a:extLst>
                </p:cNvPr>
                <p:cNvPicPr/>
                <p:nvPr/>
              </p:nvPicPr>
              <p:blipFill>
                <a:blip r:embed="rId25"/>
                <a:stretch>
                  <a:fillRect/>
                </a:stretch>
              </p:blipFill>
              <p:spPr>
                <a:xfrm>
                  <a:off x="5636025" y="4122945"/>
                  <a:ext cx="578520" cy="842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94399315-554E-F5E7-136C-B546B5CEF423}"/>
                    </a:ext>
                  </a:extLst>
                </p14:cNvPr>
                <p14:cNvContentPartPr/>
                <p14:nvPr/>
              </p14:nvContentPartPr>
              <p14:xfrm>
                <a:off x="6543945" y="4360545"/>
                <a:ext cx="35280" cy="500040"/>
              </p14:xfrm>
            </p:contentPart>
          </mc:Choice>
          <mc:Fallback>
            <p:pic>
              <p:nvPicPr>
                <p:cNvPr id="15" name="Ink 14">
                  <a:extLst>
                    <a:ext uri="{FF2B5EF4-FFF2-40B4-BE49-F238E27FC236}">
                      <a16:creationId xmlns:a16="http://schemas.microsoft.com/office/drawing/2014/main" id="{94399315-554E-F5E7-136C-B546B5CEF423}"/>
                    </a:ext>
                  </a:extLst>
                </p:cNvPr>
                <p:cNvPicPr/>
                <p:nvPr/>
              </p:nvPicPr>
              <p:blipFill>
                <a:blip r:embed="rId27"/>
                <a:stretch>
                  <a:fillRect/>
                </a:stretch>
              </p:blipFill>
              <p:spPr>
                <a:xfrm>
                  <a:off x="6513345" y="4329945"/>
                  <a:ext cx="96480" cy="561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420116D8-59FE-3C66-C35B-284A3C6C2408}"/>
                    </a:ext>
                  </a:extLst>
                </p14:cNvPr>
                <p14:cNvContentPartPr/>
                <p14:nvPr/>
              </p14:nvContentPartPr>
              <p14:xfrm>
                <a:off x="6448545" y="4304385"/>
                <a:ext cx="469080" cy="691920"/>
              </p14:xfrm>
            </p:contentPart>
          </mc:Choice>
          <mc:Fallback>
            <p:pic>
              <p:nvPicPr>
                <p:cNvPr id="16" name="Ink 15">
                  <a:extLst>
                    <a:ext uri="{FF2B5EF4-FFF2-40B4-BE49-F238E27FC236}">
                      <a16:creationId xmlns:a16="http://schemas.microsoft.com/office/drawing/2014/main" id="{420116D8-59FE-3C66-C35B-284A3C6C2408}"/>
                    </a:ext>
                  </a:extLst>
                </p:cNvPr>
                <p:cNvPicPr/>
                <p:nvPr/>
              </p:nvPicPr>
              <p:blipFill>
                <a:blip r:embed="rId29"/>
                <a:stretch>
                  <a:fillRect/>
                </a:stretch>
              </p:blipFill>
              <p:spPr>
                <a:xfrm>
                  <a:off x="6417945" y="4273785"/>
                  <a:ext cx="530280" cy="753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66B66C28-B594-9DA6-256B-2DC91A37BB60}"/>
                    </a:ext>
                  </a:extLst>
                </p14:cNvPr>
                <p14:cNvContentPartPr/>
                <p14:nvPr/>
              </p14:nvContentPartPr>
              <p14:xfrm>
                <a:off x="3832785" y="2225025"/>
                <a:ext cx="175320" cy="414360"/>
              </p14:xfrm>
            </p:contentPart>
          </mc:Choice>
          <mc:Fallback>
            <p:pic>
              <p:nvPicPr>
                <p:cNvPr id="18" name="Ink 17">
                  <a:extLst>
                    <a:ext uri="{FF2B5EF4-FFF2-40B4-BE49-F238E27FC236}">
                      <a16:creationId xmlns:a16="http://schemas.microsoft.com/office/drawing/2014/main" id="{66B66C28-B594-9DA6-256B-2DC91A37BB60}"/>
                    </a:ext>
                  </a:extLst>
                </p:cNvPr>
                <p:cNvPicPr/>
                <p:nvPr/>
              </p:nvPicPr>
              <p:blipFill>
                <a:blip r:embed="rId31"/>
                <a:stretch>
                  <a:fillRect/>
                </a:stretch>
              </p:blipFill>
              <p:spPr>
                <a:xfrm>
                  <a:off x="3802185" y="2194425"/>
                  <a:ext cx="23652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083DBDD9-1650-5085-4FA0-500ACC57C96F}"/>
                    </a:ext>
                  </a:extLst>
                </p14:cNvPr>
                <p14:cNvContentPartPr/>
                <p14:nvPr/>
              </p14:nvContentPartPr>
              <p14:xfrm>
                <a:off x="4117905" y="2463705"/>
                <a:ext cx="17280" cy="205560"/>
              </p14:xfrm>
            </p:contentPart>
          </mc:Choice>
          <mc:Fallback>
            <p:pic>
              <p:nvPicPr>
                <p:cNvPr id="19" name="Ink 18">
                  <a:extLst>
                    <a:ext uri="{FF2B5EF4-FFF2-40B4-BE49-F238E27FC236}">
                      <a16:creationId xmlns:a16="http://schemas.microsoft.com/office/drawing/2014/main" id="{083DBDD9-1650-5085-4FA0-500ACC57C96F}"/>
                    </a:ext>
                  </a:extLst>
                </p:cNvPr>
                <p:cNvPicPr/>
                <p:nvPr/>
              </p:nvPicPr>
              <p:blipFill>
                <a:blip r:embed="rId33"/>
                <a:stretch>
                  <a:fillRect/>
                </a:stretch>
              </p:blipFill>
              <p:spPr>
                <a:xfrm>
                  <a:off x="4087305" y="2433105"/>
                  <a:ext cx="788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27963F85-E9D7-3437-9388-B045F412A594}"/>
                    </a:ext>
                  </a:extLst>
                </p14:cNvPr>
                <p14:cNvContentPartPr/>
                <p14:nvPr/>
              </p14:nvContentPartPr>
              <p14:xfrm>
                <a:off x="3503385" y="2010825"/>
                <a:ext cx="921600" cy="952920"/>
              </p14:xfrm>
            </p:contentPart>
          </mc:Choice>
          <mc:Fallback>
            <p:pic>
              <p:nvPicPr>
                <p:cNvPr id="20" name="Ink 19">
                  <a:extLst>
                    <a:ext uri="{FF2B5EF4-FFF2-40B4-BE49-F238E27FC236}">
                      <a16:creationId xmlns:a16="http://schemas.microsoft.com/office/drawing/2014/main" id="{27963F85-E9D7-3437-9388-B045F412A594}"/>
                    </a:ext>
                  </a:extLst>
                </p:cNvPr>
                <p:cNvPicPr/>
                <p:nvPr/>
              </p:nvPicPr>
              <p:blipFill>
                <a:blip r:embed="rId35"/>
                <a:stretch>
                  <a:fillRect/>
                </a:stretch>
              </p:blipFill>
              <p:spPr>
                <a:xfrm>
                  <a:off x="3472785" y="1980225"/>
                  <a:ext cx="983160" cy="1014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59C5C0EE-02C6-9C53-6181-BD1B6DFFB3A9}"/>
                    </a:ext>
                  </a:extLst>
                </p14:cNvPr>
                <p14:cNvContentPartPr/>
                <p14:nvPr/>
              </p14:nvContentPartPr>
              <p14:xfrm>
                <a:off x="4404105" y="2278665"/>
                <a:ext cx="3663360" cy="210600"/>
              </p14:xfrm>
            </p:contentPart>
          </mc:Choice>
          <mc:Fallback>
            <p:pic>
              <p:nvPicPr>
                <p:cNvPr id="22" name="Ink 21">
                  <a:extLst>
                    <a:ext uri="{FF2B5EF4-FFF2-40B4-BE49-F238E27FC236}">
                      <a16:creationId xmlns:a16="http://schemas.microsoft.com/office/drawing/2014/main" id="{59C5C0EE-02C6-9C53-6181-BD1B6DFFB3A9}"/>
                    </a:ext>
                  </a:extLst>
                </p:cNvPr>
                <p:cNvPicPr/>
                <p:nvPr/>
              </p:nvPicPr>
              <p:blipFill>
                <a:blip r:embed="rId37"/>
                <a:stretch>
                  <a:fillRect/>
                </a:stretch>
              </p:blipFill>
              <p:spPr>
                <a:xfrm>
                  <a:off x="4373505" y="2248065"/>
                  <a:ext cx="37249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31A3EB99-AEF3-1CDD-CDEF-A72C7C83DB3D}"/>
                    </a:ext>
                  </a:extLst>
                </p14:cNvPr>
                <p14:cNvContentPartPr/>
                <p14:nvPr/>
              </p14:nvContentPartPr>
              <p14:xfrm>
                <a:off x="7841025" y="2300265"/>
                <a:ext cx="266040" cy="352800"/>
              </p14:xfrm>
            </p:contentPart>
          </mc:Choice>
          <mc:Fallback>
            <p:pic>
              <p:nvPicPr>
                <p:cNvPr id="23" name="Ink 22">
                  <a:extLst>
                    <a:ext uri="{FF2B5EF4-FFF2-40B4-BE49-F238E27FC236}">
                      <a16:creationId xmlns:a16="http://schemas.microsoft.com/office/drawing/2014/main" id="{31A3EB99-AEF3-1CDD-CDEF-A72C7C83DB3D}"/>
                    </a:ext>
                  </a:extLst>
                </p:cNvPr>
                <p:cNvPicPr/>
                <p:nvPr/>
              </p:nvPicPr>
              <p:blipFill>
                <a:blip r:embed="rId39"/>
                <a:stretch>
                  <a:fillRect/>
                </a:stretch>
              </p:blipFill>
              <p:spPr>
                <a:xfrm>
                  <a:off x="7810425" y="2269665"/>
                  <a:ext cx="32724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BE7B962D-BE14-7A1F-F8C8-468E897F9593}"/>
                    </a:ext>
                  </a:extLst>
                </p14:cNvPr>
                <p14:cNvContentPartPr/>
                <p14:nvPr/>
              </p14:nvContentPartPr>
              <p14:xfrm>
                <a:off x="8479665" y="2241225"/>
                <a:ext cx="376560" cy="426600"/>
              </p14:xfrm>
            </p:contentPart>
          </mc:Choice>
          <mc:Fallback>
            <p:pic>
              <p:nvPicPr>
                <p:cNvPr id="25" name="Ink 24">
                  <a:extLst>
                    <a:ext uri="{FF2B5EF4-FFF2-40B4-BE49-F238E27FC236}">
                      <a16:creationId xmlns:a16="http://schemas.microsoft.com/office/drawing/2014/main" id="{BE7B962D-BE14-7A1F-F8C8-468E897F9593}"/>
                    </a:ext>
                  </a:extLst>
                </p:cNvPr>
                <p:cNvPicPr/>
                <p:nvPr/>
              </p:nvPicPr>
              <p:blipFill>
                <a:blip r:embed="rId41"/>
                <a:stretch>
                  <a:fillRect/>
                </a:stretch>
              </p:blipFill>
              <p:spPr>
                <a:xfrm>
                  <a:off x="8449065" y="2210625"/>
                  <a:ext cx="438120" cy="487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A1628A1F-946E-3B40-4BF3-79B1EBA8245F}"/>
                    </a:ext>
                  </a:extLst>
                </p14:cNvPr>
                <p14:cNvContentPartPr/>
                <p14:nvPr/>
              </p14:nvContentPartPr>
              <p14:xfrm>
                <a:off x="8418465" y="2331945"/>
                <a:ext cx="211320" cy="341280"/>
              </p14:xfrm>
            </p:contentPart>
          </mc:Choice>
          <mc:Fallback>
            <p:pic>
              <p:nvPicPr>
                <p:cNvPr id="26" name="Ink 25">
                  <a:extLst>
                    <a:ext uri="{FF2B5EF4-FFF2-40B4-BE49-F238E27FC236}">
                      <a16:creationId xmlns:a16="http://schemas.microsoft.com/office/drawing/2014/main" id="{A1628A1F-946E-3B40-4BF3-79B1EBA8245F}"/>
                    </a:ext>
                  </a:extLst>
                </p:cNvPr>
                <p:cNvPicPr/>
                <p:nvPr/>
              </p:nvPicPr>
              <p:blipFill>
                <a:blip r:embed="rId43"/>
                <a:stretch>
                  <a:fillRect/>
                </a:stretch>
              </p:blipFill>
              <p:spPr>
                <a:xfrm>
                  <a:off x="8387865" y="2301345"/>
                  <a:ext cx="27252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8849D3EF-934E-78B3-8980-D417CA8668B7}"/>
                    </a:ext>
                  </a:extLst>
                </p14:cNvPr>
                <p14:cNvContentPartPr/>
                <p14:nvPr/>
              </p14:nvContentPartPr>
              <p14:xfrm>
                <a:off x="8432505" y="2297385"/>
                <a:ext cx="296280" cy="308880"/>
              </p14:xfrm>
            </p:contentPart>
          </mc:Choice>
          <mc:Fallback>
            <p:pic>
              <p:nvPicPr>
                <p:cNvPr id="27" name="Ink 26">
                  <a:extLst>
                    <a:ext uri="{FF2B5EF4-FFF2-40B4-BE49-F238E27FC236}">
                      <a16:creationId xmlns:a16="http://schemas.microsoft.com/office/drawing/2014/main" id="{8849D3EF-934E-78B3-8980-D417CA8668B7}"/>
                    </a:ext>
                  </a:extLst>
                </p:cNvPr>
                <p:cNvPicPr/>
                <p:nvPr/>
              </p:nvPicPr>
              <p:blipFill>
                <a:blip r:embed="rId45"/>
                <a:stretch>
                  <a:fillRect/>
                </a:stretch>
              </p:blipFill>
              <p:spPr>
                <a:xfrm>
                  <a:off x="8401905" y="2266785"/>
                  <a:ext cx="35784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0308810A-0CAB-C1FE-BB32-B388DABBD80E}"/>
                    </a:ext>
                  </a:extLst>
                </p14:cNvPr>
                <p14:cNvContentPartPr/>
                <p14:nvPr/>
              </p14:nvContentPartPr>
              <p14:xfrm>
                <a:off x="8806185" y="2449305"/>
                <a:ext cx="148320" cy="185040"/>
              </p14:xfrm>
            </p:contentPart>
          </mc:Choice>
          <mc:Fallback>
            <p:pic>
              <p:nvPicPr>
                <p:cNvPr id="28" name="Ink 27">
                  <a:extLst>
                    <a:ext uri="{FF2B5EF4-FFF2-40B4-BE49-F238E27FC236}">
                      <a16:creationId xmlns:a16="http://schemas.microsoft.com/office/drawing/2014/main" id="{0308810A-0CAB-C1FE-BB32-B388DABBD80E}"/>
                    </a:ext>
                  </a:extLst>
                </p:cNvPr>
                <p:cNvPicPr/>
                <p:nvPr/>
              </p:nvPicPr>
              <p:blipFill>
                <a:blip r:embed="rId47"/>
                <a:stretch>
                  <a:fillRect/>
                </a:stretch>
              </p:blipFill>
              <p:spPr>
                <a:xfrm>
                  <a:off x="8775585" y="2418705"/>
                  <a:ext cx="2098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61B1F632-EFCA-25EE-1443-AC85E6003201}"/>
                    </a:ext>
                  </a:extLst>
                </p14:cNvPr>
                <p14:cNvContentPartPr/>
                <p14:nvPr/>
              </p14:nvContentPartPr>
              <p14:xfrm>
                <a:off x="5539545" y="3260385"/>
                <a:ext cx="218160" cy="336600"/>
              </p14:xfrm>
            </p:contentPart>
          </mc:Choice>
          <mc:Fallback>
            <p:pic>
              <p:nvPicPr>
                <p:cNvPr id="30" name="Ink 29">
                  <a:extLst>
                    <a:ext uri="{FF2B5EF4-FFF2-40B4-BE49-F238E27FC236}">
                      <a16:creationId xmlns:a16="http://schemas.microsoft.com/office/drawing/2014/main" id="{61B1F632-EFCA-25EE-1443-AC85E6003201}"/>
                    </a:ext>
                  </a:extLst>
                </p:cNvPr>
                <p:cNvPicPr/>
                <p:nvPr/>
              </p:nvPicPr>
              <p:blipFill>
                <a:blip r:embed="rId49"/>
                <a:stretch>
                  <a:fillRect/>
                </a:stretch>
              </p:blipFill>
              <p:spPr>
                <a:xfrm>
                  <a:off x="5508585" y="3229785"/>
                  <a:ext cx="27936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Ink 31">
                  <a:extLst>
                    <a:ext uri="{FF2B5EF4-FFF2-40B4-BE49-F238E27FC236}">
                      <a16:creationId xmlns:a16="http://schemas.microsoft.com/office/drawing/2014/main" id="{376FD2EC-5ADA-BBD0-43FE-39860CD8CDD4}"/>
                    </a:ext>
                  </a:extLst>
                </p14:cNvPr>
                <p14:cNvContentPartPr/>
                <p14:nvPr/>
              </p14:nvContentPartPr>
              <p14:xfrm>
                <a:off x="6551505" y="3296025"/>
                <a:ext cx="171000" cy="240480"/>
              </p14:xfrm>
            </p:contentPart>
          </mc:Choice>
          <mc:Fallback>
            <p:pic>
              <p:nvPicPr>
                <p:cNvPr id="32" name="Ink 31">
                  <a:extLst>
                    <a:ext uri="{FF2B5EF4-FFF2-40B4-BE49-F238E27FC236}">
                      <a16:creationId xmlns:a16="http://schemas.microsoft.com/office/drawing/2014/main" id="{376FD2EC-5ADA-BBD0-43FE-39860CD8CDD4}"/>
                    </a:ext>
                  </a:extLst>
                </p:cNvPr>
                <p:cNvPicPr/>
                <p:nvPr/>
              </p:nvPicPr>
              <p:blipFill>
                <a:blip r:embed="rId51"/>
                <a:stretch>
                  <a:fillRect/>
                </a:stretch>
              </p:blipFill>
              <p:spPr>
                <a:xfrm>
                  <a:off x="6520905" y="3265425"/>
                  <a:ext cx="23256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84E5A6C7-A21E-0B10-A73C-D7C051F0F308}"/>
                    </a:ext>
                  </a:extLst>
                </p14:cNvPr>
                <p14:cNvContentPartPr/>
                <p14:nvPr/>
              </p14:nvContentPartPr>
              <p14:xfrm>
                <a:off x="4346505" y="1919745"/>
                <a:ext cx="1282320" cy="1040040"/>
              </p14:xfrm>
            </p:contentPart>
          </mc:Choice>
          <mc:Fallback>
            <p:pic>
              <p:nvPicPr>
                <p:cNvPr id="34" name="Ink 33">
                  <a:extLst>
                    <a:ext uri="{FF2B5EF4-FFF2-40B4-BE49-F238E27FC236}">
                      <a16:creationId xmlns:a16="http://schemas.microsoft.com/office/drawing/2014/main" id="{84E5A6C7-A21E-0B10-A73C-D7C051F0F308}"/>
                    </a:ext>
                  </a:extLst>
                </p:cNvPr>
                <p:cNvPicPr/>
                <p:nvPr/>
              </p:nvPicPr>
              <p:blipFill>
                <a:blip r:embed="rId53"/>
                <a:stretch>
                  <a:fillRect/>
                </a:stretch>
              </p:blipFill>
              <p:spPr>
                <a:xfrm>
                  <a:off x="4315905" y="1889145"/>
                  <a:ext cx="1343520" cy="1101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4744194A-3316-E3C6-CDAA-E81C41AC7374}"/>
                    </a:ext>
                  </a:extLst>
                </p14:cNvPr>
                <p14:cNvContentPartPr/>
                <p14:nvPr/>
              </p14:nvContentPartPr>
              <p14:xfrm>
                <a:off x="5498145" y="2796345"/>
                <a:ext cx="268920" cy="143280"/>
              </p14:xfrm>
            </p:contentPart>
          </mc:Choice>
          <mc:Fallback>
            <p:pic>
              <p:nvPicPr>
                <p:cNvPr id="35" name="Ink 34">
                  <a:extLst>
                    <a:ext uri="{FF2B5EF4-FFF2-40B4-BE49-F238E27FC236}">
                      <a16:creationId xmlns:a16="http://schemas.microsoft.com/office/drawing/2014/main" id="{4744194A-3316-E3C6-CDAA-E81C41AC7374}"/>
                    </a:ext>
                  </a:extLst>
                </p:cNvPr>
                <p:cNvPicPr/>
                <p:nvPr/>
              </p:nvPicPr>
              <p:blipFill>
                <a:blip r:embed="rId55"/>
                <a:stretch>
                  <a:fillRect/>
                </a:stretch>
              </p:blipFill>
              <p:spPr>
                <a:xfrm>
                  <a:off x="5467545" y="2765745"/>
                  <a:ext cx="33012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CD598EB2-63F4-3A5E-1FF4-CB8456CF4C70}"/>
                    </a:ext>
                  </a:extLst>
                </p14:cNvPr>
                <p14:cNvContentPartPr/>
                <p14:nvPr/>
              </p14:nvContentPartPr>
              <p14:xfrm>
                <a:off x="4621905" y="2384865"/>
                <a:ext cx="3428640" cy="318600"/>
              </p14:xfrm>
            </p:contentPart>
          </mc:Choice>
          <mc:Fallback>
            <p:pic>
              <p:nvPicPr>
                <p:cNvPr id="36" name="Ink 35">
                  <a:extLst>
                    <a:ext uri="{FF2B5EF4-FFF2-40B4-BE49-F238E27FC236}">
                      <a16:creationId xmlns:a16="http://schemas.microsoft.com/office/drawing/2014/main" id="{CD598EB2-63F4-3A5E-1FF4-CB8456CF4C70}"/>
                    </a:ext>
                  </a:extLst>
                </p:cNvPr>
                <p:cNvPicPr/>
                <p:nvPr/>
              </p:nvPicPr>
              <p:blipFill>
                <a:blip r:embed="rId57"/>
                <a:stretch>
                  <a:fillRect/>
                </a:stretch>
              </p:blipFill>
              <p:spPr>
                <a:xfrm>
                  <a:off x="4591305" y="2354265"/>
                  <a:ext cx="348984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D3191851-89AF-48F4-2179-F8761E83D6AC}"/>
                    </a:ext>
                  </a:extLst>
                </p14:cNvPr>
                <p14:cNvContentPartPr/>
                <p14:nvPr/>
              </p14:nvContentPartPr>
              <p14:xfrm>
                <a:off x="5684265" y="2865105"/>
                <a:ext cx="2160" cy="9000"/>
              </p14:xfrm>
            </p:contentPart>
          </mc:Choice>
          <mc:Fallback>
            <p:pic>
              <p:nvPicPr>
                <p:cNvPr id="38" name="Ink 37">
                  <a:extLst>
                    <a:ext uri="{FF2B5EF4-FFF2-40B4-BE49-F238E27FC236}">
                      <a16:creationId xmlns:a16="http://schemas.microsoft.com/office/drawing/2014/main" id="{D3191851-89AF-48F4-2179-F8761E83D6AC}"/>
                    </a:ext>
                  </a:extLst>
                </p:cNvPr>
                <p:cNvPicPr/>
                <p:nvPr/>
              </p:nvPicPr>
              <p:blipFill>
                <a:blip r:embed="rId59"/>
                <a:stretch>
                  <a:fillRect/>
                </a:stretch>
              </p:blipFill>
              <p:spPr>
                <a:xfrm>
                  <a:off x="5653665" y="2834505"/>
                  <a:ext cx="637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F26DCF31-C868-1B1C-F52C-56F9C69A44C8}"/>
                    </a:ext>
                  </a:extLst>
                </p14:cNvPr>
                <p14:cNvContentPartPr/>
                <p14:nvPr/>
              </p14:nvContentPartPr>
              <p14:xfrm>
                <a:off x="5099265" y="2935665"/>
                <a:ext cx="544320" cy="1434960"/>
              </p14:xfrm>
            </p:contentPart>
          </mc:Choice>
          <mc:Fallback>
            <p:pic>
              <p:nvPicPr>
                <p:cNvPr id="39" name="Ink 38">
                  <a:extLst>
                    <a:ext uri="{FF2B5EF4-FFF2-40B4-BE49-F238E27FC236}">
                      <a16:creationId xmlns:a16="http://schemas.microsoft.com/office/drawing/2014/main" id="{F26DCF31-C868-1B1C-F52C-56F9C69A44C8}"/>
                    </a:ext>
                  </a:extLst>
                </p:cNvPr>
                <p:cNvPicPr/>
                <p:nvPr/>
              </p:nvPicPr>
              <p:blipFill>
                <a:blip r:embed="rId61"/>
                <a:stretch>
                  <a:fillRect/>
                </a:stretch>
              </p:blipFill>
              <p:spPr>
                <a:xfrm>
                  <a:off x="5068305" y="2905065"/>
                  <a:ext cx="605520" cy="1496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2C577272-1224-CCDB-7BF5-CCD606440EC1}"/>
                    </a:ext>
                  </a:extLst>
                </p14:cNvPr>
                <p14:cNvContentPartPr/>
                <p14:nvPr/>
              </p14:nvContentPartPr>
              <p14:xfrm>
                <a:off x="5405265" y="4158945"/>
                <a:ext cx="230400" cy="345960"/>
              </p14:xfrm>
            </p:contentPart>
          </mc:Choice>
          <mc:Fallback>
            <p:pic>
              <p:nvPicPr>
                <p:cNvPr id="40" name="Ink 39">
                  <a:extLst>
                    <a:ext uri="{FF2B5EF4-FFF2-40B4-BE49-F238E27FC236}">
                      <a16:creationId xmlns:a16="http://schemas.microsoft.com/office/drawing/2014/main" id="{2C577272-1224-CCDB-7BF5-CCD606440EC1}"/>
                    </a:ext>
                  </a:extLst>
                </p:cNvPr>
                <p:cNvPicPr/>
                <p:nvPr/>
              </p:nvPicPr>
              <p:blipFill>
                <a:blip r:embed="rId63"/>
                <a:stretch>
                  <a:fillRect/>
                </a:stretch>
              </p:blipFill>
              <p:spPr>
                <a:xfrm>
                  <a:off x="5374665" y="4128345"/>
                  <a:ext cx="29160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C3A9FB7A-1777-8BD8-A55E-0B410FA49121}"/>
                    </a:ext>
                  </a:extLst>
                </p14:cNvPr>
                <p14:cNvContentPartPr/>
                <p14:nvPr/>
              </p14:nvContentPartPr>
              <p14:xfrm>
                <a:off x="5614425" y="4400505"/>
                <a:ext cx="468720" cy="104400"/>
              </p14:xfrm>
            </p:contentPart>
          </mc:Choice>
          <mc:Fallback>
            <p:pic>
              <p:nvPicPr>
                <p:cNvPr id="41" name="Ink 40">
                  <a:extLst>
                    <a:ext uri="{FF2B5EF4-FFF2-40B4-BE49-F238E27FC236}">
                      <a16:creationId xmlns:a16="http://schemas.microsoft.com/office/drawing/2014/main" id="{C3A9FB7A-1777-8BD8-A55E-0B410FA49121}"/>
                    </a:ext>
                  </a:extLst>
                </p:cNvPr>
                <p:cNvPicPr/>
                <p:nvPr/>
              </p:nvPicPr>
              <p:blipFill>
                <a:blip r:embed="rId65"/>
                <a:stretch>
                  <a:fillRect/>
                </a:stretch>
              </p:blipFill>
              <p:spPr>
                <a:xfrm>
                  <a:off x="5583465" y="4369905"/>
                  <a:ext cx="5302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370B7655-16E0-D617-5649-FF418464BA93}"/>
                    </a:ext>
                  </a:extLst>
                </p14:cNvPr>
                <p14:cNvContentPartPr/>
                <p14:nvPr/>
              </p14:nvContentPartPr>
              <p14:xfrm>
                <a:off x="6177105" y="4564305"/>
                <a:ext cx="488880" cy="425160"/>
              </p14:xfrm>
            </p:contentPart>
          </mc:Choice>
          <mc:Fallback>
            <p:pic>
              <p:nvPicPr>
                <p:cNvPr id="42" name="Ink 41">
                  <a:extLst>
                    <a:ext uri="{FF2B5EF4-FFF2-40B4-BE49-F238E27FC236}">
                      <a16:creationId xmlns:a16="http://schemas.microsoft.com/office/drawing/2014/main" id="{370B7655-16E0-D617-5649-FF418464BA93}"/>
                    </a:ext>
                  </a:extLst>
                </p:cNvPr>
                <p:cNvPicPr/>
                <p:nvPr/>
              </p:nvPicPr>
              <p:blipFill>
                <a:blip r:embed="rId67"/>
                <a:stretch>
                  <a:fillRect/>
                </a:stretch>
              </p:blipFill>
              <p:spPr>
                <a:xfrm>
                  <a:off x="6146505" y="4533705"/>
                  <a:ext cx="550440" cy="486360"/>
                </a:xfrm>
                <a:prstGeom prst="rect">
                  <a:avLst/>
                </a:prstGeom>
              </p:spPr>
            </p:pic>
          </mc:Fallback>
        </mc:AlternateContent>
      </p:grpSp>
      <p:grpSp>
        <p:nvGrpSpPr>
          <p:cNvPr id="60" name="Group 59">
            <a:extLst>
              <a:ext uri="{FF2B5EF4-FFF2-40B4-BE49-F238E27FC236}">
                <a16:creationId xmlns:a16="http://schemas.microsoft.com/office/drawing/2014/main" id="{F9E8E91E-677B-F7B1-54DE-6D0C28E797FD}"/>
              </a:ext>
            </a:extLst>
          </p:cNvPr>
          <p:cNvGrpSpPr/>
          <p:nvPr/>
        </p:nvGrpSpPr>
        <p:grpSpPr>
          <a:xfrm>
            <a:off x="10035945" y="2254545"/>
            <a:ext cx="4262760" cy="2586960"/>
            <a:chOff x="10035945" y="2254545"/>
            <a:chExt cx="4262760" cy="2586960"/>
          </a:xfrm>
        </p:grpSpPr>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6857510E-215A-43E0-352A-2C8318CAAEB7}"/>
                    </a:ext>
                  </a:extLst>
                </p14:cNvPr>
                <p14:cNvContentPartPr/>
                <p14:nvPr/>
              </p14:nvContentPartPr>
              <p14:xfrm>
                <a:off x="10546065" y="2814705"/>
                <a:ext cx="279720" cy="587520"/>
              </p14:xfrm>
            </p:contentPart>
          </mc:Choice>
          <mc:Fallback>
            <p:pic>
              <p:nvPicPr>
                <p:cNvPr id="44" name="Ink 43">
                  <a:extLst>
                    <a:ext uri="{FF2B5EF4-FFF2-40B4-BE49-F238E27FC236}">
                      <a16:creationId xmlns:a16="http://schemas.microsoft.com/office/drawing/2014/main" id="{6857510E-215A-43E0-352A-2C8318CAAEB7}"/>
                    </a:ext>
                  </a:extLst>
                </p:cNvPr>
                <p:cNvPicPr/>
                <p:nvPr/>
              </p:nvPicPr>
              <p:blipFill>
                <a:blip r:embed="rId69"/>
                <a:stretch>
                  <a:fillRect/>
                </a:stretch>
              </p:blipFill>
              <p:spPr>
                <a:xfrm>
                  <a:off x="10515465" y="2784105"/>
                  <a:ext cx="341280" cy="648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EE6981A0-DB21-41B0-047B-3F9D1B781190}"/>
                    </a:ext>
                  </a:extLst>
                </p14:cNvPr>
                <p14:cNvContentPartPr/>
                <p14:nvPr/>
              </p14:nvContentPartPr>
              <p14:xfrm>
                <a:off x="10396305" y="2879505"/>
                <a:ext cx="384120" cy="637200"/>
              </p14:xfrm>
            </p:contentPart>
          </mc:Choice>
          <mc:Fallback>
            <p:pic>
              <p:nvPicPr>
                <p:cNvPr id="45" name="Ink 44">
                  <a:extLst>
                    <a:ext uri="{FF2B5EF4-FFF2-40B4-BE49-F238E27FC236}">
                      <a16:creationId xmlns:a16="http://schemas.microsoft.com/office/drawing/2014/main" id="{EE6981A0-DB21-41B0-047B-3F9D1B781190}"/>
                    </a:ext>
                  </a:extLst>
                </p:cNvPr>
                <p:cNvPicPr/>
                <p:nvPr/>
              </p:nvPicPr>
              <p:blipFill>
                <a:blip r:embed="rId71"/>
                <a:stretch>
                  <a:fillRect/>
                </a:stretch>
              </p:blipFill>
              <p:spPr>
                <a:xfrm>
                  <a:off x="10365705" y="2848905"/>
                  <a:ext cx="445320" cy="698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01910A03-3830-942B-B835-C86B52EC79B9}"/>
                    </a:ext>
                  </a:extLst>
                </p14:cNvPr>
                <p14:cNvContentPartPr/>
                <p14:nvPr/>
              </p14:nvContentPartPr>
              <p14:xfrm>
                <a:off x="11112345" y="3202065"/>
                <a:ext cx="277560" cy="50760"/>
              </p14:xfrm>
            </p:contentPart>
          </mc:Choice>
          <mc:Fallback>
            <p:pic>
              <p:nvPicPr>
                <p:cNvPr id="46" name="Ink 45">
                  <a:extLst>
                    <a:ext uri="{FF2B5EF4-FFF2-40B4-BE49-F238E27FC236}">
                      <a16:creationId xmlns:a16="http://schemas.microsoft.com/office/drawing/2014/main" id="{01910A03-3830-942B-B835-C86B52EC79B9}"/>
                    </a:ext>
                  </a:extLst>
                </p:cNvPr>
                <p:cNvPicPr/>
                <p:nvPr/>
              </p:nvPicPr>
              <p:blipFill>
                <a:blip r:embed="rId73"/>
                <a:stretch>
                  <a:fillRect/>
                </a:stretch>
              </p:blipFill>
              <p:spPr>
                <a:xfrm>
                  <a:off x="11081745" y="3171105"/>
                  <a:ext cx="3387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Ink 46">
                  <a:extLst>
                    <a:ext uri="{FF2B5EF4-FFF2-40B4-BE49-F238E27FC236}">
                      <a16:creationId xmlns:a16="http://schemas.microsoft.com/office/drawing/2014/main" id="{56A1F4E0-B02A-5848-C565-5198CC60004E}"/>
                    </a:ext>
                  </a:extLst>
                </p14:cNvPr>
                <p14:cNvContentPartPr/>
                <p14:nvPr/>
              </p14:nvContentPartPr>
              <p14:xfrm>
                <a:off x="11237625" y="3089385"/>
                <a:ext cx="88920" cy="292320"/>
              </p14:xfrm>
            </p:contentPart>
          </mc:Choice>
          <mc:Fallback>
            <p:pic>
              <p:nvPicPr>
                <p:cNvPr id="47" name="Ink 46">
                  <a:extLst>
                    <a:ext uri="{FF2B5EF4-FFF2-40B4-BE49-F238E27FC236}">
                      <a16:creationId xmlns:a16="http://schemas.microsoft.com/office/drawing/2014/main" id="{56A1F4E0-B02A-5848-C565-5198CC60004E}"/>
                    </a:ext>
                  </a:extLst>
                </p:cNvPr>
                <p:cNvPicPr/>
                <p:nvPr/>
              </p:nvPicPr>
              <p:blipFill>
                <a:blip r:embed="rId75"/>
                <a:stretch>
                  <a:fillRect/>
                </a:stretch>
              </p:blipFill>
              <p:spPr>
                <a:xfrm>
                  <a:off x="11207025" y="3058785"/>
                  <a:ext cx="15012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Ink 47">
                  <a:extLst>
                    <a:ext uri="{FF2B5EF4-FFF2-40B4-BE49-F238E27FC236}">
                      <a16:creationId xmlns:a16="http://schemas.microsoft.com/office/drawing/2014/main" id="{418D5687-38EF-AFEE-EA8C-8A0CE827FD81}"/>
                    </a:ext>
                  </a:extLst>
                </p14:cNvPr>
                <p14:cNvContentPartPr/>
                <p14:nvPr/>
              </p14:nvContentPartPr>
              <p14:xfrm>
                <a:off x="11662065" y="2909385"/>
                <a:ext cx="15480" cy="444240"/>
              </p14:xfrm>
            </p:contentPart>
          </mc:Choice>
          <mc:Fallback>
            <p:pic>
              <p:nvPicPr>
                <p:cNvPr id="48" name="Ink 47">
                  <a:extLst>
                    <a:ext uri="{FF2B5EF4-FFF2-40B4-BE49-F238E27FC236}">
                      <a16:creationId xmlns:a16="http://schemas.microsoft.com/office/drawing/2014/main" id="{418D5687-38EF-AFEE-EA8C-8A0CE827FD81}"/>
                    </a:ext>
                  </a:extLst>
                </p:cNvPr>
                <p:cNvPicPr/>
                <p:nvPr/>
              </p:nvPicPr>
              <p:blipFill>
                <a:blip r:embed="rId77"/>
                <a:stretch>
                  <a:fillRect/>
                </a:stretch>
              </p:blipFill>
              <p:spPr>
                <a:xfrm>
                  <a:off x="11631465" y="2878785"/>
                  <a:ext cx="77040"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 name="Ink 48">
                  <a:extLst>
                    <a:ext uri="{FF2B5EF4-FFF2-40B4-BE49-F238E27FC236}">
                      <a16:creationId xmlns:a16="http://schemas.microsoft.com/office/drawing/2014/main" id="{A97F3845-48CE-CC97-4AB1-BF8A898AC3E2}"/>
                    </a:ext>
                  </a:extLst>
                </p14:cNvPr>
                <p14:cNvContentPartPr/>
                <p14:nvPr/>
              </p14:nvContentPartPr>
              <p14:xfrm>
                <a:off x="11642265" y="2846745"/>
                <a:ext cx="412560" cy="591120"/>
              </p14:xfrm>
            </p:contentPart>
          </mc:Choice>
          <mc:Fallback>
            <p:pic>
              <p:nvPicPr>
                <p:cNvPr id="49" name="Ink 48">
                  <a:extLst>
                    <a:ext uri="{FF2B5EF4-FFF2-40B4-BE49-F238E27FC236}">
                      <a16:creationId xmlns:a16="http://schemas.microsoft.com/office/drawing/2014/main" id="{A97F3845-48CE-CC97-4AB1-BF8A898AC3E2}"/>
                    </a:ext>
                  </a:extLst>
                </p:cNvPr>
                <p:cNvPicPr/>
                <p:nvPr/>
              </p:nvPicPr>
              <p:blipFill>
                <a:blip r:embed="rId79"/>
                <a:stretch>
                  <a:fillRect/>
                </a:stretch>
              </p:blipFill>
              <p:spPr>
                <a:xfrm>
                  <a:off x="11611305" y="2815785"/>
                  <a:ext cx="473760" cy="652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0" name="Ink 49">
                  <a:extLst>
                    <a:ext uri="{FF2B5EF4-FFF2-40B4-BE49-F238E27FC236}">
                      <a16:creationId xmlns:a16="http://schemas.microsoft.com/office/drawing/2014/main" id="{7707177A-CFB8-31B3-14F1-84BEFD3BABEC}"/>
                    </a:ext>
                  </a:extLst>
                </p14:cNvPr>
                <p14:cNvContentPartPr/>
                <p14:nvPr/>
              </p14:nvContentPartPr>
              <p14:xfrm>
                <a:off x="12182985" y="3161745"/>
                <a:ext cx="337320" cy="20880"/>
              </p14:xfrm>
            </p:contentPart>
          </mc:Choice>
          <mc:Fallback>
            <p:pic>
              <p:nvPicPr>
                <p:cNvPr id="50" name="Ink 49">
                  <a:extLst>
                    <a:ext uri="{FF2B5EF4-FFF2-40B4-BE49-F238E27FC236}">
                      <a16:creationId xmlns:a16="http://schemas.microsoft.com/office/drawing/2014/main" id="{7707177A-CFB8-31B3-14F1-84BEFD3BABEC}"/>
                    </a:ext>
                  </a:extLst>
                </p:cNvPr>
                <p:cNvPicPr/>
                <p:nvPr/>
              </p:nvPicPr>
              <p:blipFill>
                <a:blip r:embed="rId81"/>
                <a:stretch>
                  <a:fillRect/>
                </a:stretch>
              </p:blipFill>
              <p:spPr>
                <a:xfrm>
                  <a:off x="12152385" y="3130785"/>
                  <a:ext cx="3985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1" name="Ink 50">
                  <a:extLst>
                    <a:ext uri="{FF2B5EF4-FFF2-40B4-BE49-F238E27FC236}">
                      <a16:creationId xmlns:a16="http://schemas.microsoft.com/office/drawing/2014/main" id="{12C43042-C6F6-1AF9-88CE-64CB4F685E18}"/>
                    </a:ext>
                  </a:extLst>
                </p14:cNvPr>
                <p14:cNvContentPartPr/>
                <p14:nvPr/>
              </p14:nvContentPartPr>
              <p14:xfrm>
                <a:off x="12333465" y="3009465"/>
                <a:ext cx="83160" cy="338040"/>
              </p14:xfrm>
            </p:contentPart>
          </mc:Choice>
          <mc:Fallback>
            <p:pic>
              <p:nvPicPr>
                <p:cNvPr id="51" name="Ink 50">
                  <a:extLst>
                    <a:ext uri="{FF2B5EF4-FFF2-40B4-BE49-F238E27FC236}">
                      <a16:creationId xmlns:a16="http://schemas.microsoft.com/office/drawing/2014/main" id="{12C43042-C6F6-1AF9-88CE-64CB4F685E18}"/>
                    </a:ext>
                  </a:extLst>
                </p:cNvPr>
                <p:cNvPicPr/>
                <p:nvPr/>
              </p:nvPicPr>
              <p:blipFill>
                <a:blip r:embed="rId83"/>
                <a:stretch>
                  <a:fillRect/>
                </a:stretch>
              </p:blipFill>
              <p:spPr>
                <a:xfrm>
                  <a:off x="12302865" y="2978505"/>
                  <a:ext cx="14472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Ink 51">
                  <a:extLst>
                    <a:ext uri="{FF2B5EF4-FFF2-40B4-BE49-F238E27FC236}">
                      <a16:creationId xmlns:a16="http://schemas.microsoft.com/office/drawing/2014/main" id="{2DDDE0F8-E927-E157-7CD0-39E8EF6195CE}"/>
                    </a:ext>
                  </a:extLst>
                </p14:cNvPr>
                <p14:cNvContentPartPr/>
                <p14:nvPr/>
              </p14:nvContentPartPr>
              <p14:xfrm>
                <a:off x="12872385" y="2920545"/>
                <a:ext cx="54360" cy="634320"/>
              </p14:xfrm>
            </p:contentPart>
          </mc:Choice>
          <mc:Fallback>
            <p:pic>
              <p:nvPicPr>
                <p:cNvPr id="52" name="Ink 51">
                  <a:extLst>
                    <a:ext uri="{FF2B5EF4-FFF2-40B4-BE49-F238E27FC236}">
                      <a16:creationId xmlns:a16="http://schemas.microsoft.com/office/drawing/2014/main" id="{2DDDE0F8-E927-E157-7CD0-39E8EF6195CE}"/>
                    </a:ext>
                  </a:extLst>
                </p:cNvPr>
                <p:cNvPicPr/>
                <p:nvPr/>
              </p:nvPicPr>
              <p:blipFill>
                <a:blip r:embed="rId85"/>
                <a:stretch>
                  <a:fillRect/>
                </a:stretch>
              </p:blipFill>
              <p:spPr>
                <a:xfrm>
                  <a:off x="12841425" y="2889945"/>
                  <a:ext cx="115560" cy="695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Ink 52">
                  <a:extLst>
                    <a:ext uri="{FF2B5EF4-FFF2-40B4-BE49-F238E27FC236}">
                      <a16:creationId xmlns:a16="http://schemas.microsoft.com/office/drawing/2014/main" id="{2CEA2CFD-526B-16EC-C7B2-3AB9F109BC70}"/>
                    </a:ext>
                  </a:extLst>
                </p14:cNvPr>
                <p14:cNvContentPartPr/>
                <p14:nvPr/>
              </p14:nvContentPartPr>
              <p14:xfrm>
                <a:off x="12807585" y="2797785"/>
                <a:ext cx="598320" cy="794160"/>
              </p14:xfrm>
            </p:contentPart>
          </mc:Choice>
          <mc:Fallback>
            <p:pic>
              <p:nvPicPr>
                <p:cNvPr id="53" name="Ink 52">
                  <a:extLst>
                    <a:ext uri="{FF2B5EF4-FFF2-40B4-BE49-F238E27FC236}">
                      <a16:creationId xmlns:a16="http://schemas.microsoft.com/office/drawing/2014/main" id="{2CEA2CFD-526B-16EC-C7B2-3AB9F109BC70}"/>
                    </a:ext>
                  </a:extLst>
                </p:cNvPr>
                <p:cNvPicPr/>
                <p:nvPr/>
              </p:nvPicPr>
              <p:blipFill>
                <a:blip r:embed="rId87"/>
                <a:stretch>
                  <a:fillRect/>
                </a:stretch>
              </p:blipFill>
              <p:spPr>
                <a:xfrm>
                  <a:off x="12776985" y="2767185"/>
                  <a:ext cx="659880" cy="855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Ink 53">
                  <a:extLst>
                    <a:ext uri="{FF2B5EF4-FFF2-40B4-BE49-F238E27FC236}">
                      <a16:creationId xmlns:a16="http://schemas.microsoft.com/office/drawing/2014/main" id="{EF5B4F87-C456-1098-6272-3AF5941DD2FD}"/>
                    </a:ext>
                  </a:extLst>
                </p14:cNvPr>
                <p14:cNvContentPartPr/>
                <p14:nvPr/>
              </p14:nvContentPartPr>
              <p14:xfrm>
                <a:off x="10397385" y="2605905"/>
                <a:ext cx="59760" cy="897480"/>
              </p14:xfrm>
            </p:contentPart>
          </mc:Choice>
          <mc:Fallback>
            <p:pic>
              <p:nvPicPr>
                <p:cNvPr id="54" name="Ink 53">
                  <a:extLst>
                    <a:ext uri="{FF2B5EF4-FFF2-40B4-BE49-F238E27FC236}">
                      <a16:creationId xmlns:a16="http://schemas.microsoft.com/office/drawing/2014/main" id="{EF5B4F87-C456-1098-6272-3AF5941DD2FD}"/>
                    </a:ext>
                  </a:extLst>
                </p:cNvPr>
                <p:cNvPicPr/>
                <p:nvPr/>
              </p:nvPicPr>
              <p:blipFill>
                <a:blip r:embed="rId89"/>
                <a:stretch>
                  <a:fillRect/>
                </a:stretch>
              </p:blipFill>
              <p:spPr>
                <a:xfrm>
                  <a:off x="10366785" y="2575305"/>
                  <a:ext cx="120960" cy="958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Ink 54">
                  <a:extLst>
                    <a:ext uri="{FF2B5EF4-FFF2-40B4-BE49-F238E27FC236}">
                      <a16:creationId xmlns:a16="http://schemas.microsoft.com/office/drawing/2014/main" id="{359CB9F5-3260-26CB-5948-A2F791FF65E0}"/>
                    </a:ext>
                  </a:extLst>
                </p14:cNvPr>
                <p14:cNvContentPartPr/>
                <p14:nvPr/>
              </p14:nvContentPartPr>
              <p14:xfrm>
                <a:off x="10316385" y="2254545"/>
                <a:ext cx="3982320" cy="1884960"/>
              </p14:xfrm>
            </p:contentPart>
          </mc:Choice>
          <mc:Fallback>
            <p:pic>
              <p:nvPicPr>
                <p:cNvPr id="55" name="Ink 54">
                  <a:extLst>
                    <a:ext uri="{FF2B5EF4-FFF2-40B4-BE49-F238E27FC236}">
                      <a16:creationId xmlns:a16="http://schemas.microsoft.com/office/drawing/2014/main" id="{359CB9F5-3260-26CB-5948-A2F791FF65E0}"/>
                    </a:ext>
                  </a:extLst>
                </p:cNvPr>
                <p:cNvPicPr/>
                <p:nvPr/>
              </p:nvPicPr>
              <p:blipFill>
                <a:blip r:embed="rId91"/>
                <a:stretch>
                  <a:fillRect/>
                </a:stretch>
              </p:blipFill>
              <p:spPr>
                <a:xfrm>
                  <a:off x="10285785" y="2223945"/>
                  <a:ext cx="4043520" cy="19461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Ink 55">
                  <a:extLst>
                    <a:ext uri="{FF2B5EF4-FFF2-40B4-BE49-F238E27FC236}">
                      <a16:creationId xmlns:a16="http://schemas.microsoft.com/office/drawing/2014/main" id="{B9DFBFAF-9CC2-2421-5AA7-6239C90330E8}"/>
                    </a:ext>
                  </a:extLst>
                </p14:cNvPr>
                <p14:cNvContentPartPr/>
                <p14:nvPr/>
              </p14:nvContentPartPr>
              <p14:xfrm>
                <a:off x="10035945" y="2466225"/>
                <a:ext cx="2837160" cy="1425960"/>
              </p14:xfrm>
            </p:contentPart>
          </mc:Choice>
          <mc:Fallback>
            <p:pic>
              <p:nvPicPr>
                <p:cNvPr id="56" name="Ink 55">
                  <a:extLst>
                    <a:ext uri="{FF2B5EF4-FFF2-40B4-BE49-F238E27FC236}">
                      <a16:creationId xmlns:a16="http://schemas.microsoft.com/office/drawing/2014/main" id="{B9DFBFAF-9CC2-2421-5AA7-6239C90330E8}"/>
                    </a:ext>
                  </a:extLst>
                </p:cNvPr>
                <p:cNvPicPr/>
                <p:nvPr/>
              </p:nvPicPr>
              <p:blipFill>
                <a:blip r:embed="rId93"/>
                <a:stretch>
                  <a:fillRect/>
                </a:stretch>
              </p:blipFill>
              <p:spPr>
                <a:xfrm>
                  <a:off x="10005345" y="2435625"/>
                  <a:ext cx="2898360" cy="1487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Ink 57">
                  <a:extLst>
                    <a:ext uri="{FF2B5EF4-FFF2-40B4-BE49-F238E27FC236}">
                      <a16:creationId xmlns:a16="http://schemas.microsoft.com/office/drawing/2014/main" id="{361F7775-5CE9-E6AF-F9A0-AF33B2365205}"/>
                    </a:ext>
                  </a:extLst>
                </p14:cNvPr>
                <p14:cNvContentPartPr/>
                <p14:nvPr/>
              </p14:nvContentPartPr>
              <p14:xfrm>
                <a:off x="10358505" y="4150305"/>
                <a:ext cx="57600" cy="629280"/>
              </p14:xfrm>
            </p:contentPart>
          </mc:Choice>
          <mc:Fallback>
            <p:pic>
              <p:nvPicPr>
                <p:cNvPr id="58" name="Ink 57">
                  <a:extLst>
                    <a:ext uri="{FF2B5EF4-FFF2-40B4-BE49-F238E27FC236}">
                      <a16:creationId xmlns:a16="http://schemas.microsoft.com/office/drawing/2014/main" id="{361F7775-5CE9-E6AF-F9A0-AF33B2365205}"/>
                    </a:ext>
                  </a:extLst>
                </p:cNvPr>
                <p:cNvPicPr/>
                <p:nvPr/>
              </p:nvPicPr>
              <p:blipFill>
                <a:blip r:embed="rId95"/>
                <a:stretch>
                  <a:fillRect/>
                </a:stretch>
              </p:blipFill>
              <p:spPr>
                <a:xfrm>
                  <a:off x="10327905" y="4119705"/>
                  <a:ext cx="119160" cy="690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D2006E86-CBDA-9391-DA1F-2DD4C641624A}"/>
                    </a:ext>
                  </a:extLst>
                </p14:cNvPr>
                <p14:cNvContentPartPr/>
                <p14:nvPr/>
              </p14:nvContentPartPr>
              <p14:xfrm>
                <a:off x="10105425" y="4628025"/>
                <a:ext cx="386640" cy="213480"/>
              </p14:xfrm>
            </p:contentPart>
          </mc:Choice>
          <mc:Fallback>
            <p:pic>
              <p:nvPicPr>
                <p:cNvPr id="59" name="Ink 58">
                  <a:extLst>
                    <a:ext uri="{FF2B5EF4-FFF2-40B4-BE49-F238E27FC236}">
                      <a16:creationId xmlns:a16="http://schemas.microsoft.com/office/drawing/2014/main" id="{D2006E86-CBDA-9391-DA1F-2DD4C641624A}"/>
                    </a:ext>
                  </a:extLst>
                </p:cNvPr>
                <p:cNvPicPr/>
                <p:nvPr/>
              </p:nvPicPr>
              <p:blipFill>
                <a:blip r:embed="rId97"/>
                <a:stretch>
                  <a:fillRect/>
                </a:stretch>
              </p:blipFill>
              <p:spPr>
                <a:xfrm>
                  <a:off x="10074825" y="4597425"/>
                  <a:ext cx="447840" cy="275040"/>
                </a:xfrm>
                <a:prstGeom prst="rect">
                  <a:avLst/>
                </a:prstGeom>
              </p:spPr>
            </p:pic>
          </mc:Fallback>
        </mc:AlternateContent>
      </p:grpSp>
      <p:grpSp>
        <p:nvGrpSpPr>
          <p:cNvPr id="93" name="Group 92">
            <a:extLst>
              <a:ext uri="{FF2B5EF4-FFF2-40B4-BE49-F238E27FC236}">
                <a16:creationId xmlns:a16="http://schemas.microsoft.com/office/drawing/2014/main" id="{AC14D97F-88D6-A451-C6EE-DE99FB3FD68C}"/>
              </a:ext>
            </a:extLst>
          </p:cNvPr>
          <p:cNvGrpSpPr/>
          <p:nvPr/>
        </p:nvGrpSpPr>
        <p:grpSpPr>
          <a:xfrm>
            <a:off x="12228345" y="1295505"/>
            <a:ext cx="3918600" cy="945000"/>
            <a:chOff x="12228345" y="1295505"/>
            <a:chExt cx="3918600" cy="945000"/>
          </a:xfrm>
        </p:grpSpPr>
        <mc:AlternateContent xmlns:mc="http://schemas.openxmlformats.org/markup-compatibility/2006">
          <mc:Choice xmlns:p14="http://schemas.microsoft.com/office/powerpoint/2010/main" Requires="p14">
            <p:contentPart p14:bwMode="auto" r:id="rId98">
              <p14:nvContentPartPr>
                <p14:cNvPr id="76" name="Ink 75">
                  <a:extLst>
                    <a:ext uri="{FF2B5EF4-FFF2-40B4-BE49-F238E27FC236}">
                      <a16:creationId xmlns:a16="http://schemas.microsoft.com/office/drawing/2014/main" id="{68FC27EF-311B-8D38-4997-448F0A22A4C5}"/>
                    </a:ext>
                  </a:extLst>
                </p14:cNvPr>
                <p14:cNvContentPartPr/>
                <p14:nvPr/>
              </p14:nvContentPartPr>
              <p14:xfrm>
                <a:off x="12228345" y="1877265"/>
                <a:ext cx="314280" cy="363240"/>
              </p14:xfrm>
            </p:contentPart>
          </mc:Choice>
          <mc:Fallback>
            <p:pic>
              <p:nvPicPr>
                <p:cNvPr id="76" name="Ink 75">
                  <a:extLst>
                    <a:ext uri="{FF2B5EF4-FFF2-40B4-BE49-F238E27FC236}">
                      <a16:creationId xmlns:a16="http://schemas.microsoft.com/office/drawing/2014/main" id="{68FC27EF-311B-8D38-4997-448F0A22A4C5}"/>
                    </a:ext>
                  </a:extLst>
                </p:cNvPr>
                <p:cNvPicPr/>
                <p:nvPr/>
              </p:nvPicPr>
              <p:blipFill>
                <a:blip r:embed="rId99"/>
                <a:stretch>
                  <a:fillRect/>
                </a:stretch>
              </p:blipFill>
              <p:spPr>
                <a:xfrm>
                  <a:off x="12197385" y="1846665"/>
                  <a:ext cx="37548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7" name="Ink 76">
                  <a:extLst>
                    <a:ext uri="{FF2B5EF4-FFF2-40B4-BE49-F238E27FC236}">
                      <a16:creationId xmlns:a16="http://schemas.microsoft.com/office/drawing/2014/main" id="{92DD1156-FF76-6407-4998-255B2E4480BD}"/>
                    </a:ext>
                  </a:extLst>
                </p14:cNvPr>
                <p14:cNvContentPartPr/>
                <p14:nvPr/>
              </p14:nvContentPartPr>
              <p14:xfrm>
                <a:off x="12288465" y="1829745"/>
                <a:ext cx="387360" cy="221040"/>
              </p14:xfrm>
            </p:contentPart>
          </mc:Choice>
          <mc:Fallback>
            <p:pic>
              <p:nvPicPr>
                <p:cNvPr id="77" name="Ink 76">
                  <a:extLst>
                    <a:ext uri="{FF2B5EF4-FFF2-40B4-BE49-F238E27FC236}">
                      <a16:creationId xmlns:a16="http://schemas.microsoft.com/office/drawing/2014/main" id="{92DD1156-FF76-6407-4998-255B2E4480BD}"/>
                    </a:ext>
                  </a:extLst>
                </p:cNvPr>
                <p:cNvPicPr/>
                <p:nvPr/>
              </p:nvPicPr>
              <p:blipFill>
                <a:blip r:embed="rId101"/>
                <a:stretch>
                  <a:fillRect/>
                </a:stretch>
              </p:blipFill>
              <p:spPr>
                <a:xfrm>
                  <a:off x="12257505" y="1799145"/>
                  <a:ext cx="44856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8" name="Ink 77">
                  <a:extLst>
                    <a:ext uri="{FF2B5EF4-FFF2-40B4-BE49-F238E27FC236}">
                      <a16:creationId xmlns:a16="http://schemas.microsoft.com/office/drawing/2014/main" id="{27FD2EFA-763E-527D-FB1B-6E3A3EE8D2AB}"/>
                    </a:ext>
                  </a:extLst>
                </p14:cNvPr>
                <p14:cNvContentPartPr/>
                <p14:nvPr/>
              </p14:nvContentPartPr>
              <p14:xfrm>
                <a:off x="12659265" y="1362825"/>
                <a:ext cx="228960" cy="444240"/>
              </p14:xfrm>
            </p:contentPart>
          </mc:Choice>
          <mc:Fallback>
            <p:pic>
              <p:nvPicPr>
                <p:cNvPr id="78" name="Ink 77">
                  <a:extLst>
                    <a:ext uri="{FF2B5EF4-FFF2-40B4-BE49-F238E27FC236}">
                      <a16:creationId xmlns:a16="http://schemas.microsoft.com/office/drawing/2014/main" id="{27FD2EFA-763E-527D-FB1B-6E3A3EE8D2AB}"/>
                    </a:ext>
                  </a:extLst>
                </p:cNvPr>
                <p:cNvPicPr/>
                <p:nvPr/>
              </p:nvPicPr>
              <p:blipFill>
                <a:blip r:embed="rId103"/>
                <a:stretch>
                  <a:fillRect/>
                </a:stretch>
              </p:blipFill>
              <p:spPr>
                <a:xfrm>
                  <a:off x="12628665" y="1332225"/>
                  <a:ext cx="290160"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9" name="Ink 78">
                  <a:extLst>
                    <a:ext uri="{FF2B5EF4-FFF2-40B4-BE49-F238E27FC236}">
                      <a16:creationId xmlns:a16="http://schemas.microsoft.com/office/drawing/2014/main" id="{D5BE154C-102F-D819-5CF4-FA4008693F0C}"/>
                    </a:ext>
                  </a:extLst>
                </p14:cNvPr>
                <p14:cNvContentPartPr/>
                <p14:nvPr/>
              </p14:nvContentPartPr>
              <p14:xfrm>
                <a:off x="12951585" y="1514385"/>
                <a:ext cx="555120" cy="292680"/>
              </p14:xfrm>
            </p:contentPart>
          </mc:Choice>
          <mc:Fallback>
            <p:pic>
              <p:nvPicPr>
                <p:cNvPr id="79" name="Ink 78">
                  <a:extLst>
                    <a:ext uri="{FF2B5EF4-FFF2-40B4-BE49-F238E27FC236}">
                      <a16:creationId xmlns:a16="http://schemas.microsoft.com/office/drawing/2014/main" id="{D5BE154C-102F-D819-5CF4-FA4008693F0C}"/>
                    </a:ext>
                  </a:extLst>
                </p:cNvPr>
                <p:cNvPicPr/>
                <p:nvPr/>
              </p:nvPicPr>
              <p:blipFill>
                <a:blip r:embed="rId105"/>
                <a:stretch>
                  <a:fillRect/>
                </a:stretch>
              </p:blipFill>
              <p:spPr>
                <a:xfrm>
                  <a:off x="12920985" y="1483785"/>
                  <a:ext cx="61632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0" name="Ink 79">
                  <a:extLst>
                    <a:ext uri="{FF2B5EF4-FFF2-40B4-BE49-F238E27FC236}">
                      <a16:creationId xmlns:a16="http://schemas.microsoft.com/office/drawing/2014/main" id="{A5C49792-2077-0B5A-8E59-99837AACCFFF}"/>
                    </a:ext>
                  </a:extLst>
                </p14:cNvPr>
                <p14:cNvContentPartPr/>
                <p14:nvPr/>
              </p14:nvContentPartPr>
              <p14:xfrm>
                <a:off x="13345425" y="1443465"/>
                <a:ext cx="190440" cy="113400"/>
              </p14:xfrm>
            </p:contentPart>
          </mc:Choice>
          <mc:Fallback>
            <p:pic>
              <p:nvPicPr>
                <p:cNvPr id="80" name="Ink 79">
                  <a:extLst>
                    <a:ext uri="{FF2B5EF4-FFF2-40B4-BE49-F238E27FC236}">
                      <a16:creationId xmlns:a16="http://schemas.microsoft.com/office/drawing/2014/main" id="{A5C49792-2077-0B5A-8E59-99837AACCFFF}"/>
                    </a:ext>
                  </a:extLst>
                </p:cNvPr>
                <p:cNvPicPr/>
                <p:nvPr/>
              </p:nvPicPr>
              <p:blipFill>
                <a:blip r:embed="rId107"/>
                <a:stretch>
                  <a:fillRect/>
                </a:stretch>
              </p:blipFill>
              <p:spPr>
                <a:xfrm>
                  <a:off x="13314825" y="1412865"/>
                  <a:ext cx="2516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1" name="Ink 80">
                  <a:extLst>
                    <a:ext uri="{FF2B5EF4-FFF2-40B4-BE49-F238E27FC236}">
                      <a16:creationId xmlns:a16="http://schemas.microsoft.com/office/drawing/2014/main" id="{332CE29D-A46E-A4DB-48B9-A3AF35939B6B}"/>
                    </a:ext>
                  </a:extLst>
                </p14:cNvPr>
                <p14:cNvContentPartPr/>
                <p14:nvPr/>
              </p14:nvContentPartPr>
              <p14:xfrm>
                <a:off x="13234545" y="1551105"/>
                <a:ext cx="108360" cy="203040"/>
              </p14:xfrm>
            </p:contentPart>
          </mc:Choice>
          <mc:Fallback>
            <p:pic>
              <p:nvPicPr>
                <p:cNvPr id="81" name="Ink 80">
                  <a:extLst>
                    <a:ext uri="{FF2B5EF4-FFF2-40B4-BE49-F238E27FC236}">
                      <a16:creationId xmlns:a16="http://schemas.microsoft.com/office/drawing/2014/main" id="{332CE29D-A46E-A4DB-48B9-A3AF35939B6B}"/>
                    </a:ext>
                  </a:extLst>
                </p:cNvPr>
                <p:cNvPicPr/>
                <p:nvPr/>
              </p:nvPicPr>
              <p:blipFill>
                <a:blip r:embed="rId109"/>
                <a:stretch>
                  <a:fillRect/>
                </a:stretch>
              </p:blipFill>
              <p:spPr>
                <a:xfrm>
                  <a:off x="13203945" y="1520505"/>
                  <a:ext cx="1695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2" name="Ink 81">
                  <a:extLst>
                    <a:ext uri="{FF2B5EF4-FFF2-40B4-BE49-F238E27FC236}">
                      <a16:creationId xmlns:a16="http://schemas.microsoft.com/office/drawing/2014/main" id="{3C853774-47F2-7D2C-3AE7-9F898A07D529}"/>
                    </a:ext>
                  </a:extLst>
                </p14:cNvPr>
                <p14:cNvContentPartPr/>
                <p14:nvPr/>
              </p14:nvContentPartPr>
              <p14:xfrm>
                <a:off x="13590585" y="1526625"/>
                <a:ext cx="439560" cy="204120"/>
              </p14:xfrm>
            </p:contentPart>
          </mc:Choice>
          <mc:Fallback>
            <p:pic>
              <p:nvPicPr>
                <p:cNvPr id="82" name="Ink 81">
                  <a:extLst>
                    <a:ext uri="{FF2B5EF4-FFF2-40B4-BE49-F238E27FC236}">
                      <a16:creationId xmlns:a16="http://schemas.microsoft.com/office/drawing/2014/main" id="{3C853774-47F2-7D2C-3AE7-9F898A07D529}"/>
                    </a:ext>
                  </a:extLst>
                </p:cNvPr>
                <p:cNvPicPr/>
                <p:nvPr/>
              </p:nvPicPr>
              <p:blipFill>
                <a:blip r:embed="rId111"/>
                <a:stretch>
                  <a:fillRect/>
                </a:stretch>
              </p:blipFill>
              <p:spPr>
                <a:xfrm>
                  <a:off x="13559985" y="1496025"/>
                  <a:ext cx="50112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3" name="Ink 82">
                  <a:extLst>
                    <a:ext uri="{FF2B5EF4-FFF2-40B4-BE49-F238E27FC236}">
                      <a16:creationId xmlns:a16="http://schemas.microsoft.com/office/drawing/2014/main" id="{9FC213CC-FCE5-6DC3-44B0-308B093FEA3D}"/>
                    </a:ext>
                  </a:extLst>
                </p14:cNvPr>
                <p14:cNvContentPartPr/>
                <p14:nvPr/>
              </p14:nvContentPartPr>
              <p14:xfrm>
                <a:off x="14096745" y="1517985"/>
                <a:ext cx="552240" cy="150480"/>
              </p14:xfrm>
            </p:contentPart>
          </mc:Choice>
          <mc:Fallback>
            <p:pic>
              <p:nvPicPr>
                <p:cNvPr id="83" name="Ink 82">
                  <a:extLst>
                    <a:ext uri="{FF2B5EF4-FFF2-40B4-BE49-F238E27FC236}">
                      <a16:creationId xmlns:a16="http://schemas.microsoft.com/office/drawing/2014/main" id="{9FC213CC-FCE5-6DC3-44B0-308B093FEA3D}"/>
                    </a:ext>
                  </a:extLst>
                </p:cNvPr>
                <p:cNvPicPr/>
                <p:nvPr/>
              </p:nvPicPr>
              <p:blipFill>
                <a:blip r:embed="rId113"/>
                <a:stretch>
                  <a:fillRect/>
                </a:stretch>
              </p:blipFill>
              <p:spPr>
                <a:xfrm>
                  <a:off x="14066145" y="1487025"/>
                  <a:ext cx="6138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4" name="Ink 83">
                  <a:extLst>
                    <a:ext uri="{FF2B5EF4-FFF2-40B4-BE49-F238E27FC236}">
                      <a16:creationId xmlns:a16="http://schemas.microsoft.com/office/drawing/2014/main" id="{62AF2558-EF62-B81C-095C-4D308E095BC7}"/>
                    </a:ext>
                  </a:extLst>
                </p14:cNvPr>
                <p14:cNvContentPartPr/>
                <p14:nvPr/>
              </p14:nvContentPartPr>
              <p14:xfrm>
                <a:off x="14672385" y="1419345"/>
                <a:ext cx="158760" cy="189000"/>
              </p14:xfrm>
            </p:contentPart>
          </mc:Choice>
          <mc:Fallback>
            <p:pic>
              <p:nvPicPr>
                <p:cNvPr id="84" name="Ink 83">
                  <a:extLst>
                    <a:ext uri="{FF2B5EF4-FFF2-40B4-BE49-F238E27FC236}">
                      <a16:creationId xmlns:a16="http://schemas.microsoft.com/office/drawing/2014/main" id="{62AF2558-EF62-B81C-095C-4D308E095BC7}"/>
                    </a:ext>
                  </a:extLst>
                </p:cNvPr>
                <p:cNvPicPr/>
                <p:nvPr/>
              </p:nvPicPr>
              <p:blipFill>
                <a:blip r:embed="rId115"/>
                <a:stretch>
                  <a:fillRect/>
                </a:stretch>
              </p:blipFill>
              <p:spPr>
                <a:xfrm>
                  <a:off x="14641785" y="1388745"/>
                  <a:ext cx="2203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5" name="Ink 84">
                  <a:extLst>
                    <a:ext uri="{FF2B5EF4-FFF2-40B4-BE49-F238E27FC236}">
                      <a16:creationId xmlns:a16="http://schemas.microsoft.com/office/drawing/2014/main" id="{957AE01E-8CF5-BAED-52EE-4BEA9CD30E47}"/>
                    </a:ext>
                  </a:extLst>
                </p14:cNvPr>
                <p14:cNvContentPartPr/>
                <p14:nvPr/>
              </p14:nvContentPartPr>
              <p14:xfrm>
                <a:off x="14941305" y="1295505"/>
                <a:ext cx="554760" cy="299880"/>
              </p14:xfrm>
            </p:contentPart>
          </mc:Choice>
          <mc:Fallback>
            <p:pic>
              <p:nvPicPr>
                <p:cNvPr id="85" name="Ink 84">
                  <a:extLst>
                    <a:ext uri="{FF2B5EF4-FFF2-40B4-BE49-F238E27FC236}">
                      <a16:creationId xmlns:a16="http://schemas.microsoft.com/office/drawing/2014/main" id="{957AE01E-8CF5-BAED-52EE-4BEA9CD30E47}"/>
                    </a:ext>
                  </a:extLst>
                </p:cNvPr>
                <p:cNvPicPr/>
                <p:nvPr/>
              </p:nvPicPr>
              <p:blipFill>
                <a:blip r:embed="rId117"/>
                <a:stretch>
                  <a:fillRect/>
                </a:stretch>
              </p:blipFill>
              <p:spPr>
                <a:xfrm>
                  <a:off x="14910705" y="1264905"/>
                  <a:ext cx="61596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6" name="Ink 85">
                  <a:extLst>
                    <a:ext uri="{FF2B5EF4-FFF2-40B4-BE49-F238E27FC236}">
                      <a16:creationId xmlns:a16="http://schemas.microsoft.com/office/drawing/2014/main" id="{2C728644-CC84-9821-C5E5-AADD92593CAA}"/>
                    </a:ext>
                  </a:extLst>
                </p14:cNvPr>
                <p14:cNvContentPartPr/>
                <p14:nvPr/>
              </p14:nvContentPartPr>
              <p14:xfrm>
                <a:off x="15411105" y="1455345"/>
                <a:ext cx="250200" cy="165960"/>
              </p14:xfrm>
            </p:contentPart>
          </mc:Choice>
          <mc:Fallback>
            <p:pic>
              <p:nvPicPr>
                <p:cNvPr id="86" name="Ink 85">
                  <a:extLst>
                    <a:ext uri="{FF2B5EF4-FFF2-40B4-BE49-F238E27FC236}">
                      <a16:creationId xmlns:a16="http://schemas.microsoft.com/office/drawing/2014/main" id="{2C728644-CC84-9821-C5E5-AADD92593CAA}"/>
                    </a:ext>
                  </a:extLst>
                </p:cNvPr>
                <p:cNvPicPr/>
                <p:nvPr/>
              </p:nvPicPr>
              <p:blipFill>
                <a:blip r:embed="rId119"/>
                <a:stretch>
                  <a:fillRect/>
                </a:stretch>
              </p:blipFill>
              <p:spPr>
                <a:xfrm>
                  <a:off x="15380505" y="1424745"/>
                  <a:ext cx="3114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7" name="Ink 86">
                  <a:extLst>
                    <a:ext uri="{FF2B5EF4-FFF2-40B4-BE49-F238E27FC236}">
                      <a16:creationId xmlns:a16="http://schemas.microsoft.com/office/drawing/2014/main" id="{5BDC53E5-1F88-0E77-69C9-19475149C75E}"/>
                    </a:ext>
                  </a:extLst>
                </p14:cNvPr>
                <p14:cNvContentPartPr/>
                <p14:nvPr/>
              </p14:nvContentPartPr>
              <p14:xfrm>
                <a:off x="15627825" y="1393065"/>
                <a:ext cx="7200" cy="68040"/>
              </p14:xfrm>
            </p:contentPart>
          </mc:Choice>
          <mc:Fallback>
            <p:pic>
              <p:nvPicPr>
                <p:cNvPr id="87" name="Ink 86">
                  <a:extLst>
                    <a:ext uri="{FF2B5EF4-FFF2-40B4-BE49-F238E27FC236}">
                      <a16:creationId xmlns:a16="http://schemas.microsoft.com/office/drawing/2014/main" id="{5BDC53E5-1F88-0E77-69C9-19475149C75E}"/>
                    </a:ext>
                  </a:extLst>
                </p:cNvPr>
                <p:cNvPicPr/>
                <p:nvPr/>
              </p:nvPicPr>
              <p:blipFill>
                <a:blip r:embed="rId121"/>
                <a:stretch>
                  <a:fillRect/>
                </a:stretch>
              </p:blipFill>
              <p:spPr>
                <a:xfrm>
                  <a:off x="15597225" y="1362465"/>
                  <a:ext cx="6840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8" name="Ink 87">
                  <a:extLst>
                    <a:ext uri="{FF2B5EF4-FFF2-40B4-BE49-F238E27FC236}">
                      <a16:creationId xmlns:a16="http://schemas.microsoft.com/office/drawing/2014/main" id="{B2E738F2-8DFF-4886-228B-032F27E920B5}"/>
                    </a:ext>
                  </a:extLst>
                </p14:cNvPr>
                <p14:cNvContentPartPr/>
                <p14:nvPr/>
              </p14:nvContentPartPr>
              <p14:xfrm>
                <a:off x="15767865" y="1462905"/>
                <a:ext cx="63720" cy="144000"/>
              </p14:xfrm>
            </p:contentPart>
          </mc:Choice>
          <mc:Fallback>
            <p:pic>
              <p:nvPicPr>
                <p:cNvPr id="88" name="Ink 87">
                  <a:extLst>
                    <a:ext uri="{FF2B5EF4-FFF2-40B4-BE49-F238E27FC236}">
                      <a16:creationId xmlns:a16="http://schemas.microsoft.com/office/drawing/2014/main" id="{B2E738F2-8DFF-4886-228B-032F27E920B5}"/>
                    </a:ext>
                  </a:extLst>
                </p:cNvPr>
                <p:cNvPicPr/>
                <p:nvPr/>
              </p:nvPicPr>
              <p:blipFill>
                <a:blip r:embed="rId123"/>
                <a:stretch>
                  <a:fillRect/>
                </a:stretch>
              </p:blipFill>
              <p:spPr>
                <a:xfrm>
                  <a:off x="15737265" y="1431945"/>
                  <a:ext cx="1252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9" name="Ink 88">
                  <a:extLst>
                    <a:ext uri="{FF2B5EF4-FFF2-40B4-BE49-F238E27FC236}">
                      <a16:creationId xmlns:a16="http://schemas.microsoft.com/office/drawing/2014/main" id="{08FC3AEB-DA08-A1DF-5498-45BE8D1DB253}"/>
                    </a:ext>
                  </a:extLst>
                </p14:cNvPr>
                <p14:cNvContentPartPr/>
                <p14:nvPr/>
              </p14:nvContentPartPr>
              <p14:xfrm>
                <a:off x="15950025" y="1458585"/>
                <a:ext cx="196920" cy="231840"/>
              </p14:xfrm>
            </p:contentPart>
          </mc:Choice>
          <mc:Fallback>
            <p:pic>
              <p:nvPicPr>
                <p:cNvPr id="89" name="Ink 88">
                  <a:extLst>
                    <a:ext uri="{FF2B5EF4-FFF2-40B4-BE49-F238E27FC236}">
                      <a16:creationId xmlns:a16="http://schemas.microsoft.com/office/drawing/2014/main" id="{08FC3AEB-DA08-A1DF-5498-45BE8D1DB253}"/>
                    </a:ext>
                  </a:extLst>
                </p:cNvPr>
                <p:cNvPicPr/>
                <p:nvPr/>
              </p:nvPicPr>
              <p:blipFill>
                <a:blip r:embed="rId125"/>
                <a:stretch>
                  <a:fillRect/>
                </a:stretch>
              </p:blipFill>
              <p:spPr>
                <a:xfrm>
                  <a:off x="15919425" y="1427985"/>
                  <a:ext cx="2581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0" name="Ink 89">
                  <a:extLst>
                    <a:ext uri="{FF2B5EF4-FFF2-40B4-BE49-F238E27FC236}">
                      <a16:creationId xmlns:a16="http://schemas.microsoft.com/office/drawing/2014/main" id="{349D8CB5-E9AC-A0B9-4166-2934B528DEF2}"/>
                    </a:ext>
                  </a:extLst>
                </p14:cNvPr>
                <p14:cNvContentPartPr/>
                <p14:nvPr/>
              </p14:nvContentPartPr>
              <p14:xfrm>
                <a:off x="15560865" y="1871865"/>
                <a:ext cx="277920" cy="22680"/>
              </p14:xfrm>
            </p:contentPart>
          </mc:Choice>
          <mc:Fallback>
            <p:pic>
              <p:nvPicPr>
                <p:cNvPr id="90" name="Ink 89">
                  <a:extLst>
                    <a:ext uri="{FF2B5EF4-FFF2-40B4-BE49-F238E27FC236}">
                      <a16:creationId xmlns:a16="http://schemas.microsoft.com/office/drawing/2014/main" id="{349D8CB5-E9AC-A0B9-4166-2934B528DEF2}"/>
                    </a:ext>
                  </a:extLst>
                </p:cNvPr>
                <p:cNvPicPr/>
                <p:nvPr/>
              </p:nvPicPr>
              <p:blipFill>
                <a:blip r:embed="rId127"/>
                <a:stretch>
                  <a:fillRect/>
                </a:stretch>
              </p:blipFill>
              <p:spPr>
                <a:xfrm>
                  <a:off x="15530265" y="1840905"/>
                  <a:ext cx="3394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1" name="Ink 90">
                  <a:extLst>
                    <a:ext uri="{FF2B5EF4-FFF2-40B4-BE49-F238E27FC236}">
                      <a16:creationId xmlns:a16="http://schemas.microsoft.com/office/drawing/2014/main" id="{3BBA3E14-199A-3A1B-F6D8-8037FB6B062D}"/>
                    </a:ext>
                  </a:extLst>
                </p14:cNvPr>
                <p14:cNvContentPartPr/>
                <p14:nvPr/>
              </p14:nvContentPartPr>
              <p14:xfrm>
                <a:off x="15635025" y="1958985"/>
                <a:ext cx="330480" cy="38160"/>
              </p14:xfrm>
            </p:contentPart>
          </mc:Choice>
          <mc:Fallback>
            <p:pic>
              <p:nvPicPr>
                <p:cNvPr id="91" name="Ink 90">
                  <a:extLst>
                    <a:ext uri="{FF2B5EF4-FFF2-40B4-BE49-F238E27FC236}">
                      <a16:creationId xmlns:a16="http://schemas.microsoft.com/office/drawing/2014/main" id="{3BBA3E14-199A-3A1B-F6D8-8037FB6B062D}"/>
                    </a:ext>
                  </a:extLst>
                </p:cNvPr>
                <p:cNvPicPr/>
                <p:nvPr/>
              </p:nvPicPr>
              <p:blipFill>
                <a:blip r:embed="rId129"/>
                <a:stretch>
                  <a:fillRect/>
                </a:stretch>
              </p:blipFill>
              <p:spPr>
                <a:xfrm>
                  <a:off x="15604425" y="1928385"/>
                  <a:ext cx="391680" cy="99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0">
            <p14:nvContentPartPr>
              <p14:cNvPr id="202" name="Ink 201">
                <a:extLst>
                  <a:ext uri="{FF2B5EF4-FFF2-40B4-BE49-F238E27FC236}">
                    <a16:creationId xmlns:a16="http://schemas.microsoft.com/office/drawing/2014/main" id="{94B56D13-0FDD-01B9-F854-DD5CA140339E}"/>
                  </a:ext>
                </a:extLst>
              </p14:cNvPr>
              <p14:cNvContentPartPr/>
              <p14:nvPr/>
            </p14:nvContentPartPr>
            <p14:xfrm>
              <a:off x="3284505" y="6744825"/>
              <a:ext cx="2094480" cy="2530440"/>
            </p14:xfrm>
          </p:contentPart>
        </mc:Choice>
        <mc:Fallback>
          <p:pic>
            <p:nvPicPr>
              <p:cNvPr id="202" name="Ink 201">
                <a:extLst>
                  <a:ext uri="{FF2B5EF4-FFF2-40B4-BE49-F238E27FC236}">
                    <a16:creationId xmlns:a16="http://schemas.microsoft.com/office/drawing/2014/main" id="{94B56D13-0FDD-01B9-F854-DD5CA140339E}"/>
                  </a:ext>
                </a:extLst>
              </p:cNvPr>
              <p:cNvPicPr/>
              <p:nvPr/>
            </p:nvPicPr>
            <p:blipFill>
              <a:blip r:embed="rId131"/>
              <a:stretch>
                <a:fillRect/>
              </a:stretch>
            </p:blipFill>
            <p:spPr>
              <a:xfrm>
                <a:off x="3253545" y="6714225"/>
                <a:ext cx="2156040" cy="2591640"/>
              </a:xfrm>
              <a:prstGeom prst="rect">
                <a:avLst/>
              </a:prstGeom>
            </p:spPr>
          </p:pic>
        </mc:Fallback>
      </mc:AlternateContent>
      <p:grpSp>
        <p:nvGrpSpPr>
          <p:cNvPr id="214" name="Group 213">
            <a:extLst>
              <a:ext uri="{FF2B5EF4-FFF2-40B4-BE49-F238E27FC236}">
                <a16:creationId xmlns:a16="http://schemas.microsoft.com/office/drawing/2014/main" id="{02C304C7-15A2-A989-7B95-48D49ED49B48}"/>
              </a:ext>
            </a:extLst>
          </p:cNvPr>
          <p:cNvGrpSpPr/>
          <p:nvPr/>
        </p:nvGrpSpPr>
        <p:grpSpPr>
          <a:xfrm>
            <a:off x="13932585" y="7293105"/>
            <a:ext cx="3165480" cy="451440"/>
            <a:chOff x="13932585" y="7293105"/>
            <a:chExt cx="3165480" cy="451440"/>
          </a:xfrm>
        </p:grpSpPr>
        <mc:AlternateContent xmlns:mc="http://schemas.openxmlformats.org/markup-compatibility/2006">
          <mc:Choice xmlns:p14="http://schemas.microsoft.com/office/powerpoint/2010/main" Requires="p14">
            <p:contentPart p14:bwMode="auto" r:id="rId132">
              <p14:nvContentPartPr>
                <p14:cNvPr id="204" name="Ink 203">
                  <a:extLst>
                    <a:ext uri="{FF2B5EF4-FFF2-40B4-BE49-F238E27FC236}">
                      <a16:creationId xmlns:a16="http://schemas.microsoft.com/office/drawing/2014/main" id="{6AA4AC77-01B8-BA4C-3658-F55DDF638087}"/>
                    </a:ext>
                  </a:extLst>
                </p14:cNvPr>
                <p14:cNvContentPartPr/>
                <p14:nvPr/>
              </p14:nvContentPartPr>
              <p14:xfrm>
                <a:off x="13932585" y="7538985"/>
                <a:ext cx="388800" cy="11880"/>
              </p14:xfrm>
            </p:contentPart>
          </mc:Choice>
          <mc:Fallback>
            <p:pic>
              <p:nvPicPr>
                <p:cNvPr id="204" name="Ink 203">
                  <a:extLst>
                    <a:ext uri="{FF2B5EF4-FFF2-40B4-BE49-F238E27FC236}">
                      <a16:creationId xmlns:a16="http://schemas.microsoft.com/office/drawing/2014/main" id="{6AA4AC77-01B8-BA4C-3658-F55DDF638087}"/>
                    </a:ext>
                  </a:extLst>
                </p:cNvPr>
                <p:cNvPicPr/>
                <p:nvPr/>
              </p:nvPicPr>
              <p:blipFill>
                <a:blip r:embed="rId133"/>
                <a:stretch>
                  <a:fillRect/>
                </a:stretch>
              </p:blipFill>
              <p:spPr>
                <a:xfrm>
                  <a:off x="13901625" y="7508025"/>
                  <a:ext cx="4503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05" name="Ink 204">
                  <a:extLst>
                    <a:ext uri="{FF2B5EF4-FFF2-40B4-BE49-F238E27FC236}">
                      <a16:creationId xmlns:a16="http://schemas.microsoft.com/office/drawing/2014/main" id="{61B3E77F-A49D-DE45-0B99-66D7F920EC2E}"/>
                    </a:ext>
                  </a:extLst>
                </p14:cNvPr>
                <p14:cNvContentPartPr/>
                <p14:nvPr/>
              </p14:nvContentPartPr>
              <p14:xfrm>
                <a:off x="14465385" y="7349985"/>
                <a:ext cx="409680" cy="307800"/>
              </p14:xfrm>
            </p:contentPart>
          </mc:Choice>
          <mc:Fallback>
            <p:pic>
              <p:nvPicPr>
                <p:cNvPr id="205" name="Ink 204">
                  <a:extLst>
                    <a:ext uri="{FF2B5EF4-FFF2-40B4-BE49-F238E27FC236}">
                      <a16:creationId xmlns:a16="http://schemas.microsoft.com/office/drawing/2014/main" id="{61B3E77F-A49D-DE45-0B99-66D7F920EC2E}"/>
                    </a:ext>
                  </a:extLst>
                </p:cNvPr>
                <p:cNvPicPr/>
                <p:nvPr/>
              </p:nvPicPr>
              <p:blipFill>
                <a:blip r:embed="rId135"/>
                <a:stretch>
                  <a:fillRect/>
                </a:stretch>
              </p:blipFill>
              <p:spPr>
                <a:xfrm>
                  <a:off x="14434425" y="7319385"/>
                  <a:ext cx="47124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06" name="Ink 205">
                  <a:extLst>
                    <a:ext uri="{FF2B5EF4-FFF2-40B4-BE49-F238E27FC236}">
                      <a16:creationId xmlns:a16="http://schemas.microsoft.com/office/drawing/2014/main" id="{5BCDAA16-6F82-F3C4-9F00-18C202D20762}"/>
                    </a:ext>
                  </a:extLst>
                </p14:cNvPr>
                <p14:cNvContentPartPr/>
                <p14:nvPr/>
              </p14:nvContentPartPr>
              <p14:xfrm>
                <a:off x="14971185" y="7316145"/>
                <a:ext cx="62640" cy="332640"/>
              </p14:xfrm>
            </p:contentPart>
          </mc:Choice>
          <mc:Fallback>
            <p:pic>
              <p:nvPicPr>
                <p:cNvPr id="206" name="Ink 205">
                  <a:extLst>
                    <a:ext uri="{FF2B5EF4-FFF2-40B4-BE49-F238E27FC236}">
                      <a16:creationId xmlns:a16="http://schemas.microsoft.com/office/drawing/2014/main" id="{5BCDAA16-6F82-F3C4-9F00-18C202D20762}"/>
                    </a:ext>
                  </a:extLst>
                </p:cNvPr>
                <p:cNvPicPr/>
                <p:nvPr/>
              </p:nvPicPr>
              <p:blipFill>
                <a:blip r:embed="rId137"/>
                <a:stretch>
                  <a:fillRect/>
                </a:stretch>
              </p:blipFill>
              <p:spPr>
                <a:xfrm>
                  <a:off x="14940585" y="7285185"/>
                  <a:ext cx="12384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07" name="Ink 206">
                  <a:extLst>
                    <a:ext uri="{FF2B5EF4-FFF2-40B4-BE49-F238E27FC236}">
                      <a16:creationId xmlns:a16="http://schemas.microsoft.com/office/drawing/2014/main" id="{0D5C4BFA-345C-8727-FAEC-CD1844E92E46}"/>
                    </a:ext>
                  </a:extLst>
                </p14:cNvPr>
                <p14:cNvContentPartPr/>
                <p14:nvPr/>
              </p14:nvContentPartPr>
              <p14:xfrm>
                <a:off x="15112665" y="7331625"/>
                <a:ext cx="54360" cy="389520"/>
              </p14:xfrm>
            </p:contentPart>
          </mc:Choice>
          <mc:Fallback>
            <p:pic>
              <p:nvPicPr>
                <p:cNvPr id="207" name="Ink 206">
                  <a:extLst>
                    <a:ext uri="{FF2B5EF4-FFF2-40B4-BE49-F238E27FC236}">
                      <a16:creationId xmlns:a16="http://schemas.microsoft.com/office/drawing/2014/main" id="{0D5C4BFA-345C-8727-FAEC-CD1844E92E46}"/>
                    </a:ext>
                  </a:extLst>
                </p:cNvPr>
                <p:cNvPicPr/>
                <p:nvPr/>
              </p:nvPicPr>
              <p:blipFill>
                <a:blip r:embed="rId139"/>
                <a:stretch>
                  <a:fillRect/>
                </a:stretch>
              </p:blipFill>
              <p:spPr>
                <a:xfrm>
                  <a:off x="15082065" y="7301025"/>
                  <a:ext cx="11556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08" name="Ink 207">
                  <a:extLst>
                    <a:ext uri="{FF2B5EF4-FFF2-40B4-BE49-F238E27FC236}">
                      <a16:creationId xmlns:a16="http://schemas.microsoft.com/office/drawing/2014/main" id="{F90CC223-6488-557F-EE20-48116FD7FB87}"/>
                    </a:ext>
                  </a:extLst>
                </p14:cNvPr>
                <p14:cNvContentPartPr/>
                <p14:nvPr/>
              </p14:nvContentPartPr>
              <p14:xfrm>
                <a:off x="15357465" y="7317945"/>
                <a:ext cx="228240" cy="376920"/>
              </p14:xfrm>
            </p:contentPart>
          </mc:Choice>
          <mc:Fallback>
            <p:pic>
              <p:nvPicPr>
                <p:cNvPr id="208" name="Ink 207">
                  <a:extLst>
                    <a:ext uri="{FF2B5EF4-FFF2-40B4-BE49-F238E27FC236}">
                      <a16:creationId xmlns:a16="http://schemas.microsoft.com/office/drawing/2014/main" id="{F90CC223-6488-557F-EE20-48116FD7FB87}"/>
                    </a:ext>
                  </a:extLst>
                </p:cNvPr>
                <p:cNvPicPr/>
                <p:nvPr/>
              </p:nvPicPr>
              <p:blipFill>
                <a:blip r:embed="rId141"/>
                <a:stretch>
                  <a:fillRect/>
                </a:stretch>
              </p:blipFill>
              <p:spPr>
                <a:xfrm>
                  <a:off x="15326865" y="7287345"/>
                  <a:ext cx="28944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09" name="Ink 208">
                  <a:extLst>
                    <a:ext uri="{FF2B5EF4-FFF2-40B4-BE49-F238E27FC236}">
                      <a16:creationId xmlns:a16="http://schemas.microsoft.com/office/drawing/2014/main" id="{F84DF4BB-F33A-7900-09C9-5B41B5A1B648}"/>
                    </a:ext>
                  </a:extLst>
                </p14:cNvPr>
                <p14:cNvContentPartPr/>
                <p14:nvPr/>
              </p14:nvContentPartPr>
              <p14:xfrm>
                <a:off x="15672105" y="7488945"/>
                <a:ext cx="102600" cy="160200"/>
              </p14:xfrm>
            </p:contentPart>
          </mc:Choice>
          <mc:Fallback>
            <p:pic>
              <p:nvPicPr>
                <p:cNvPr id="209" name="Ink 208">
                  <a:extLst>
                    <a:ext uri="{FF2B5EF4-FFF2-40B4-BE49-F238E27FC236}">
                      <a16:creationId xmlns:a16="http://schemas.microsoft.com/office/drawing/2014/main" id="{F84DF4BB-F33A-7900-09C9-5B41B5A1B648}"/>
                    </a:ext>
                  </a:extLst>
                </p:cNvPr>
                <p:cNvPicPr/>
                <p:nvPr/>
              </p:nvPicPr>
              <p:blipFill>
                <a:blip r:embed="rId143"/>
                <a:stretch>
                  <a:fillRect/>
                </a:stretch>
              </p:blipFill>
              <p:spPr>
                <a:xfrm>
                  <a:off x="15641505" y="7458345"/>
                  <a:ext cx="1638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10" name="Ink 209">
                  <a:extLst>
                    <a:ext uri="{FF2B5EF4-FFF2-40B4-BE49-F238E27FC236}">
                      <a16:creationId xmlns:a16="http://schemas.microsoft.com/office/drawing/2014/main" id="{0FB0B190-16E9-FD28-3266-EFC9978E9FAA}"/>
                    </a:ext>
                  </a:extLst>
                </p14:cNvPr>
                <p14:cNvContentPartPr/>
                <p14:nvPr/>
              </p14:nvContentPartPr>
              <p14:xfrm>
                <a:off x="15857505" y="7293105"/>
                <a:ext cx="569160" cy="430200"/>
              </p14:xfrm>
            </p:contentPart>
          </mc:Choice>
          <mc:Fallback>
            <p:pic>
              <p:nvPicPr>
                <p:cNvPr id="210" name="Ink 209">
                  <a:extLst>
                    <a:ext uri="{FF2B5EF4-FFF2-40B4-BE49-F238E27FC236}">
                      <a16:creationId xmlns:a16="http://schemas.microsoft.com/office/drawing/2014/main" id="{0FB0B190-16E9-FD28-3266-EFC9978E9FAA}"/>
                    </a:ext>
                  </a:extLst>
                </p:cNvPr>
                <p:cNvPicPr/>
                <p:nvPr/>
              </p:nvPicPr>
              <p:blipFill>
                <a:blip r:embed="rId145"/>
                <a:stretch>
                  <a:fillRect/>
                </a:stretch>
              </p:blipFill>
              <p:spPr>
                <a:xfrm>
                  <a:off x="15826905" y="7262145"/>
                  <a:ext cx="63072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11" name="Ink 210">
                  <a:extLst>
                    <a:ext uri="{FF2B5EF4-FFF2-40B4-BE49-F238E27FC236}">
                      <a16:creationId xmlns:a16="http://schemas.microsoft.com/office/drawing/2014/main" id="{5831113D-66E3-3C96-00B3-A0E51532F113}"/>
                    </a:ext>
                  </a:extLst>
                </p14:cNvPr>
                <p14:cNvContentPartPr/>
                <p14:nvPr/>
              </p14:nvContentPartPr>
              <p14:xfrm>
                <a:off x="16346025" y="7573545"/>
                <a:ext cx="305280" cy="171000"/>
              </p14:xfrm>
            </p:contentPart>
          </mc:Choice>
          <mc:Fallback>
            <p:pic>
              <p:nvPicPr>
                <p:cNvPr id="211" name="Ink 210">
                  <a:extLst>
                    <a:ext uri="{FF2B5EF4-FFF2-40B4-BE49-F238E27FC236}">
                      <a16:creationId xmlns:a16="http://schemas.microsoft.com/office/drawing/2014/main" id="{5831113D-66E3-3C96-00B3-A0E51532F113}"/>
                    </a:ext>
                  </a:extLst>
                </p:cNvPr>
                <p:cNvPicPr/>
                <p:nvPr/>
              </p:nvPicPr>
              <p:blipFill>
                <a:blip r:embed="rId147"/>
                <a:stretch>
                  <a:fillRect/>
                </a:stretch>
              </p:blipFill>
              <p:spPr>
                <a:xfrm>
                  <a:off x="16315425" y="7542945"/>
                  <a:ext cx="3664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12" name="Ink 211">
                  <a:extLst>
                    <a:ext uri="{FF2B5EF4-FFF2-40B4-BE49-F238E27FC236}">
                      <a16:creationId xmlns:a16="http://schemas.microsoft.com/office/drawing/2014/main" id="{86116AA2-36BE-3B14-E24F-2CD10ADCEE6C}"/>
                    </a:ext>
                  </a:extLst>
                </p14:cNvPr>
                <p14:cNvContentPartPr/>
                <p14:nvPr/>
              </p14:nvContentPartPr>
              <p14:xfrm>
                <a:off x="16620345" y="7408665"/>
                <a:ext cx="35280" cy="81720"/>
              </p14:xfrm>
            </p:contentPart>
          </mc:Choice>
          <mc:Fallback>
            <p:pic>
              <p:nvPicPr>
                <p:cNvPr id="212" name="Ink 211">
                  <a:extLst>
                    <a:ext uri="{FF2B5EF4-FFF2-40B4-BE49-F238E27FC236}">
                      <a16:creationId xmlns:a16="http://schemas.microsoft.com/office/drawing/2014/main" id="{86116AA2-36BE-3B14-E24F-2CD10ADCEE6C}"/>
                    </a:ext>
                  </a:extLst>
                </p:cNvPr>
                <p:cNvPicPr/>
                <p:nvPr/>
              </p:nvPicPr>
              <p:blipFill>
                <a:blip r:embed="rId149"/>
                <a:stretch>
                  <a:fillRect/>
                </a:stretch>
              </p:blipFill>
              <p:spPr>
                <a:xfrm>
                  <a:off x="16589385" y="7377705"/>
                  <a:ext cx="968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13" name="Ink 212">
                  <a:extLst>
                    <a:ext uri="{FF2B5EF4-FFF2-40B4-BE49-F238E27FC236}">
                      <a16:creationId xmlns:a16="http://schemas.microsoft.com/office/drawing/2014/main" id="{CA3C309F-57E1-0138-A384-BC9D4DDAD5C1}"/>
                    </a:ext>
                  </a:extLst>
                </p14:cNvPr>
                <p14:cNvContentPartPr/>
                <p14:nvPr/>
              </p14:nvContentPartPr>
              <p14:xfrm>
                <a:off x="16728705" y="7473825"/>
                <a:ext cx="369360" cy="211680"/>
              </p14:xfrm>
            </p:contentPart>
          </mc:Choice>
          <mc:Fallback>
            <p:pic>
              <p:nvPicPr>
                <p:cNvPr id="213" name="Ink 212">
                  <a:extLst>
                    <a:ext uri="{FF2B5EF4-FFF2-40B4-BE49-F238E27FC236}">
                      <a16:creationId xmlns:a16="http://schemas.microsoft.com/office/drawing/2014/main" id="{CA3C309F-57E1-0138-A384-BC9D4DDAD5C1}"/>
                    </a:ext>
                  </a:extLst>
                </p:cNvPr>
                <p:cNvPicPr/>
                <p:nvPr/>
              </p:nvPicPr>
              <p:blipFill>
                <a:blip r:embed="rId151"/>
                <a:stretch>
                  <a:fillRect/>
                </a:stretch>
              </p:blipFill>
              <p:spPr>
                <a:xfrm>
                  <a:off x="16697745" y="7443225"/>
                  <a:ext cx="430560" cy="272880"/>
                </a:xfrm>
                <a:prstGeom prst="rect">
                  <a:avLst/>
                </a:prstGeom>
              </p:spPr>
            </p:pic>
          </mc:Fallback>
        </mc:AlternateContent>
      </p:grpSp>
      <p:grpSp>
        <p:nvGrpSpPr>
          <p:cNvPr id="222" name="Group 221">
            <a:extLst>
              <a:ext uri="{FF2B5EF4-FFF2-40B4-BE49-F238E27FC236}">
                <a16:creationId xmlns:a16="http://schemas.microsoft.com/office/drawing/2014/main" id="{9ADDF34B-1E13-600B-38C4-CF47ACD7C712}"/>
              </a:ext>
            </a:extLst>
          </p:cNvPr>
          <p:cNvGrpSpPr/>
          <p:nvPr/>
        </p:nvGrpSpPr>
        <p:grpSpPr>
          <a:xfrm>
            <a:off x="1411065" y="5366025"/>
            <a:ext cx="11849400" cy="5067720"/>
            <a:chOff x="1411065" y="5366025"/>
            <a:chExt cx="11849400" cy="5067720"/>
          </a:xfrm>
        </p:grpSpPr>
        <mc:AlternateContent xmlns:mc="http://schemas.openxmlformats.org/markup-compatibility/2006">
          <mc:Choice xmlns:p14="http://schemas.microsoft.com/office/powerpoint/2010/main" Requires="p14">
            <p:contentPart p14:bwMode="auto" r:id="rId152">
              <p14:nvContentPartPr>
                <p14:cNvPr id="61" name="Ink 60">
                  <a:extLst>
                    <a:ext uri="{FF2B5EF4-FFF2-40B4-BE49-F238E27FC236}">
                      <a16:creationId xmlns:a16="http://schemas.microsoft.com/office/drawing/2014/main" id="{58EE2D3C-D0D8-D0DB-761F-FCFFA0B47540}"/>
                    </a:ext>
                  </a:extLst>
                </p14:cNvPr>
                <p14:cNvContentPartPr/>
                <p14:nvPr/>
              </p14:nvContentPartPr>
              <p14:xfrm>
                <a:off x="10029105" y="5366025"/>
                <a:ext cx="602280" cy="420120"/>
              </p14:xfrm>
            </p:contentPart>
          </mc:Choice>
          <mc:Fallback>
            <p:pic>
              <p:nvPicPr>
                <p:cNvPr id="61" name="Ink 60">
                  <a:extLst>
                    <a:ext uri="{FF2B5EF4-FFF2-40B4-BE49-F238E27FC236}">
                      <a16:creationId xmlns:a16="http://schemas.microsoft.com/office/drawing/2014/main" id="{58EE2D3C-D0D8-D0DB-761F-FCFFA0B47540}"/>
                    </a:ext>
                  </a:extLst>
                </p:cNvPr>
                <p:cNvPicPr/>
                <p:nvPr/>
              </p:nvPicPr>
              <p:blipFill>
                <a:blip r:embed="rId153"/>
                <a:stretch>
                  <a:fillRect/>
                </a:stretch>
              </p:blipFill>
              <p:spPr>
                <a:xfrm>
                  <a:off x="9998505" y="5335425"/>
                  <a:ext cx="66384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2" name="Ink 61">
                  <a:extLst>
                    <a:ext uri="{FF2B5EF4-FFF2-40B4-BE49-F238E27FC236}">
                      <a16:creationId xmlns:a16="http://schemas.microsoft.com/office/drawing/2014/main" id="{870EF1A6-BEE3-EC84-74C3-90F90B658141}"/>
                    </a:ext>
                  </a:extLst>
                </p14:cNvPr>
                <p14:cNvContentPartPr/>
                <p14:nvPr/>
              </p14:nvContentPartPr>
              <p14:xfrm>
                <a:off x="10734705" y="5541345"/>
                <a:ext cx="104040" cy="290880"/>
              </p14:xfrm>
            </p:contentPart>
          </mc:Choice>
          <mc:Fallback>
            <p:pic>
              <p:nvPicPr>
                <p:cNvPr id="62" name="Ink 61">
                  <a:extLst>
                    <a:ext uri="{FF2B5EF4-FFF2-40B4-BE49-F238E27FC236}">
                      <a16:creationId xmlns:a16="http://schemas.microsoft.com/office/drawing/2014/main" id="{870EF1A6-BEE3-EC84-74C3-90F90B658141}"/>
                    </a:ext>
                  </a:extLst>
                </p:cNvPr>
                <p:cNvPicPr/>
                <p:nvPr/>
              </p:nvPicPr>
              <p:blipFill>
                <a:blip r:embed="rId155"/>
                <a:stretch>
                  <a:fillRect/>
                </a:stretch>
              </p:blipFill>
              <p:spPr>
                <a:xfrm>
                  <a:off x="10704105" y="5510385"/>
                  <a:ext cx="16524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3" name="Ink 62">
                  <a:extLst>
                    <a:ext uri="{FF2B5EF4-FFF2-40B4-BE49-F238E27FC236}">
                      <a16:creationId xmlns:a16="http://schemas.microsoft.com/office/drawing/2014/main" id="{2941337B-AE44-A4F3-DB7F-7217C6078F12}"/>
                    </a:ext>
                  </a:extLst>
                </p14:cNvPr>
                <p14:cNvContentPartPr/>
                <p14:nvPr/>
              </p14:nvContentPartPr>
              <p14:xfrm>
                <a:off x="10654425" y="5647545"/>
                <a:ext cx="146160" cy="231840"/>
              </p14:xfrm>
            </p:contentPart>
          </mc:Choice>
          <mc:Fallback>
            <p:pic>
              <p:nvPicPr>
                <p:cNvPr id="63" name="Ink 62">
                  <a:extLst>
                    <a:ext uri="{FF2B5EF4-FFF2-40B4-BE49-F238E27FC236}">
                      <a16:creationId xmlns:a16="http://schemas.microsoft.com/office/drawing/2014/main" id="{2941337B-AE44-A4F3-DB7F-7217C6078F12}"/>
                    </a:ext>
                  </a:extLst>
                </p:cNvPr>
                <p:cNvPicPr/>
                <p:nvPr/>
              </p:nvPicPr>
              <p:blipFill>
                <a:blip r:embed="rId157"/>
                <a:stretch>
                  <a:fillRect/>
                </a:stretch>
              </p:blipFill>
              <p:spPr>
                <a:xfrm>
                  <a:off x="10623825" y="5616945"/>
                  <a:ext cx="2077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4" name="Ink 63">
                  <a:extLst>
                    <a:ext uri="{FF2B5EF4-FFF2-40B4-BE49-F238E27FC236}">
                      <a16:creationId xmlns:a16="http://schemas.microsoft.com/office/drawing/2014/main" id="{DF2AEDB8-4C25-F69B-88C9-6F1D08EC5D6E}"/>
                    </a:ext>
                  </a:extLst>
                </p14:cNvPr>
                <p14:cNvContentPartPr/>
                <p14:nvPr/>
              </p14:nvContentPartPr>
              <p14:xfrm>
                <a:off x="10931265" y="5503545"/>
                <a:ext cx="173520" cy="321480"/>
              </p14:xfrm>
            </p:contentPart>
          </mc:Choice>
          <mc:Fallback>
            <p:pic>
              <p:nvPicPr>
                <p:cNvPr id="64" name="Ink 63">
                  <a:extLst>
                    <a:ext uri="{FF2B5EF4-FFF2-40B4-BE49-F238E27FC236}">
                      <a16:creationId xmlns:a16="http://schemas.microsoft.com/office/drawing/2014/main" id="{DF2AEDB8-4C25-F69B-88C9-6F1D08EC5D6E}"/>
                    </a:ext>
                  </a:extLst>
                </p:cNvPr>
                <p:cNvPicPr/>
                <p:nvPr/>
              </p:nvPicPr>
              <p:blipFill>
                <a:blip r:embed="rId159"/>
                <a:stretch>
                  <a:fillRect/>
                </a:stretch>
              </p:blipFill>
              <p:spPr>
                <a:xfrm>
                  <a:off x="10900305" y="5472945"/>
                  <a:ext cx="23508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5" name="Ink 64">
                  <a:extLst>
                    <a:ext uri="{FF2B5EF4-FFF2-40B4-BE49-F238E27FC236}">
                      <a16:creationId xmlns:a16="http://schemas.microsoft.com/office/drawing/2014/main" id="{2D0CFB85-0BFC-55BF-288F-F065CE048DF1}"/>
                    </a:ext>
                  </a:extLst>
                </p14:cNvPr>
                <p14:cNvContentPartPr/>
                <p14:nvPr/>
              </p14:nvContentPartPr>
              <p14:xfrm>
                <a:off x="10970145" y="5494185"/>
                <a:ext cx="639000" cy="408600"/>
              </p14:xfrm>
            </p:contentPart>
          </mc:Choice>
          <mc:Fallback>
            <p:pic>
              <p:nvPicPr>
                <p:cNvPr id="65" name="Ink 64">
                  <a:extLst>
                    <a:ext uri="{FF2B5EF4-FFF2-40B4-BE49-F238E27FC236}">
                      <a16:creationId xmlns:a16="http://schemas.microsoft.com/office/drawing/2014/main" id="{2D0CFB85-0BFC-55BF-288F-F065CE048DF1}"/>
                    </a:ext>
                  </a:extLst>
                </p:cNvPr>
                <p:cNvPicPr/>
                <p:nvPr/>
              </p:nvPicPr>
              <p:blipFill>
                <a:blip r:embed="rId161"/>
                <a:stretch>
                  <a:fillRect/>
                </a:stretch>
              </p:blipFill>
              <p:spPr>
                <a:xfrm>
                  <a:off x="10939185" y="5463585"/>
                  <a:ext cx="70020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6" name="Ink 65">
                  <a:extLst>
                    <a:ext uri="{FF2B5EF4-FFF2-40B4-BE49-F238E27FC236}">
                      <a16:creationId xmlns:a16="http://schemas.microsoft.com/office/drawing/2014/main" id="{2D18F336-D3B0-7F2B-3F34-E48A664F2322}"/>
                    </a:ext>
                  </a:extLst>
                </p14:cNvPr>
                <p14:cNvContentPartPr/>
                <p14:nvPr/>
              </p14:nvContentPartPr>
              <p14:xfrm>
                <a:off x="11709225" y="5644305"/>
                <a:ext cx="84600" cy="206280"/>
              </p14:xfrm>
            </p:contentPart>
          </mc:Choice>
          <mc:Fallback>
            <p:pic>
              <p:nvPicPr>
                <p:cNvPr id="66" name="Ink 65">
                  <a:extLst>
                    <a:ext uri="{FF2B5EF4-FFF2-40B4-BE49-F238E27FC236}">
                      <a16:creationId xmlns:a16="http://schemas.microsoft.com/office/drawing/2014/main" id="{2D18F336-D3B0-7F2B-3F34-E48A664F2322}"/>
                    </a:ext>
                  </a:extLst>
                </p:cNvPr>
                <p:cNvPicPr/>
                <p:nvPr/>
              </p:nvPicPr>
              <p:blipFill>
                <a:blip r:embed="rId163"/>
                <a:stretch>
                  <a:fillRect/>
                </a:stretch>
              </p:blipFill>
              <p:spPr>
                <a:xfrm>
                  <a:off x="11678625" y="5613705"/>
                  <a:ext cx="14580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7" name="Ink 66">
                  <a:extLst>
                    <a:ext uri="{FF2B5EF4-FFF2-40B4-BE49-F238E27FC236}">
                      <a16:creationId xmlns:a16="http://schemas.microsoft.com/office/drawing/2014/main" id="{F5BB72E7-6D0A-B6AF-2125-D651BCA0E361}"/>
                    </a:ext>
                  </a:extLst>
                </p14:cNvPr>
                <p14:cNvContentPartPr/>
                <p14:nvPr/>
              </p14:nvContentPartPr>
              <p14:xfrm>
                <a:off x="11687625" y="5562585"/>
                <a:ext cx="457200" cy="368280"/>
              </p14:xfrm>
            </p:contentPart>
          </mc:Choice>
          <mc:Fallback>
            <p:pic>
              <p:nvPicPr>
                <p:cNvPr id="67" name="Ink 66">
                  <a:extLst>
                    <a:ext uri="{FF2B5EF4-FFF2-40B4-BE49-F238E27FC236}">
                      <a16:creationId xmlns:a16="http://schemas.microsoft.com/office/drawing/2014/main" id="{F5BB72E7-6D0A-B6AF-2125-D651BCA0E361}"/>
                    </a:ext>
                  </a:extLst>
                </p:cNvPr>
                <p:cNvPicPr/>
                <p:nvPr/>
              </p:nvPicPr>
              <p:blipFill>
                <a:blip r:embed="rId165"/>
                <a:stretch>
                  <a:fillRect/>
                </a:stretch>
              </p:blipFill>
              <p:spPr>
                <a:xfrm>
                  <a:off x="11657025" y="5531985"/>
                  <a:ext cx="51840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68" name="Ink 67">
                  <a:extLst>
                    <a:ext uri="{FF2B5EF4-FFF2-40B4-BE49-F238E27FC236}">
                      <a16:creationId xmlns:a16="http://schemas.microsoft.com/office/drawing/2014/main" id="{0E31EA0C-31EA-EC90-F6FB-6270E330A190}"/>
                    </a:ext>
                  </a:extLst>
                </p14:cNvPr>
                <p14:cNvContentPartPr/>
                <p14:nvPr/>
              </p14:nvContentPartPr>
              <p14:xfrm>
                <a:off x="12029625" y="5566905"/>
                <a:ext cx="196560" cy="390600"/>
              </p14:xfrm>
            </p:contentPart>
          </mc:Choice>
          <mc:Fallback>
            <p:pic>
              <p:nvPicPr>
                <p:cNvPr id="68" name="Ink 67">
                  <a:extLst>
                    <a:ext uri="{FF2B5EF4-FFF2-40B4-BE49-F238E27FC236}">
                      <a16:creationId xmlns:a16="http://schemas.microsoft.com/office/drawing/2014/main" id="{0E31EA0C-31EA-EC90-F6FB-6270E330A190}"/>
                    </a:ext>
                  </a:extLst>
                </p:cNvPr>
                <p:cNvPicPr/>
                <p:nvPr/>
              </p:nvPicPr>
              <p:blipFill>
                <a:blip r:embed="rId167"/>
                <a:stretch>
                  <a:fillRect/>
                </a:stretch>
              </p:blipFill>
              <p:spPr>
                <a:xfrm>
                  <a:off x="11999025" y="5535945"/>
                  <a:ext cx="258120" cy="4521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69" name="Ink 68">
                  <a:extLst>
                    <a:ext uri="{FF2B5EF4-FFF2-40B4-BE49-F238E27FC236}">
                      <a16:creationId xmlns:a16="http://schemas.microsoft.com/office/drawing/2014/main" id="{07573594-4FDB-582A-2C0F-A9F5BBEF2AA6}"/>
                    </a:ext>
                  </a:extLst>
                </p14:cNvPr>
                <p14:cNvContentPartPr/>
                <p14:nvPr/>
              </p14:nvContentPartPr>
              <p14:xfrm>
                <a:off x="12360825" y="5523705"/>
                <a:ext cx="233640" cy="482400"/>
              </p14:xfrm>
            </p:contentPart>
          </mc:Choice>
          <mc:Fallback>
            <p:pic>
              <p:nvPicPr>
                <p:cNvPr id="69" name="Ink 68">
                  <a:extLst>
                    <a:ext uri="{FF2B5EF4-FFF2-40B4-BE49-F238E27FC236}">
                      <a16:creationId xmlns:a16="http://schemas.microsoft.com/office/drawing/2014/main" id="{07573594-4FDB-582A-2C0F-A9F5BBEF2AA6}"/>
                    </a:ext>
                  </a:extLst>
                </p:cNvPr>
                <p:cNvPicPr/>
                <p:nvPr/>
              </p:nvPicPr>
              <p:blipFill>
                <a:blip r:embed="rId169"/>
                <a:stretch>
                  <a:fillRect/>
                </a:stretch>
              </p:blipFill>
              <p:spPr>
                <a:xfrm>
                  <a:off x="12330225" y="5492745"/>
                  <a:ext cx="29484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70" name="Ink 69">
                  <a:extLst>
                    <a:ext uri="{FF2B5EF4-FFF2-40B4-BE49-F238E27FC236}">
                      <a16:creationId xmlns:a16="http://schemas.microsoft.com/office/drawing/2014/main" id="{E4E9B414-C121-E463-B58E-5E97D662C6D6}"/>
                    </a:ext>
                  </a:extLst>
                </p14:cNvPr>
                <p14:cNvContentPartPr/>
                <p14:nvPr/>
              </p14:nvContentPartPr>
              <p14:xfrm>
                <a:off x="12682665" y="5575185"/>
                <a:ext cx="95400" cy="341280"/>
              </p14:xfrm>
            </p:contentPart>
          </mc:Choice>
          <mc:Fallback>
            <p:pic>
              <p:nvPicPr>
                <p:cNvPr id="70" name="Ink 69">
                  <a:extLst>
                    <a:ext uri="{FF2B5EF4-FFF2-40B4-BE49-F238E27FC236}">
                      <a16:creationId xmlns:a16="http://schemas.microsoft.com/office/drawing/2014/main" id="{E4E9B414-C121-E463-B58E-5E97D662C6D6}"/>
                    </a:ext>
                  </a:extLst>
                </p:cNvPr>
                <p:cNvPicPr/>
                <p:nvPr/>
              </p:nvPicPr>
              <p:blipFill>
                <a:blip r:embed="rId171"/>
                <a:stretch>
                  <a:fillRect/>
                </a:stretch>
              </p:blipFill>
              <p:spPr>
                <a:xfrm>
                  <a:off x="12652065" y="5544585"/>
                  <a:ext cx="15660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71" name="Ink 70">
                  <a:extLst>
                    <a:ext uri="{FF2B5EF4-FFF2-40B4-BE49-F238E27FC236}">
                      <a16:creationId xmlns:a16="http://schemas.microsoft.com/office/drawing/2014/main" id="{60731D21-0D38-78A6-17C2-7F0889220FF6}"/>
                    </a:ext>
                  </a:extLst>
                </p14:cNvPr>
                <p14:cNvContentPartPr/>
                <p14:nvPr/>
              </p14:nvContentPartPr>
              <p14:xfrm>
                <a:off x="12818025" y="5686065"/>
                <a:ext cx="151560" cy="269640"/>
              </p14:xfrm>
            </p:contentPart>
          </mc:Choice>
          <mc:Fallback>
            <p:pic>
              <p:nvPicPr>
                <p:cNvPr id="71" name="Ink 70">
                  <a:extLst>
                    <a:ext uri="{FF2B5EF4-FFF2-40B4-BE49-F238E27FC236}">
                      <a16:creationId xmlns:a16="http://schemas.microsoft.com/office/drawing/2014/main" id="{60731D21-0D38-78A6-17C2-7F0889220FF6}"/>
                    </a:ext>
                  </a:extLst>
                </p:cNvPr>
                <p:cNvPicPr/>
                <p:nvPr/>
              </p:nvPicPr>
              <p:blipFill>
                <a:blip r:embed="rId173"/>
                <a:stretch>
                  <a:fillRect/>
                </a:stretch>
              </p:blipFill>
              <p:spPr>
                <a:xfrm>
                  <a:off x="12787425" y="5655465"/>
                  <a:ext cx="21312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72" name="Ink 71">
                  <a:extLst>
                    <a:ext uri="{FF2B5EF4-FFF2-40B4-BE49-F238E27FC236}">
                      <a16:creationId xmlns:a16="http://schemas.microsoft.com/office/drawing/2014/main" id="{74D22D25-0F54-799D-78B1-177FD82B4980}"/>
                    </a:ext>
                  </a:extLst>
                </p14:cNvPr>
                <p14:cNvContentPartPr/>
                <p14:nvPr/>
              </p14:nvContentPartPr>
              <p14:xfrm>
                <a:off x="12220065" y="6240105"/>
                <a:ext cx="290880" cy="38520"/>
              </p14:xfrm>
            </p:contentPart>
          </mc:Choice>
          <mc:Fallback>
            <p:pic>
              <p:nvPicPr>
                <p:cNvPr id="72" name="Ink 71">
                  <a:extLst>
                    <a:ext uri="{FF2B5EF4-FFF2-40B4-BE49-F238E27FC236}">
                      <a16:creationId xmlns:a16="http://schemas.microsoft.com/office/drawing/2014/main" id="{74D22D25-0F54-799D-78B1-177FD82B4980}"/>
                    </a:ext>
                  </a:extLst>
                </p:cNvPr>
                <p:cNvPicPr/>
                <p:nvPr/>
              </p:nvPicPr>
              <p:blipFill>
                <a:blip r:embed="rId175"/>
                <a:stretch>
                  <a:fillRect/>
                </a:stretch>
              </p:blipFill>
              <p:spPr>
                <a:xfrm>
                  <a:off x="12189465" y="6209145"/>
                  <a:ext cx="3520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73" name="Ink 72">
                  <a:extLst>
                    <a:ext uri="{FF2B5EF4-FFF2-40B4-BE49-F238E27FC236}">
                      <a16:creationId xmlns:a16="http://schemas.microsoft.com/office/drawing/2014/main" id="{EF49B17F-0D99-8E70-EE1C-8C4E2B034BF4}"/>
                    </a:ext>
                  </a:extLst>
                </p14:cNvPr>
                <p14:cNvContentPartPr/>
                <p14:nvPr/>
              </p14:nvContentPartPr>
              <p14:xfrm>
                <a:off x="12462345" y="6313905"/>
                <a:ext cx="267120" cy="22680"/>
              </p14:xfrm>
            </p:contentPart>
          </mc:Choice>
          <mc:Fallback>
            <p:pic>
              <p:nvPicPr>
                <p:cNvPr id="73" name="Ink 72">
                  <a:extLst>
                    <a:ext uri="{FF2B5EF4-FFF2-40B4-BE49-F238E27FC236}">
                      <a16:creationId xmlns:a16="http://schemas.microsoft.com/office/drawing/2014/main" id="{EF49B17F-0D99-8E70-EE1C-8C4E2B034BF4}"/>
                    </a:ext>
                  </a:extLst>
                </p:cNvPr>
                <p:cNvPicPr/>
                <p:nvPr/>
              </p:nvPicPr>
              <p:blipFill>
                <a:blip r:embed="rId177"/>
                <a:stretch>
                  <a:fillRect/>
                </a:stretch>
              </p:blipFill>
              <p:spPr>
                <a:xfrm>
                  <a:off x="12431745" y="6283305"/>
                  <a:ext cx="32868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6" name="Ink 105">
                  <a:extLst>
                    <a:ext uri="{FF2B5EF4-FFF2-40B4-BE49-F238E27FC236}">
                      <a16:creationId xmlns:a16="http://schemas.microsoft.com/office/drawing/2014/main" id="{A8C705CD-228C-B8D4-CB4B-27F861CC910A}"/>
                    </a:ext>
                  </a:extLst>
                </p14:cNvPr>
                <p14:cNvContentPartPr/>
                <p14:nvPr/>
              </p14:nvContentPartPr>
              <p14:xfrm>
                <a:off x="2696625" y="7844985"/>
                <a:ext cx="33840" cy="467280"/>
              </p14:xfrm>
            </p:contentPart>
          </mc:Choice>
          <mc:Fallback>
            <p:pic>
              <p:nvPicPr>
                <p:cNvPr id="106" name="Ink 105">
                  <a:extLst>
                    <a:ext uri="{FF2B5EF4-FFF2-40B4-BE49-F238E27FC236}">
                      <a16:creationId xmlns:a16="http://schemas.microsoft.com/office/drawing/2014/main" id="{A8C705CD-228C-B8D4-CB4B-27F861CC910A}"/>
                    </a:ext>
                  </a:extLst>
                </p:cNvPr>
                <p:cNvPicPr/>
                <p:nvPr/>
              </p:nvPicPr>
              <p:blipFill>
                <a:blip r:embed="rId179"/>
                <a:stretch>
                  <a:fillRect/>
                </a:stretch>
              </p:blipFill>
              <p:spPr>
                <a:xfrm>
                  <a:off x="2666025" y="7814385"/>
                  <a:ext cx="95040" cy="5284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7" name="Ink 106">
                  <a:extLst>
                    <a:ext uri="{FF2B5EF4-FFF2-40B4-BE49-F238E27FC236}">
                      <a16:creationId xmlns:a16="http://schemas.microsoft.com/office/drawing/2014/main" id="{4764AC96-564D-B984-ED21-E7469DBF5E09}"/>
                    </a:ext>
                  </a:extLst>
                </p14:cNvPr>
                <p14:cNvContentPartPr/>
                <p14:nvPr/>
              </p14:nvContentPartPr>
              <p14:xfrm>
                <a:off x="2735145" y="7818345"/>
                <a:ext cx="266040" cy="462960"/>
              </p14:xfrm>
            </p:contentPart>
          </mc:Choice>
          <mc:Fallback>
            <p:pic>
              <p:nvPicPr>
                <p:cNvPr id="107" name="Ink 106">
                  <a:extLst>
                    <a:ext uri="{FF2B5EF4-FFF2-40B4-BE49-F238E27FC236}">
                      <a16:creationId xmlns:a16="http://schemas.microsoft.com/office/drawing/2014/main" id="{4764AC96-564D-B984-ED21-E7469DBF5E09}"/>
                    </a:ext>
                  </a:extLst>
                </p:cNvPr>
                <p:cNvPicPr/>
                <p:nvPr/>
              </p:nvPicPr>
              <p:blipFill>
                <a:blip r:embed="rId181"/>
                <a:stretch>
                  <a:fillRect/>
                </a:stretch>
              </p:blipFill>
              <p:spPr>
                <a:xfrm>
                  <a:off x="2704545" y="7787745"/>
                  <a:ext cx="32724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4" name="Ink 93">
                  <a:extLst>
                    <a:ext uri="{FF2B5EF4-FFF2-40B4-BE49-F238E27FC236}">
                      <a16:creationId xmlns:a16="http://schemas.microsoft.com/office/drawing/2014/main" id="{2D225AB2-4347-ED88-55E5-0026041413EB}"/>
                    </a:ext>
                  </a:extLst>
                </p14:cNvPr>
                <p14:cNvContentPartPr/>
                <p14:nvPr/>
              </p14:nvContentPartPr>
              <p14:xfrm>
                <a:off x="1941345" y="6493185"/>
                <a:ext cx="414720" cy="539640"/>
              </p14:xfrm>
            </p:contentPart>
          </mc:Choice>
          <mc:Fallback>
            <p:pic>
              <p:nvPicPr>
                <p:cNvPr id="94" name="Ink 93">
                  <a:extLst>
                    <a:ext uri="{FF2B5EF4-FFF2-40B4-BE49-F238E27FC236}">
                      <a16:creationId xmlns:a16="http://schemas.microsoft.com/office/drawing/2014/main" id="{2D225AB2-4347-ED88-55E5-0026041413EB}"/>
                    </a:ext>
                  </a:extLst>
                </p:cNvPr>
                <p:cNvPicPr/>
                <p:nvPr/>
              </p:nvPicPr>
              <p:blipFill>
                <a:blip r:embed="rId183"/>
                <a:stretch>
                  <a:fillRect/>
                </a:stretch>
              </p:blipFill>
              <p:spPr>
                <a:xfrm>
                  <a:off x="1910745" y="6462585"/>
                  <a:ext cx="476280" cy="6008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5" name="Ink 94">
                  <a:extLst>
                    <a:ext uri="{FF2B5EF4-FFF2-40B4-BE49-F238E27FC236}">
                      <a16:creationId xmlns:a16="http://schemas.microsoft.com/office/drawing/2014/main" id="{447BE770-F7AE-9C9E-841A-1DA2A32FC345}"/>
                    </a:ext>
                  </a:extLst>
                </p14:cNvPr>
                <p14:cNvContentPartPr/>
                <p14:nvPr/>
              </p14:nvContentPartPr>
              <p14:xfrm>
                <a:off x="2092545" y="6784425"/>
                <a:ext cx="216720" cy="82080"/>
              </p14:xfrm>
            </p:contentPart>
          </mc:Choice>
          <mc:Fallback>
            <p:pic>
              <p:nvPicPr>
                <p:cNvPr id="95" name="Ink 94">
                  <a:extLst>
                    <a:ext uri="{FF2B5EF4-FFF2-40B4-BE49-F238E27FC236}">
                      <a16:creationId xmlns:a16="http://schemas.microsoft.com/office/drawing/2014/main" id="{447BE770-F7AE-9C9E-841A-1DA2A32FC345}"/>
                    </a:ext>
                  </a:extLst>
                </p:cNvPr>
                <p:cNvPicPr/>
                <p:nvPr/>
              </p:nvPicPr>
              <p:blipFill>
                <a:blip r:embed="rId185"/>
                <a:stretch>
                  <a:fillRect/>
                </a:stretch>
              </p:blipFill>
              <p:spPr>
                <a:xfrm>
                  <a:off x="2061585" y="6753825"/>
                  <a:ext cx="2782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96" name="Ink 95">
                  <a:extLst>
                    <a:ext uri="{FF2B5EF4-FFF2-40B4-BE49-F238E27FC236}">
                      <a16:creationId xmlns:a16="http://schemas.microsoft.com/office/drawing/2014/main" id="{2E13514D-5C6D-1F58-5D23-1C64355C426F}"/>
                    </a:ext>
                  </a:extLst>
                </p14:cNvPr>
                <p14:cNvContentPartPr/>
                <p14:nvPr/>
              </p14:nvContentPartPr>
              <p14:xfrm>
                <a:off x="2560545" y="6762825"/>
                <a:ext cx="302760" cy="246960"/>
              </p14:xfrm>
            </p:contentPart>
          </mc:Choice>
          <mc:Fallback>
            <p:pic>
              <p:nvPicPr>
                <p:cNvPr id="96" name="Ink 95">
                  <a:extLst>
                    <a:ext uri="{FF2B5EF4-FFF2-40B4-BE49-F238E27FC236}">
                      <a16:creationId xmlns:a16="http://schemas.microsoft.com/office/drawing/2014/main" id="{2E13514D-5C6D-1F58-5D23-1C64355C426F}"/>
                    </a:ext>
                  </a:extLst>
                </p:cNvPr>
                <p:cNvPicPr/>
                <p:nvPr/>
              </p:nvPicPr>
              <p:blipFill>
                <a:blip r:embed="rId187"/>
                <a:stretch>
                  <a:fillRect/>
                </a:stretch>
              </p:blipFill>
              <p:spPr>
                <a:xfrm>
                  <a:off x="2529945" y="6732225"/>
                  <a:ext cx="3639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97" name="Ink 96">
                  <a:extLst>
                    <a:ext uri="{FF2B5EF4-FFF2-40B4-BE49-F238E27FC236}">
                      <a16:creationId xmlns:a16="http://schemas.microsoft.com/office/drawing/2014/main" id="{EAE56002-3723-3A81-3FFA-2F668D853CF0}"/>
                    </a:ext>
                  </a:extLst>
                </p14:cNvPr>
                <p14:cNvContentPartPr/>
                <p14:nvPr/>
              </p14:nvContentPartPr>
              <p14:xfrm>
                <a:off x="2987505" y="6808545"/>
                <a:ext cx="40320" cy="259920"/>
              </p14:xfrm>
            </p:contentPart>
          </mc:Choice>
          <mc:Fallback>
            <p:pic>
              <p:nvPicPr>
                <p:cNvPr id="97" name="Ink 96">
                  <a:extLst>
                    <a:ext uri="{FF2B5EF4-FFF2-40B4-BE49-F238E27FC236}">
                      <a16:creationId xmlns:a16="http://schemas.microsoft.com/office/drawing/2014/main" id="{EAE56002-3723-3A81-3FFA-2F668D853CF0}"/>
                    </a:ext>
                  </a:extLst>
                </p:cNvPr>
                <p:cNvPicPr/>
                <p:nvPr/>
              </p:nvPicPr>
              <p:blipFill>
                <a:blip r:embed="rId189"/>
                <a:stretch>
                  <a:fillRect/>
                </a:stretch>
              </p:blipFill>
              <p:spPr>
                <a:xfrm>
                  <a:off x="2956905" y="6777945"/>
                  <a:ext cx="10188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98" name="Ink 97">
                  <a:extLst>
                    <a:ext uri="{FF2B5EF4-FFF2-40B4-BE49-F238E27FC236}">
                      <a16:creationId xmlns:a16="http://schemas.microsoft.com/office/drawing/2014/main" id="{71B8A9BD-A797-A419-5313-85C957EE8DE8}"/>
                    </a:ext>
                  </a:extLst>
                </p14:cNvPr>
                <p14:cNvContentPartPr/>
                <p14:nvPr/>
              </p14:nvContentPartPr>
              <p14:xfrm>
                <a:off x="2938905" y="6732585"/>
                <a:ext cx="30240" cy="120960"/>
              </p14:xfrm>
            </p:contentPart>
          </mc:Choice>
          <mc:Fallback>
            <p:pic>
              <p:nvPicPr>
                <p:cNvPr id="98" name="Ink 97">
                  <a:extLst>
                    <a:ext uri="{FF2B5EF4-FFF2-40B4-BE49-F238E27FC236}">
                      <a16:creationId xmlns:a16="http://schemas.microsoft.com/office/drawing/2014/main" id="{71B8A9BD-A797-A419-5313-85C957EE8DE8}"/>
                    </a:ext>
                  </a:extLst>
                </p:cNvPr>
                <p:cNvPicPr/>
                <p:nvPr/>
              </p:nvPicPr>
              <p:blipFill>
                <a:blip r:embed="rId191"/>
                <a:stretch>
                  <a:fillRect/>
                </a:stretch>
              </p:blipFill>
              <p:spPr>
                <a:xfrm>
                  <a:off x="2908305" y="6701985"/>
                  <a:ext cx="918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99" name="Ink 98">
                  <a:extLst>
                    <a:ext uri="{FF2B5EF4-FFF2-40B4-BE49-F238E27FC236}">
                      <a16:creationId xmlns:a16="http://schemas.microsoft.com/office/drawing/2014/main" id="{BB6A04AE-ADCC-DADF-EBD0-C9A8C2BE9478}"/>
                    </a:ext>
                  </a:extLst>
                </p14:cNvPr>
                <p14:cNvContentPartPr/>
                <p14:nvPr/>
              </p14:nvContentPartPr>
              <p14:xfrm>
                <a:off x="3186225" y="6738705"/>
                <a:ext cx="29520" cy="316440"/>
              </p14:xfrm>
            </p:contentPart>
          </mc:Choice>
          <mc:Fallback>
            <p:pic>
              <p:nvPicPr>
                <p:cNvPr id="99" name="Ink 98">
                  <a:extLst>
                    <a:ext uri="{FF2B5EF4-FFF2-40B4-BE49-F238E27FC236}">
                      <a16:creationId xmlns:a16="http://schemas.microsoft.com/office/drawing/2014/main" id="{BB6A04AE-ADCC-DADF-EBD0-C9A8C2BE9478}"/>
                    </a:ext>
                  </a:extLst>
                </p:cNvPr>
                <p:cNvPicPr/>
                <p:nvPr/>
              </p:nvPicPr>
              <p:blipFill>
                <a:blip r:embed="rId193"/>
                <a:stretch>
                  <a:fillRect/>
                </a:stretch>
              </p:blipFill>
              <p:spPr>
                <a:xfrm>
                  <a:off x="3155625" y="6708105"/>
                  <a:ext cx="9072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00" name="Ink 99">
                  <a:extLst>
                    <a:ext uri="{FF2B5EF4-FFF2-40B4-BE49-F238E27FC236}">
                      <a16:creationId xmlns:a16="http://schemas.microsoft.com/office/drawing/2014/main" id="{EA3FB1AC-8D94-D066-A330-B47DE4BE8F10}"/>
                    </a:ext>
                  </a:extLst>
                </p14:cNvPr>
                <p14:cNvContentPartPr/>
                <p14:nvPr/>
              </p14:nvContentPartPr>
              <p14:xfrm>
                <a:off x="3287745" y="6625665"/>
                <a:ext cx="443520" cy="431280"/>
              </p14:xfrm>
            </p:contentPart>
          </mc:Choice>
          <mc:Fallback>
            <p:pic>
              <p:nvPicPr>
                <p:cNvPr id="100" name="Ink 99">
                  <a:extLst>
                    <a:ext uri="{FF2B5EF4-FFF2-40B4-BE49-F238E27FC236}">
                      <a16:creationId xmlns:a16="http://schemas.microsoft.com/office/drawing/2014/main" id="{EA3FB1AC-8D94-D066-A330-B47DE4BE8F10}"/>
                    </a:ext>
                  </a:extLst>
                </p:cNvPr>
                <p:cNvPicPr/>
                <p:nvPr/>
              </p:nvPicPr>
              <p:blipFill>
                <a:blip r:embed="rId195"/>
                <a:stretch>
                  <a:fillRect/>
                </a:stretch>
              </p:blipFill>
              <p:spPr>
                <a:xfrm>
                  <a:off x="3257145" y="6595065"/>
                  <a:ext cx="50472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1" name="Ink 100">
                  <a:extLst>
                    <a:ext uri="{FF2B5EF4-FFF2-40B4-BE49-F238E27FC236}">
                      <a16:creationId xmlns:a16="http://schemas.microsoft.com/office/drawing/2014/main" id="{A5CDF182-2A09-492F-830A-E1E996D81747}"/>
                    </a:ext>
                  </a:extLst>
                </p14:cNvPr>
                <p14:cNvContentPartPr/>
                <p14:nvPr/>
              </p14:nvContentPartPr>
              <p14:xfrm>
                <a:off x="3650985" y="6835905"/>
                <a:ext cx="231120" cy="100080"/>
              </p14:xfrm>
            </p:contentPart>
          </mc:Choice>
          <mc:Fallback>
            <p:pic>
              <p:nvPicPr>
                <p:cNvPr id="101" name="Ink 100">
                  <a:extLst>
                    <a:ext uri="{FF2B5EF4-FFF2-40B4-BE49-F238E27FC236}">
                      <a16:creationId xmlns:a16="http://schemas.microsoft.com/office/drawing/2014/main" id="{A5CDF182-2A09-492F-830A-E1E996D81747}"/>
                    </a:ext>
                  </a:extLst>
                </p:cNvPr>
                <p:cNvPicPr/>
                <p:nvPr/>
              </p:nvPicPr>
              <p:blipFill>
                <a:blip r:embed="rId197"/>
                <a:stretch>
                  <a:fillRect/>
                </a:stretch>
              </p:blipFill>
              <p:spPr>
                <a:xfrm>
                  <a:off x="3620025" y="6805305"/>
                  <a:ext cx="2926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02" name="Ink 101">
                  <a:extLst>
                    <a:ext uri="{FF2B5EF4-FFF2-40B4-BE49-F238E27FC236}">
                      <a16:creationId xmlns:a16="http://schemas.microsoft.com/office/drawing/2014/main" id="{CD2BC3F5-7D12-5C31-2EC6-CEA9A7B3AF15}"/>
                    </a:ext>
                  </a:extLst>
                </p14:cNvPr>
                <p14:cNvContentPartPr/>
                <p14:nvPr/>
              </p14:nvContentPartPr>
              <p14:xfrm>
                <a:off x="2538945" y="5923305"/>
                <a:ext cx="306720" cy="361440"/>
              </p14:xfrm>
            </p:contentPart>
          </mc:Choice>
          <mc:Fallback>
            <p:pic>
              <p:nvPicPr>
                <p:cNvPr id="102" name="Ink 101">
                  <a:extLst>
                    <a:ext uri="{FF2B5EF4-FFF2-40B4-BE49-F238E27FC236}">
                      <a16:creationId xmlns:a16="http://schemas.microsoft.com/office/drawing/2014/main" id="{CD2BC3F5-7D12-5C31-2EC6-CEA9A7B3AF15}"/>
                    </a:ext>
                  </a:extLst>
                </p:cNvPr>
                <p:cNvPicPr/>
                <p:nvPr/>
              </p:nvPicPr>
              <p:blipFill>
                <a:blip r:embed="rId199"/>
                <a:stretch>
                  <a:fillRect/>
                </a:stretch>
              </p:blipFill>
              <p:spPr>
                <a:xfrm>
                  <a:off x="2508345" y="5892705"/>
                  <a:ext cx="36828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03" name="Ink 102">
                  <a:extLst>
                    <a:ext uri="{FF2B5EF4-FFF2-40B4-BE49-F238E27FC236}">
                      <a16:creationId xmlns:a16="http://schemas.microsoft.com/office/drawing/2014/main" id="{2928D845-134A-E35D-386E-063B60CA8307}"/>
                    </a:ext>
                  </a:extLst>
                </p14:cNvPr>
                <p14:cNvContentPartPr/>
                <p14:nvPr/>
              </p14:nvContentPartPr>
              <p14:xfrm>
                <a:off x="2992545" y="5971545"/>
                <a:ext cx="127800" cy="307080"/>
              </p14:xfrm>
            </p:contentPart>
          </mc:Choice>
          <mc:Fallback>
            <p:pic>
              <p:nvPicPr>
                <p:cNvPr id="103" name="Ink 102">
                  <a:extLst>
                    <a:ext uri="{FF2B5EF4-FFF2-40B4-BE49-F238E27FC236}">
                      <a16:creationId xmlns:a16="http://schemas.microsoft.com/office/drawing/2014/main" id="{2928D845-134A-E35D-386E-063B60CA8307}"/>
                    </a:ext>
                  </a:extLst>
                </p:cNvPr>
                <p:cNvPicPr/>
                <p:nvPr/>
              </p:nvPicPr>
              <p:blipFill>
                <a:blip r:embed="rId201"/>
                <a:stretch>
                  <a:fillRect/>
                </a:stretch>
              </p:blipFill>
              <p:spPr>
                <a:xfrm>
                  <a:off x="2961945" y="5940945"/>
                  <a:ext cx="18900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04" name="Ink 103">
                  <a:extLst>
                    <a:ext uri="{FF2B5EF4-FFF2-40B4-BE49-F238E27FC236}">
                      <a16:creationId xmlns:a16="http://schemas.microsoft.com/office/drawing/2014/main" id="{28963AEF-8A72-79D2-8DDC-53D7E98DCF53}"/>
                    </a:ext>
                  </a:extLst>
                </p14:cNvPr>
                <p14:cNvContentPartPr/>
                <p14:nvPr/>
              </p14:nvContentPartPr>
              <p14:xfrm>
                <a:off x="3163185" y="5960385"/>
                <a:ext cx="530280" cy="239760"/>
              </p14:xfrm>
            </p:contentPart>
          </mc:Choice>
          <mc:Fallback>
            <p:pic>
              <p:nvPicPr>
                <p:cNvPr id="104" name="Ink 103">
                  <a:extLst>
                    <a:ext uri="{FF2B5EF4-FFF2-40B4-BE49-F238E27FC236}">
                      <a16:creationId xmlns:a16="http://schemas.microsoft.com/office/drawing/2014/main" id="{28963AEF-8A72-79D2-8DDC-53D7E98DCF53}"/>
                    </a:ext>
                  </a:extLst>
                </p:cNvPr>
                <p:cNvPicPr/>
                <p:nvPr/>
              </p:nvPicPr>
              <p:blipFill>
                <a:blip r:embed="rId203"/>
                <a:stretch>
                  <a:fillRect/>
                </a:stretch>
              </p:blipFill>
              <p:spPr>
                <a:xfrm>
                  <a:off x="3132585" y="5929785"/>
                  <a:ext cx="59148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09" name="Ink 108">
                  <a:extLst>
                    <a:ext uri="{FF2B5EF4-FFF2-40B4-BE49-F238E27FC236}">
                      <a16:creationId xmlns:a16="http://schemas.microsoft.com/office/drawing/2014/main" id="{C6251513-714B-C1F0-1DA0-D556EE44100A}"/>
                    </a:ext>
                  </a:extLst>
                </p14:cNvPr>
                <p14:cNvContentPartPr/>
                <p14:nvPr/>
              </p14:nvContentPartPr>
              <p14:xfrm>
                <a:off x="4105305" y="6676785"/>
                <a:ext cx="124560" cy="103680"/>
              </p14:xfrm>
            </p:contentPart>
          </mc:Choice>
          <mc:Fallback>
            <p:pic>
              <p:nvPicPr>
                <p:cNvPr id="109" name="Ink 108">
                  <a:extLst>
                    <a:ext uri="{FF2B5EF4-FFF2-40B4-BE49-F238E27FC236}">
                      <a16:creationId xmlns:a16="http://schemas.microsoft.com/office/drawing/2014/main" id="{C6251513-714B-C1F0-1DA0-D556EE44100A}"/>
                    </a:ext>
                  </a:extLst>
                </p:cNvPr>
                <p:cNvPicPr/>
                <p:nvPr/>
              </p:nvPicPr>
              <p:blipFill>
                <a:blip r:embed="rId205"/>
                <a:stretch>
                  <a:fillRect/>
                </a:stretch>
              </p:blipFill>
              <p:spPr>
                <a:xfrm>
                  <a:off x="4074705" y="6646185"/>
                  <a:ext cx="1861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1" name="Ink 110">
                  <a:extLst>
                    <a:ext uri="{FF2B5EF4-FFF2-40B4-BE49-F238E27FC236}">
                      <a16:creationId xmlns:a16="http://schemas.microsoft.com/office/drawing/2014/main" id="{7406BF07-01CA-114D-8495-EECE79A30B1B}"/>
                    </a:ext>
                  </a:extLst>
                </p14:cNvPr>
                <p14:cNvContentPartPr/>
                <p14:nvPr/>
              </p14:nvContentPartPr>
              <p14:xfrm>
                <a:off x="4260825" y="7035345"/>
                <a:ext cx="95400" cy="67320"/>
              </p14:xfrm>
            </p:contentPart>
          </mc:Choice>
          <mc:Fallback>
            <p:pic>
              <p:nvPicPr>
                <p:cNvPr id="111" name="Ink 110">
                  <a:extLst>
                    <a:ext uri="{FF2B5EF4-FFF2-40B4-BE49-F238E27FC236}">
                      <a16:creationId xmlns:a16="http://schemas.microsoft.com/office/drawing/2014/main" id="{7406BF07-01CA-114D-8495-EECE79A30B1B}"/>
                    </a:ext>
                  </a:extLst>
                </p:cNvPr>
                <p:cNvPicPr/>
                <p:nvPr/>
              </p:nvPicPr>
              <p:blipFill>
                <a:blip r:embed="rId207"/>
                <a:stretch>
                  <a:fillRect/>
                </a:stretch>
              </p:blipFill>
              <p:spPr>
                <a:xfrm>
                  <a:off x="4230225" y="7004385"/>
                  <a:ext cx="1566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2" name="Ink 111">
                  <a:extLst>
                    <a:ext uri="{FF2B5EF4-FFF2-40B4-BE49-F238E27FC236}">
                      <a16:creationId xmlns:a16="http://schemas.microsoft.com/office/drawing/2014/main" id="{A73B75B7-83B1-3B08-4770-6FAB4EA5C9D6}"/>
                    </a:ext>
                  </a:extLst>
                </p14:cNvPr>
                <p14:cNvContentPartPr/>
                <p14:nvPr/>
              </p14:nvContentPartPr>
              <p14:xfrm>
                <a:off x="4143465" y="7705665"/>
                <a:ext cx="42120" cy="74160"/>
              </p14:xfrm>
            </p:contentPart>
          </mc:Choice>
          <mc:Fallback>
            <p:pic>
              <p:nvPicPr>
                <p:cNvPr id="112" name="Ink 111">
                  <a:extLst>
                    <a:ext uri="{FF2B5EF4-FFF2-40B4-BE49-F238E27FC236}">
                      <a16:creationId xmlns:a16="http://schemas.microsoft.com/office/drawing/2014/main" id="{A73B75B7-83B1-3B08-4770-6FAB4EA5C9D6}"/>
                    </a:ext>
                  </a:extLst>
                </p:cNvPr>
                <p:cNvPicPr/>
                <p:nvPr/>
              </p:nvPicPr>
              <p:blipFill>
                <a:blip r:embed="rId209"/>
                <a:stretch>
                  <a:fillRect/>
                </a:stretch>
              </p:blipFill>
              <p:spPr>
                <a:xfrm>
                  <a:off x="4112865" y="7675065"/>
                  <a:ext cx="1036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3" name="Ink 112">
                  <a:extLst>
                    <a:ext uri="{FF2B5EF4-FFF2-40B4-BE49-F238E27FC236}">
                      <a16:creationId xmlns:a16="http://schemas.microsoft.com/office/drawing/2014/main" id="{07085FC3-C332-54A4-12AC-D272D1808E82}"/>
                    </a:ext>
                  </a:extLst>
                </p14:cNvPr>
                <p14:cNvContentPartPr/>
                <p14:nvPr/>
              </p14:nvContentPartPr>
              <p14:xfrm>
                <a:off x="4177665" y="7997625"/>
                <a:ext cx="38160" cy="30600"/>
              </p14:xfrm>
            </p:contentPart>
          </mc:Choice>
          <mc:Fallback>
            <p:pic>
              <p:nvPicPr>
                <p:cNvPr id="113" name="Ink 112">
                  <a:extLst>
                    <a:ext uri="{FF2B5EF4-FFF2-40B4-BE49-F238E27FC236}">
                      <a16:creationId xmlns:a16="http://schemas.microsoft.com/office/drawing/2014/main" id="{07085FC3-C332-54A4-12AC-D272D1808E82}"/>
                    </a:ext>
                  </a:extLst>
                </p:cNvPr>
                <p:cNvPicPr/>
                <p:nvPr/>
              </p:nvPicPr>
              <p:blipFill>
                <a:blip r:embed="rId211"/>
                <a:stretch>
                  <a:fillRect/>
                </a:stretch>
              </p:blipFill>
              <p:spPr>
                <a:xfrm>
                  <a:off x="4147065" y="7967025"/>
                  <a:ext cx="9936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Ink 126">
                  <a:extLst>
                    <a:ext uri="{FF2B5EF4-FFF2-40B4-BE49-F238E27FC236}">
                      <a16:creationId xmlns:a16="http://schemas.microsoft.com/office/drawing/2014/main" id="{1E39FB58-BF4F-4575-5BC9-730A6EAB99B2}"/>
                    </a:ext>
                  </a:extLst>
                </p14:cNvPr>
                <p14:cNvContentPartPr/>
                <p14:nvPr/>
              </p14:nvContentPartPr>
              <p14:xfrm>
                <a:off x="2190465" y="7907625"/>
                <a:ext cx="18720" cy="790560"/>
              </p14:xfrm>
            </p:contentPart>
          </mc:Choice>
          <mc:Fallback>
            <p:pic>
              <p:nvPicPr>
                <p:cNvPr id="127" name="Ink 126">
                  <a:extLst>
                    <a:ext uri="{FF2B5EF4-FFF2-40B4-BE49-F238E27FC236}">
                      <a16:creationId xmlns:a16="http://schemas.microsoft.com/office/drawing/2014/main" id="{1E39FB58-BF4F-4575-5BC9-730A6EAB99B2}"/>
                    </a:ext>
                  </a:extLst>
                </p:cNvPr>
                <p:cNvPicPr/>
                <p:nvPr/>
              </p:nvPicPr>
              <p:blipFill>
                <a:blip r:embed="rId213"/>
                <a:stretch>
                  <a:fillRect/>
                </a:stretch>
              </p:blipFill>
              <p:spPr>
                <a:xfrm>
                  <a:off x="2159865" y="7876665"/>
                  <a:ext cx="80280" cy="851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8" name="Ink 127">
                  <a:extLst>
                    <a:ext uri="{FF2B5EF4-FFF2-40B4-BE49-F238E27FC236}">
                      <a16:creationId xmlns:a16="http://schemas.microsoft.com/office/drawing/2014/main" id="{6D6A004D-C98C-BFD5-1EA0-48A0B404659D}"/>
                    </a:ext>
                  </a:extLst>
                </p14:cNvPr>
                <p14:cNvContentPartPr/>
                <p14:nvPr/>
              </p14:nvContentPartPr>
              <p14:xfrm>
                <a:off x="1500345" y="6259185"/>
                <a:ext cx="105480" cy="1772280"/>
              </p14:xfrm>
            </p:contentPart>
          </mc:Choice>
          <mc:Fallback>
            <p:pic>
              <p:nvPicPr>
                <p:cNvPr id="128" name="Ink 127">
                  <a:extLst>
                    <a:ext uri="{FF2B5EF4-FFF2-40B4-BE49-F238E27FC236}">
                      <a16:creationId xmlns:a16="http://schemas.microsoft.com/office/drawing/2014/main" id="{6D6A004D-C98C-BFD5-1EA0-48A0B404659D}"/>
                    </a:ext>
                  </a:extLst>
                </p:cNvPr>
                <p:cNvPicPr/>
                <p:nvPr/>
              </p:nvPicPr>
              <p:blipFill>
                <a:blip r:embed="rId215"/>
                <a:stretch>
                  <a:fillRect/>
                </a:stretch>
              </p:blipFill>
              <p:spPr>
                <a:xfrm>
                  <a:off x="1469745" y="6228585"/>
                  <a:ext cx="166680" cy="18334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9" name="Ink 128">
                  <a:extLst>
                    <a:ext uri="{FF2B5EF4-FFF2-40B4-BE49-F238E27FC236}">
                      <a16:creationId xmlns:a16="http://schemas.microsoft.com/office/drawing/2014/main" id="{B4CAC533-CA30-6173-20BC-864AD40F0D86}"/>
                    </a:ext>
                  </a:extLst>
                </p14:cNvPr>
                <p14:cNvContentPartPr/>
                <p14:nvPr/>
              </p14:nvContentPartPr>
              <p14:xfrm>
                <a:off x="1478745" y="5725665"/>
                <a:ext cx="2882520" cy="2662200"/>
              </p14:xfrm>
            </p:contentPart>
          </mc:Choice>
          <mc:Fallback>
            <p:pic>
              <p:nvPicPr>
                <p:cNvPr id="129" name="Ink 128">
                  <a:extLst>
                    <a:ext uri="{FF2B5EF4-FFF2-40B4-BE49-F238E27FC236}">
                      <a16:creationId xmlns:a16="http://schemas.microsoft.com/office/drawing/2014/main" id="{B4CAC533-CA30-6173-20BC-864AD40F0D86}"/>
                    </a:ext>
                  </a:extLst>
                </p:cNvPr>
                <p:cNvPicPr/>
                <p:nvPr/>
              </p:nvPicPr>
              <p:blipFill>
                <a:blip r:embed="rId217"/>
                <a:stretch>
                  <a:fillRect/>
                </a:stretch>
              </p:blipFill>
              <p:spPr>
                <a:xfrm>
                  <a:off x="1448145" y="5695065"/>
                  <a:ext cx="2944080" cy="27237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0" name="Ink 129">
                  <a:extLst>
                    <a:ext uri="{FF2B5EF4-FFF2-40B4-BE49-F238E27FC236}">
                      <a16:creationId xmlns:a16="http://schemas.microsoft.com/office/drawing/2014/main" id="{367771AF-F56A-D13A-90ED-C01405C2B084}"/>
                    </a:ext>
                  </a:extLst>
                </p14:cNvPr>
                <p14:cNvContentPartPr/>
                <p14:nvPr/>
              </p14:nvContentPartPr>
              <p14:xfrm>
                <a:off x="1562985" y="8383545"/>
                <a:ext cx="1925280" cy="104400"/>
              </p14:xfrm>
            </p:contentPart>
          </mc:Choice>
          <mc:Fallback>
            <p:pic>
              <p:nvPicPr>
                <p:cNvPr id="130" name="Ink 129">
                  <a:extLst>
                    <a:ext uri="{FF2B5EF4-FFF2-40B4-BE49-F238E27FC236}">
                      <a16:creationId xmlns:a16="http://schemas.microsoft.com/office/drawing/2014/main" id="{367771AF-F56A-D13A-90ED-C01405C2B084}"/>
                    </a:ext>
                  </a:extLst>
                </p:cNvPr>
                <p:cNvPicPr/>
                <p:nvPr/>
              </p:nvPicPr>
              <p:blipFill>
                <a:blip r:embed="rId219"/>
                <a:stretch>
                  <a:fillRect/>
                </a:stretch>
              </p:blipFill>
              <p:spPr>
                <a:xfrm>
                  <a:off x="1532385" y="8352945"/>
                  <a:ext cx="198648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5" name="Ink 144">
                  <a:extLst>
                    <a:ext uri="{FF2B5EF4-FFF2-40B4-BE49-F238E27FC236}">
                      <a16:creationId xmlns:a16="http://schemas.microsoft.com/office/drawing/2014/main" id="{2EFC8E3D-A855-E59E-8E56-849A4E5D9E92}"/>
                    </a:ext>
                  </a:extLst>
                </p14:cNvPr>
                <p14:cNvContentPartPr/>
                <p14:nvPr/>
              </p14:nvContentPartPr>
              <p14:xfrm>
                <a:off x="2394225" y="7546185"/>
                <a:ext cx="778680" cy="1044720"/>
              </p14:xfrm>
            </p:contentPart>
          </mc:Choice>
          <mc:Fallback>
            <p:pic>
              <p:nvPicPr>
                <p:cNvPr id="145" name="Ink 144">
                  <a:extLst>
                    <a:ext uri="{FF2B5EF4-FFF2-40B4-BE49-F238E27FC236}">
                      <a16:creationId xmlns:a16="http://schemas.microsoft.com/office/drawing/2014/main" id="{2EFC8E3D-A855-E59E-8E56-849A4E5D9E92}"/>
                    </a:ext>
                  </a:extLst>
                </p:cNvPr>
                <p:cNvPicPr/>
                <p:nvPr/>
              </p:nvPicPr>
              <p:blipFill>
                <a:blip r:embed="rId221"/>
                <a:stretch>
                  <a:fillRect/>
                </a:stretch>
              </p:blipFill>
              <p:spPr>
                <a:xfrm>
                  <a:off x="2363625" y="7515585"/>
                  <a:ext cx="839880" cy="11062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6" name="Ink 145">
                  <a:extLst>
                    <a:ext uri="{FF2B5EF4-FFF2-40B4-BE49-F238E27FC236}">
                      <a16:creationId xmlns:a16="http://schemas.microsoft.com/office/drawing/2014/main" id="{A2A243DC-F071-B990-F97E-7974A92F3CB7}"/>
                    </a:ext>
                  </a:extLst>
                </p14:cNvPr>
                <p14:cNvContentPartPr/>
                <p14:nvPr/>
              </p14:nvContentPartPr>
              <p14:xfrm>
                <a:off x="2837745" y="7568505"/>
                <a:ext cx="564120" cy="988200"/>
              </p14:xfrm>
            </p:contentPart>
          </mc:Choice>
          <mc:Fallback>
            <p:pic>
              <p:nvPicPr>
                <p:cNvPr id="146" name="Ink 145">
                  <a:extLst>
                    <a:ext uri="{FF2B5EF4-FFF2-40B4-BE49-F238E27FC236}">
                      <a16:creationId xmlns:a16="http://schemas.microsoft.com/office/drawing/2014/main" id="{A2A243DC-F071-B990-F97E-7974A92F3CB7}"/>
                    </a:ext>
                  </a:extLst>
                </p:cNvPr>
                <p:cNvPicPr/>
                <p:nvPr/>
              </p:nvPicPr>
              <p:blipFill>
                <a:blip r:embed="rId223"/>
                <a:stretch>
                  <a:fillRect/>
                </a:stretch>
              </p:blipFill>
              <p:spPr>
                <a:xfrm>
                  <a:off x="2807145" y="7537905"/>
                  <a:ext cx="625680" cy="10494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4" name="Ink 153">
                  <a:extLst>
                    <a:ext uri="{FF2B5EF4-FFF2-40B4-BE49-F238E27FC236}">
                      <a16:creationId xmlns:a16="http://schemas.microsoft.com/office/drawing/2014/main" id="{5B8A06FF-3EB0-DC40-500C-CA3A7F57E8E2}"/>
                    </a:ext>
                  </a:extLst>
                </p14:cNvPr>
                <p14:cNvContentPartPr/>
                <p14:nvPr/>
              </p14:nvContentPartPr>
              <p14:xfrm>
                <a:off x="1793025" y="7454025"/>
                <a:ext cx="292680" cy="42480"/>
              </p14:xfrm>
            </p:contentPart>
          </mc:Choice>
          <mc:Fallback>
            <p:pic>
              <p:nvPicPr>
                <p:cNvPr id="154" name="Ink 153">
                  <a:extLst>
                    <a:ext uri="{FF2B5EF4-FFF2-40B4-BE49-F238E27FC236}">
                      <a16:creationId xmlns:a16="http://schemas.microsoft.com/office/drawing/2014/main" id="{5B8A06FF-3EB0-DC40-500C-CA3A7F57E8E2}"/>
                    </a:ext>
                  </a:extLst>
                </p:cNvPr>
                <p:cNvPicPr/>
                <p:nvPr/>
              </p:nvPicPr>
              <p:blipFill>
                <a:blip r:embed="rId225"/>
                <a:stretch>
                  <a:fillRect/>
                </a:stretch>
              </p:blipFill>
              <p:spPr>
                <a:xfrm>
                  <a:off x="1762425" y="7423425"/>
                  <a:ext cx="3538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5" name="Ink 154">
                  <a:extLst>
                    <a:ext uri="{FF2B5EF4-FFF2-40B4-BE49-F238E27FC236}">
                      <a16:creationId xmlns:a16="http://schemas.microsoft.com/office/drawing/2014/main" id="{EB19096E-F9FC-E4C0-85FC-30AEE96C28AE}"/>
                    </a:ext>
                  </a:extLst>
                </p14:cNvPr>
                <p14:cNvContentPartPr/>
                <p14:nvPr/>
              </p14:nvContentPartPr>
              <p14:xfrm>
                <a:off x="1929465" y="7306785"/>
                <a:ext cx="31320" cy="389160"/>
              </p14:xfrm>
            </p:contentPart>
          </mc:Choice>
          <mc:Fallback>
            <p:pic>
              <p:nvPicPr>
                <p:cNvPr id="155" name="Ink 154">
                  <a:extLst>
                    <a:ext uri="{FF2B5EF4-FFF2-40B4-BE49-F238E27FC236}">
                      <a16:creationId xmlns:a16="http://schemas.microsoft.com/office/drawing/2014/main" id="{EB19096E-F9FC-E4C0-85FC-30AEE96C28AE}"/>
                    </a:ext>
                  </a:extLst>
                </p:cNvPr>
                <p:cNvPicPr/>
                <p:nvPr/>
              </p:nvPicPr>
              <p:blipFill>
                <a:blip r:embed="rId227"/>
                <a:stretch>
                  <a:fillRect/>
                </a:stretch>
              </p:blipFill>
              <p:spPr>
                <a:xfrm>
                  <a:off x="1898865" y="7276185"/>
                  <a:ext cx="92520" cy="4503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7" name="Ink 156">
                  <a:extLst>
                    <a:ext uri="{FF2B5EF4-FFF2-40B4-BE49-F238E27FC236}">
                      <a16:creationId xmlns:a16="http://schemas.microsoft.com/office/drawing/2014/main" id="{15B58E4E-AEFC-EA36-FBA4-B62504880176}"/>
                    </a:ext>
                  </a:extLst>
                </p14:cNvPr>
                <p14:cNvContentPartPr/>
                <p14:nvPr/>
              </p14:nvContentPartPr>
              <p14:xfrm>
                <a:off x="1417185" y="6673545"/>
                <a:ext cx="478440" cy="211320"/>
              </p14:xfrm>
            </p:contentPart>
          </mc:Choice>
          <mc:Fallback>
            <p:pic>
              <p:nvPicPr>
                <p:cNvPr id="157" name="Ink 156">
                  <a:extLst>
                    <a:ext uri="{FF2B5EF4-FFF2-40B4-BE49-F238E27FC236}">
                      <a16:creationId xmlns:a16="http://schemas.microsoft.com/office/drawing/2014/main" id="{15B58E4E-AEFC-EA36-FBA4-B62504880176}"/>
                    </a:ext>
                  </a:extLst>
                </p:cNvPr>
                <p:cNvPicPr/>
                <p:nvPr/>
              </p:nvPicPr>
              <p:blipFill>
                <a:blip r:embed="rId229"/>
                <a:stretch>
                  <a:fillRect/>
                </a:stretch>
              </p:blipFill>
              <p:spPr>
                <a:xfrm>
                  <a:off x="1386585" y="6642945"/>
                  <a:ext cx="5400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59" name="Ink 158">
                  <a:extLst>
                    <a:ext uri="{FF2B5EF4-FFF2-40B4-BE49-F238E27FC236}">
                      <a16:creationId xmlns:a16="http://schemas.microsoft.com/office/drawing/2014/main" id="{09006362-9E42-8B32-C07B-1D0815396B30}"/>
                    </a:ext>
                  </a:extLst>
                </p14:cNvPr>
                <p14:cNvContentPartPr/>
                <p14:nvPr/>
              </p14:nvContentPartPr>
              <p14:xfrm>
                <a:off x="1411065" y="7824105"/>
                <a:ext cx="873720" cy="373320"/>
              </p14:xfrm>
            </p:contentPart>
          </mc:Choice>
          <mc:Fallback>
            <p:pic>
              <p:nvPicPr>
                <p:cNvPr id="159" name="Ink 158">
                  <a:extLst>
                    <a:ext uri="{FF2B5EF4-FFF2-40B4-BE49-F238E27FC236}">
                      <a16:creationId xmlns:a16="http://schemas.microsoft.com/office/drawing/2014/main" id="{09006362-9E42-8B32-C07B-1D0815396B30}"/>
                    </a:ext>
                  </a:extLst>
                </p:cNvPr>
                <p:cNvPicPr/>
                <p:nvPr/>
              </p:nvPicPr>
              <p:blipFill>
                <a:blip r:embed="rId231"/>
                <a:stretch>
                  <a:fillRect/>
                </a:stretch>
              </p:blipFill>
              <p:spPr>
                <a:xfrm>
                  <a:off x="1380465" y="7793505"/>
                  <a:ext cx="93492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1" name="Ink 160">
                  <a:extLst>
                    <a:ext uri="{FF2B5EF4-FFF2-40B4-BE49-F238E27FC236}">
                      <a16:creationId xmlns:a16="http://schemas.microsoft.com/office/drawing/2014/main" id="{D94D4C9E-5E56-44FC-84F6-6CF7E9BFC77A}"/>
                    </a:ext>
                  </a:extLst>
                </p14:cNvPr>
                <p14:cNvContentPartPr/>
                <p14:nvPr/>
              </p14:nvContentPartPr>
              <p14:xfrm>
                <a:off x="7727265" y="7092945"/>
                <a:ext cx="362520" cy="462960"/>
              </p14:xfrm>
            </p:contentPart>
          </mc:Choice>
          <mc:Fallback>
            <p:pic>
              <p:nvPicPr>
                <p:cNvPr id="161" name="Ink 160">
                  <a:extLst>
                    <a:ext uri="{FF2B5EF4-FFF2-40B4-BE49-F238E27FC236}">
                      <a16:creationId xmlns:a16="http://schemas.microsoft.com/office/drawing/2014/main" id="{D94D4C9E-5E56-44FC-84F6-6CF7E9BFC77A}"/>
                    </a:ext>
                  </a:extLst>
                </p:cNvPr>
                <p:cNvPicPr/>
                <p:nvPr/>
              </p:nvPicPr>
              <p:blipFill>
                <a:blip r:embed="rId233"/>
                <a:stretch>
                  <a:fillRect/>
                </a:stretch>
              </p:blipFill>
              <p:spPr>
                <a:xfrm>
                  <a:off x="7696665" y="7062345"/>
                  <a:ext cx="423720" cy="5245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62" name="Ink 161">
                  <a:extLst>
                    <a:ext uri="{FF2B5EF4-FFF2-40B4-BE49-F238E27FC236}">
                      <a16:creationId xmlns:a16="http://schemas.microsoft.com/office/drawing/2014/main" id="{729B0A40-B888-CAAC-12BA-C8BAB2803251}"/>
                    </a:ext>
                  </a:extLst>
                </p14:cNvPr>
                <p14:cNvContentPartPr/>
                <p14:nvPr/>
              </p14:nvContentPartPr>
              <p14:xfrm>
                <a:off x="8190225" y="7220745"/>
                <a:ext cx="101880" cy="321120"/>
              </p14:xfrm>
            </p:contentPart>
          </mc:Choice>
          <mc:Fallback>
            <p:pic>
              <p:nvPicPr>
                <p:cNvPr id="162" name="Ink 161">
                  <a:extLst>
                    <a:ext uri="{FF2B5EF4-FFF2-40B4-BE49-F238E27FC236}">
                      <a16:creationId xmlns:a16="http://schemas.microsoft.com/office/drawing/2014/main" id="{729B0A40-B888-CAAC-12BA-C8BAB2803251}"/>
                    </a:ext>
                  </a:extLst>
                </p:cNvPr>
                <p:cNvPicPr/>
                <p:nvPr/>
              </p:nvPicPr>
              <p:blipFill>
                <a:blip r:embed="rId235"/>
                <a:stretch>
                  <a:fillRect/>
                </a:stretch>
              </p:blipFill>
              <p:spPr>
                <a:xfrm>
                  <a:off x="8159265" y="7190145"/>
                  <a:ext cx="16308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63" name="Ink 162">
                  <a:extLst>
                    <a:ext uri="{FF2B5EF4-FFF2-40B4-BE49-F238E27FC236}">
                      <a16:creationId xmlns:a16="http://schemas.microsoft.com/office/drawing/2014/main" id="{E522BBDB-982A-03DC-612C-B91421D925E9}"/>
                    </a:ext>
                  </a:extLst>
                </p14:cNvPr>
                <p14:cNvContentPartPr/>
                <p14:nvPr/>
              </p14:nvContentPartPr>
              <p14:xfrm>
                <a:off x="8366985" y="7244865"/>
                <a:ext cx="469080" cy="252360"/>
              </p14:xfrm>
            </p:contentPart>
          </mc:Choice>
          <mc:Fallback>
            <p:pic>
              <p:nvPicPr>
                <p:cNvPr id="163" name="Ink 162">
                  <a:extLst>
                    <a:ext uri="{FF2B5EF4-FFF2-40B4-BE49-F238E27FC236}">
                      <a16:creationId xmlns:a16="http://schemas.microsoft.com/office/drawing/2014/main" id="{E522BBDB-982A-03DC-612C-B91421D925E9}"/>
                    </a:ext>
                  </a:extLst>
                </p:cNvPr>
                <p:cNvPicPr/>
                <p:nvPr/>
              </p:nvPicPr>
              <p:blipFill>
                <a:blip r:embed="rId237"/>
                <a:stretch>
                  <a:fillRect/>
                </a:stretch>
              </p:blipFill>
              <p:spPr>
                <a:xfrm>
                  <a:off x="8336385" y="7214265"/>
                  <a:ext cx="53064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4" name="Ink 163">
                  <a:extLst>
                    <a:ext uri="{FF2B5EF4-FFF2-40B4-BE49-F238E27FC236}">
                      <a16:creationId xmlns:a16="http://schemas.microsoft.com/office/drawing/2014/main" id="{A18C6A9C-4429-697D-AE80-E3992779632D}"/>
                    </a:ext>
                  </a:extLst>
                </p14:cNvPr>
                <p14:cNvContentPartPr/>
                <p14:nvPr/>
              </p14:nvContentPartPr>
              <p14:xfrm>
                <a:off x="9062865" y="7367265"/>
                <a:ext cx="177120" cy="16920"/>
              </p14:xfrm>
            </p:contentPart>
          </mc:Choice>
          <mc:Fallback>
            <p:pic>
              <p:nvPicPr>
                <p:cNvPr id="164" name="Ink 163">
                  <a:extLst>
                    <a:ext uri="{FF2B5EF4-FFF2-40B4-BE49-F238E27FC236}">
                      <a16:creationId xmlns:a16="http://schemas.microsoft.com/office/drawing/2014/main" id="{A18C6A9C-4429-697D-AE80-E3992779632D}"/>
                    </a:ext>
                  </a:extLst>
                </p:cNvPr>
                <p:cNvPicPr/>
                <p:nvPr/>
              </p:nvPicPr>
              <p:blipFill>
                <a:blip r:embed="rId239"/>
                <a:stretch>
                  <a:fillRect/>
                </a:stretch>
              </p:blipFill>
              <p:spPr>
                <a:xfrm>
                  <a:off x="9032265" y="7336665"/>
                  <a:ext cx="2386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5" name="Ink 164">
                  <a:extLst>
                    <a:ext uri="{FF2B5EF4-FFF2-40B4-BE49-F238E27FC236}">
                      <a16:creationId xmlns:a16="http://schemas.microsoft.com/office/drawing/2014/main" id="{4A76DB4A-4B7C-BA11-412D-42F56D1CFBBE}"/>
                    </a:ext>
                  </a:extLst>
                </p14:cNvPr>
                <p14:cNvContentPartPr/>
                <p14:nvPr/>
              </p14:nvContentPartPr>
              <p14:xfrm>
                <a:off x="9471825" y="7201305"/>
                <a:ext cx="703800" cy="397440"/>
              </p14:xfrm>
            </p:contentPart>
          </mc:Choice>
          <mc:Fallback>
            <p:pic>
              <p:nvPicPr>
                <p:cNvPr id="165" name="Ink 164">
                  <a:extLst>
                    <a:ext uri="{FF2B5EF4-FFF2-40B4-BE49-F238E27FC236}">
                      <a16:creationId xmlns:a16="http://schemas.microsoft.com/office/drawing/2014/main" id="{4A76DB4A-4B7C-BA11-412D-42F56D1CFBBE}"/>
                    </a:ext>
                  </a:extLst>
                </p:cNvPr>
                <p:cNvPicPr/>
                <p:nvPr/>
              </p:nvPicPr>
              <p:blipFill>
                <a:blip r:embed="rId241"/>
                <a:stretch>
                  <a:fillRect/>
                </a:stretch>
              </p:blipFill>
              <p:spPr>
                <a:xfrm>
                  <a:off x="9441225" y="7170705"/>
                  <a:ext cx="76536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6" name="Ink 165">
                  <a:extLst>
                    <a:ext uri="{FF2B5EF4-FFF2-40B4-BE49-F238E27FC236}">
                      <a16:creationId xmlns:a16="http://schemas.microsoft.com/office/drawing/2014/main" id="{A9CB889A-3986-45AD-2B66-D1EB65F3AF1C}"/>
                    </a:ext>
                  </a:extLst>
                </p14:cNvPr>
                <p14:cNvContentPartPr/>
                <p14:nvPr/>
              </p14:nvContentPartPr>
              <p14:xfrm>
                <a:off x="10330425" y="7189425"/>
                <a:ext cx="263880" cy="313560"/>
              </p14:xfrm>
            </p:contentPart>
          </mc:Choice>
          <mc:Fallback>
            <p:pic>
              <p:nvPicPr>
                <p:cNvPr id="166" name="Ink 165">
                  <a:extLst>
                    <a:ext uri="{FF2B5EF4-FFF2-40B4-BE49-F238E27FC236}">
                      <a16:creationId xmlns:a16="http://schemas.microsoft.com/office/drawing/2014/main" id="{A9CB889A-3986-45AD-2B66-D1EB65F3AF1C}"/>
                    </a:ext>
                  </a:extLst>
                </p:cNvPr>
                <p:cNvPicPr/>
                <p:nvPr/>
              </p:nvPicPr>
              <p:blipFill>
                <a:blip r:embed="rId243"/>
                <a:stretch>
                  <a:fillRect/>
                </a:stretch>
              </p:blipFill>
              <p:spPr>
                <a:xfrm>
                  <a:off x="10299825" y="7158825"/>
                  <a:ext cx="32508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67" name="Ink 166">
                  <a:extLst>
                    <a:ext uri="{FF2B5EF4-FFF2-40B4-BE49-F238E27FC236}">
                      <a16:creationId xmlns:a16="http://schemas.microsoft.com/office/drawing/2014/main" id="{44A85F33-A8F1-FADE-F65D-525EB4AAA908}"/>
                    </a:ext>
                  </a:extLst>
                </p14:cNvPr>
                <p14:cNvContentPartPr/>
                <p14:nvPr/>
              </p14:nvContentPartPr>
              <p14:xfrm>
                <a:off x="10831545" y="7227585"/>
                <a:ext cx="289800" cy="342000"/>
              </p14:xfrm>
            </p:contentPart>
          </mc:Choice>
          <mc:Fallback>
            <p:pic>
              <p:nvPicPr>
                <p:cNvPr id="167" name="Ink 166">
                  <a:extLst>
                    <a:ext uri="{FF2B5EF4-FFF2-40B4-BE49-F238E27FC236}">
                      <a16:creationId xmlns:a16="http://schemas.microsoft.com/office/drawing/2014/main" id="{44A85F33-A8F1-FADE-F65D-525EB4AAA908}"/>
                    </a:ext>
                  </a:extLst>
                </p:cNvPr>
                <p:cNvPicPr/>
                <p:nvPr/>
              </p:nvPicPr>
              <p:blipFill>
                <a:blip r:embed="rId245"/>
                <a:stretch>
                  <a:fillRect/>
                </a:stretch>
              </p:blipFill>
              <p:spPr>
                <a:xfrm>
                  <a:off x="10800945" y="7196625"/>
                  <a:ext cx="35136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8" name="Ink 167">
                  <a:extLst>
                    <a:ext uri="{FF2B5EF4-FFF2-40B4-BE49-F238E27FC236}">
                      <a16:creationId xmlns:a16="http://schemas.microsoft.com/office/drawing/2014/main" id="{074C3037-F988-954D-A3F1-F27363BD1D3E}"/>
                    </a:ext>
                  </a:extLst>
                </p14:cNvPr>
                <p14:cNvContentPartPr/>
                <p14:nvPr/>
              </p14:nvContentPartPr>
              <p14:xfrm>
                <a:off x="11127825" y="7329105"/>
                <a:ext cx="123480" cy="174240"/>
              </p14:xfrm>
            </p:contentPart>
          </mc:Choice>
          <mc:Fallback>
            <p:pic>
              <p:nvPicPr>
                <p:cNvPr id="168" name="Ink 167">
                  <a:extLst>
                    <a:ext uri="{FF2B5EF4-FFF2-40B4-BE49-F238E27FC236}">
                      <a16:creationId xmlns:a16="http://schemas.microsoft.com/office/drawing/2014/main" id="{074C3037-F988-954D-A3F1-F27363BD1D3E}"/>
                    </a:ext>
                  </a:extLst>
                </p:cNvPr>
                <p:cNvPicPr/>
                <p:nvPr/>
              </p:nvPicPr>
              <p:blipFill>
                <a:blip r:embed="rId247"/>
                <a:stretch>
                  <a:fillRect/>
                </a:stretch>
              </p:blipFill>
              <p:spPr>
                <a:xfrm>
                  <a:off x="11097225" y="7298505"/>
                  <a:ext cx="18504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9" name="Ink 168">
                  <a:extLst>
                    <a:ext uri="{FF2B5EF4-FFF2-40B4-BE49-F238E27FC236}">
                      <a16:creationId xmlns:a16="http://schemas.microsoft.com/office/drawing/2014/main" id="{5CDC5065-9713-4C20-728B-CB76FD004207}"/>
                    </a:ext>
                  </a:extLst>
                </p14:cNvPr>
                <p14:cNvContentPartPr/>
                <p14:nvPr/>
              </p14:nvContentPartPr>
              <p14:xfrm>
                <a:off x="11173185" y="7181505"/>
                <a:ext cx="14040" cy="81000"/>
              </p14:xfrm>
            </p:contentPart>
          </mc:Choice>
          <mc:Fallback>
            <p:pic>
              <p:nvPicPr>
                <p:cNvPr id="169" name="Ink 168">
                  <a:extLst>
                    <a:ext uri="{FF2B5EF4-FFF2-40B4-BE49-F238E27FC236}">
                      <a16:creationId xmlns:a16="http://schemas.microsoft.com/office/drawing/2014/main" id="{5CDC5065-9713-4C20-728B-CB76FD004207}"/>
                    </a:ext>
                  </a:extLst>
                </p:cNvPr>
                <p:cNvPicPr/>
                <p:nvPr/>
              </p:nvPicPr>
              <p:blipFill>
                <a:blip r:embed="rId249"/>
                <a:stretch>
                  <a:fillRect/>
                </a:stretch>
              </p:blipFill>
              <p:spPr>
                <a:xfrm>
                  <a:off x="11142225" y="7150545"/>
                  <a:ext cx="752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70" name="Ink 169">
                  <a:extLst>
                    <a:ext uri="{FF2B5EF4-FFF2-40B4-BE49-F238E27FC236}">
                      <a16:creationId xmlns:a16="http://schemas.microsoft.com/office/drawing/2014/main" id="{7A9F6FFF-EDCE-B913-9BA7-A2594B41C7A5}"/>
                    </a:ext>
                  </a:extLst>
                </p14:cNvPr>
                <p14:cNvContentPartPr/>
                <p14:nvPr/>
              </p14:nvContentPartPr>
              <p14:xfrm>
                <a:off x="11227185" y="7169625"/>
                <a:ext cx="465840" cy="295920"/>
              </p14:xfrm>
            </p:contentPart>
          </mc:Choice>
          <mc:Fallback>
            <p:pic>
              <p:nvPicPr>
                <p:cNvPr id="170" name="Ink 169">
                  <a:extLst>
                    <a:ext uri="{FF2B5EF4-FFF2-40B4-BE49-F238E27FC236}">
                      <a16:creationId xmlns:a16="http://schemas.microsoft.com/office/drawing/2014/main" id="{7A9F6FFF-EDCE-B913-9BA7-A2594B41C7A5}"/>
                    </a:ext>
                  </a:extLst>
                </p:cNvPr>
                <p:cNvPicPr/>
                <p:nvPr/>
              </p:nvPicPr>
              <p:blipFill>
                <a:blip r:embed="rId251"/>
                <a:stretch>
                  <a:fillRect/>
                </a:stretch>
              </p:blipFill>
              <p:spPr>
                <a:xfrm>
                  <a:off x="11196225" y="7139025"/>
                  <a:ext cx="5274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71" name="Ink 170">
                  <a:extLst>
                    <a:ext uri="{FF2B5EF4-FFF2-40B4-BE49-F238E27FC236}">
                      <a16:creationId xmlns:a16="http://schemas.microsoft.com/office/drawing/2014/main" id="{983B79B2-0081-C5F7-3214-9CC51415158A}"/>
                    </a:ext>
                  </a:extLst>
                </p14:cNvPr>
                <p14:cNvContentPartPr/>
                <p14:nvPr/>
              </p14:nvContentPartPr>
              <p14:xfrm>
                <a:off x="11796705" y="7337745"/>
                <a:ext cx="62280" cy="144000"/>
              </p14:xfrm>
            </p:contentPart>
          </mc:Choice>
          <mc:Fallback>
            <p:pic>
              <p:nvPicPr>
                <p:cNvPr id="171" name="Ink 170">
                  <a:extLst>
                    <a:ext uri="{FF2B5EF4-FFF2-40B4-BE49-F238E27FC236}">
                      <a16:creationId xmlns:a16="http://schemas.microsoft.com/office/drawing/2014/main" id="{983B79B2-0081-C5F7-3214-9CC51415158A}"/>
                    </a:ext>
                  </a:extLst>
                </p:cNvPr>
                <p:cNvPicPr/>
                <p:nvPr/>
              </p:nvPicPr>
              <p:blipFill>
                <a:blip r:embed="rId253"/>
                <a:stretch>
                  <a:fillRect/>
                </a:stretch>
              </p:blipFill>
              <p:spPr>
                <a:xfrm>
                  <a:off x="11766105" y="7307145"/>
                  <a:ext cx="1234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2" name="Ink 171">
                  <a:extLst>
                    <a:ext uri="{FF2B5EF4-FFF2-40B4-BE49-F238E27FC236}">
                      <a16:creationId xmlns:a16="http://schemas.microsoft.com/office/drawing/2014/main" id="{6095EF73-EC7E-C889-B7A6-5945D6E62027}"/>
                    </a:ext>
                  </a:extLst>
                </p14:cNvPr>
                <p14:cNvContentPartPr/>
                <p14:nvPr/>
              </p14:nvContentPartPr>
              <p14:xfrm>
                <a:off x="11772225" y="7117425"/>
                <a:ext cx="21960" cy="118800"/>
              </p14:xfrm>
            </p:contentPart>
          </mc:Choice>
          <mc:Fallback>
            <p:pic>
              <p:nvPicPr>
                <p:cNvPr id="172" name="Ink 171">
                  <a:extLst>
                    <a:ext uri="{FF2B5EF4-FFF2-40B4-BE49-F238E27FC236}">
                      <a16:creationId xmlns:a16="http://schemas.microsoft.com/office/drawing/2014/main" id="{6095EF73-EC7E-C889-B7A6-5945D6E62027}"/>
                    </a:ext>
                  </a:extLst>
                </p:cNvPr>
                <p:cNvPicPr/>
                <p:nvPr/>
              </p:nvPicPr>
              <p:blipFill>
                <a:blip r:embed="rId255"/>
                <a:stretch>
                  <a:fillRect/>
                </a:stretch>
              </p:blipFill>
              <p:spPr>
                <a:xfrm>
                  <a:off x="11741625" y="7086465"/>
                  <a:ext cx="831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3" name="Ink 172">
                  <a:extLst>
                    <a:ext uri="{FF2B5EF4-FFF2-40B4-BE49-F238E27FC236}">
                      <a16:creationId xmlns:a16="http://schemas.microsoft.com/office/drawing/2014/main" id="{E16C85ED-DF27-EF5E-5E0E-BF505B5E69BB}"/>
                    </a:ext>
                  </a:extLst>
                </p14:cNvPr>
                <p14:cNvContentPartPr/>
                <p14:nvPr/>
              </p14:nvContentPartPr>
              <p14:xfrm>
                <a:off x="11916225" y="7120305"/>
                <a:ext cx="109800" cy="452520"/>
              </p14:xfrm>
            </p:contentPart>
          </mc:Choice>
          <mc:Fallback>
            <p:pic>
              <p:nvPicPr>
                <p:cNvPr id="173" name="Ink 172">
                  <a:extLst>
                    <a:ext uri="{FF2B5EF4-FFF2-40B4-BE49-F238E27FC236}">
                      <a16:creationId xmlns:a16="http://schemas.microsoft.com/office/drawing/2014/main" id="{E16C85ED-DF27-EF5E-5E0E-BF505B5E69BB}"/>
                    </a:ext>
                  </a:extLst>
                </p:cNvPr>
                <p:cNvPicPr/>
                <p:nvPr/>
              </p:nvPicPr>
              <p:blipFill>
                <a:blip r:embed="rId257"/>
                <a:stretch>
                  <a:fillRect/>
                </a:stretch>
              </p:blipFill>
              <p:spPr>
                <a:xfrm>
                  <a:off x="11885625" y="7089705"/>
                  <a:ext cx="17100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4" name="Ink 173">
                  <a:extLst>
                    <a:ext uri="{FF2B5EF4-FFF2-40B4-BE49-F238E27FC236}">
                      <a16:creationId xmlns:a16="http://schemas.microsoft.com/office/drawing/2014/main" id="{AFAF6F78-15AF-2130-D70A-F0A77F85C407}"/>
                    </a:ext>
                  </a:extLst>
                </p14:cNvPr>
                <p14:cNvContentPartPr/>
                <p14:nvPr/>
              </p14:nvContentPartPr>
              <p14:xfrm>
                <a:off x="12132585" y="7308225"/>
                <a:ext cx="252000" cy="244800"/>
              </p14:xfrm>
            </p:contentPart>
          </mc:Choice>
          <mc:Fallback>
            <p:pic>
              <p:nvPicPr>
                <p:cNvPr id="174" name="Ink 173">
                  <a:extLst>
                    <a:ext uri="{FF2B5EF4-FFF2-40B4-BE49-F238E27FC236}">
                      <a16:creationId xmlns:a16="http://schemas.microsoft.com/office/drawing/2014/main" id="{AFAF6F78-15AF-2130-D70A-F0A77F85C407}"/>
                    </a:ext>
                  </a:extLst>
                </p:cNvPr>
                <p:cNvPicPr/>
                <p:nvPr/>
              </p:nvPicPr>
              <p:blipFill>
                <a:blip r:embed="rId259"/>
                <a:stretch>
                  <a:fillRect/>
                </a:stretch>
              </p:blipFill>
              <p:spPr>
                <a:xfrm>
                  <a:off x="12101625" y="7277265"/>
                  <a:ext cx="31356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75" name="Ink 174">
                  <a:extLst>
                    <a:ext uri="{FF2B5EF4-FFF2-40B4-BE49-F238E27FC236}">
                      <a16:creationId xmlns:a16="http://schemas.microsoft.com/office/drawing/2014/main" id="{6178915C-A51C-B255-1901-C5F4DB5C71FD}"/>
                    </a:ext>
                  </a:extLst>
                </p14:cNvPr>
                <p14:cNvContentPartPr/>
                <p14:nvPr/>
              </p14:nvContentPartPr>
              <p14:xfrm>
                <a:off x="12470265" y="7378785"/>
                <a:ext cx="228600" cy="96120"/>
              </p14:xfrm>
            </p:contentPart>
          </mc:Choice>
          <mc:Fallback>
            <p:pic>
              <p:nvPicPr>
                <p:cNvPr id="175" name="Ink 174">
                  <a:extLst>
                    <a:ext uri="{FF2B5EF4-FFF2-40B4-BE49-F238E27FC236}">
                      <a16:creationId xmlns:a16="http://schemas.microsoft.com/office/drawing/2014/main" id="{6178915C-A51C-B255-1901-C5F4DB5C71FD}"/>
                    </a:ext>
                  </a:extLst>
                </p:cNvPr>
                <p:cNvPicPr/>
                <p:nvPr/>
              </p:nvPicPr>
              <p:blipFill>
                <a:blip r:embed="rId261"/>
                <a:stretch>
                  <a:fillRect/>
                </a:stretch>
              </p:blipFill>
              <p:spPr>
                <a:xfrm>
                  <a:off x="12439665" y="7348185"/>
                  <a:ext cx="2898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6" name="Ink 175">
                  <a:extLst>
                    <a:ext uri="{FF2B5EF4-FFF2-40B4-BE49-F238E27FC236}">
                      <a16:creationId xmlns:a16="http://schemas.microsoft.com/office/drawing/2014/main" id="{43160AAF-4B65-46FA-1DE1-CF7DD4B33EFC}"/>
                    </a:ext>
                  </a:extLst>
                </p14:cNvPr>
                <p14:cNvContentPartPr/>
                <p14:nvPr/>
              </p14:nvContentPartPr>
              <p14:xfrm>
                <a:off x="12635865" y="7164945"/>
                <a:ext cx="16560" cy="82080"/>
              </p14:xfrm>
            </p:contentPart>
          </mc:Choice>
          <mc:Fallback>
            <p:pic>
              <p:nvPicPr>
                <p:cNvPr id="176" name="Ink 175">
                  <a:extLst>
                    <a:ext uri="{FF2B5EF4-FFF2-40B4-BE49-F238E27FC236}">
                      <a16:creationId xmlns:a16="http://schemas.microsoft.com/office/drawing/2014/main" id="{43160AAF-4B65-46FA-1DE1-CF7DD4B33EFC}"/>
                    </a:ext>
                  </a:extLst>
                </p:cNvPr>
                <p:cNvPicPr/>
                <p:nvPr/>
              </p:nvPicPr>
              <p:blipFill>
                <a:blip r:embed="rId263"/>
                <a:stretch>
                  <a:fillRect/>
                </a:stretch>
              </p:blipFill>
              <p:spPr>
                <a:xfrm>
                  <a:off x="12605265" y="7133985"/>
                  <a:ext cx="781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7" name="Ink 176">
                  <a:extLst>
                    <a:ext uri="{FF2B5EF4-FFF2-40B4-BE49-F238E27FC236}">
                      <a16:creationId xmlns:a16="http://schemas.microsoft.com/office/drawing/2014/main" id="{0BD5C2F3-A19C-0F9C-4F1D-FD642ED4EFE1}"/>
                    </a:ext>
                  </a:extLst>
                </p14:cNvPr>
                <p14:cNvContentPartPr/>
                <p14:nvPr/>
              </p14:nvContentPartPr>
              <p14:xfrm>
                <a:off x="12821625" y="7215705"/>
                <a:ext cx="78120" cy="322200"/>
              </p14:xfrm>
            </p:contentPart>
          </mc:Choice>
          <mc:Fallback>
            <p:pic>
              <p:nvPicPr>
                <p:cNvPr id="177" name="Ink 176">
                  <a:extLst>
                    <a:ext uri="{FF2B5EF4-FFF2-40B4-BE49-F238E27FC236}">
                      <a16:creationId xmlns:a16="http://schemas.microsoft.com/office/drawing/2014/main" id="{0BD5C2F3-A19C-0F9C-4F1D-FD642ED4EFE1}"/>
                    </a:ext>
                  </a:extLst>
                </p:cNvPr>
                <p:cNvPicPr/>
                <p:nvPr/>
              </p:nvPicPr>
              <p:blipFill>
                <a:blip r:embed="rId265"/>
                <a:stretch>
                  <a:fillRect/>
                </a:stretch>
              </p:blipFill>
              <p:spPr>
                <a:xfrm>
                  <a:off x="12791025" y="7185105"/>
                  <a:ext cx="13968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8" name="Ink 177">
                  <a:extLst>
                    <a:ext uri="{FF2B5EF4-FFF2-40B4-BE49-F238E27FC236}">
                      <a16:creationId xmlns:a16="http://schemas.microsoft.com/office/drawing/2014/main" id="{2830164F-C8C9-9AFF-0307-4E274DB625B8}"/>
                    </a:ext>
                  </a:extLst>
                </p14:cNvPr>
                <p14:cNvContentPartPr/>
                <p14:nvPr/>
              </p14:nvContentPartPr>
              <p14:xfrm>
                <a:off x="12835305" y="7344585"/>
                <a:ext cx="425160" cy="405360"/>
              </p14:xfrm>
            </p:contentPart>
          </mc:Choice>
          <mc:Fallback>
            <p:pic>
              <p:nvPicPr>
                <p:cNvPr id="178" name="Ink 177">
                  <a:extLst>
                    <a:ext uri="{FF2B5EF4-FFF2-40B4-BE49-F238E27FC236}">
                      <a16:creationId xmlns:a16="http://schemas.microsoft.com/office/drawing/2014/main" id="{2830164F-C8C9-9AFF-0307-4E274DB625B8}"/>
                    </a:ext>
                  </a:extLst>
                </p:cNvPr>
                <p:cNvPicPr/>
                <p:nvPr/>
              </p:nvPicPr>
              <p:blipFill>
                <a:blip r:embed="rId267"/>
                <a:stretch>
                  <a:fillRect/>
                </a:stretch>
              </p:blipFill>
              <p:spPr>
                <a:xfrm>
                  <a:off x="12804705" y="7313625"/>
                  <a:ext cx="48636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80" name="Ink 179">
                  <a:extLst>
                    <a:ext uri="{FF2B5EF4-FFF2-40B4-BE49-F238E27FC236}">
                      <a16:creationId xmlns:a16="http://schemas.microsoft.com/office/drawing/2014/main" id="{7B8C3A87-E870-64E0-FBF5-602D7F61D6AA}"/>
                    </a:ext>
                  </a:extLst>
                </p14:cNvPr>
                <p14:cNvContentPartPr/>
                <p14:nvPr/>
              </p14:nvContentPartPr>
              <p14:xfrm>
                <a:off x="8081145" y="7775505"/>
                <a:ext cx="4056120" cy="302040"/>
              </p14:xfrm>
            </p:contentPart>
          </mc:Choice>
          <mc:Fallback>
            <p:pic>
              <p:nvPicPr>
                <p:cNvPr id="180" name="Ink 179">
                  <a:extLst>
                    <a:ext uri="{FF2B5EF4-FFF2-40B4-BE49-F238E27FC236}">
                      <a16:creationId xmlns:a16="http://schemas.microsoft.com/office/drawing/2014/main" id="{7B8C3A87-E870-64E0-FBF5-602D7F61D6AA}"/>
                    </a:ext>
                  </a:extLst>
                </p:cNvPr>
                <p:cNvPicPr/>
                <p:nvPr/>
              </p:nvPicPr>
              <p:blipFill>
                <a:blip r:embed="rId269"/>
                <a:stretch>
                  <a:fillRect/>
                </a:stretch>
              </p:blipFill>
              <p:spPr>
                <a:xfrm>
                  <a:off x="8050545" y="7744545"/>
                  <a:ext cx="411768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14" name="Ink 113">
                  <a:extLst>
                    <a:ext uri="{FF2B5EF4-FFF2-40B4-BE49-F238E27FC236}">
                      <a16:creationId xmlns:a16="http://schemas.microsoft.com/office/drawing/2014/main" id="{CD96F4CD-7EA9-EDA3-285D-1EA5691A98C1}"/>
                    </a:ext>
                  </a:extLst>
                </p14:cNvPr>
                <p14:cNvContentPartPr/>
                <p14:nvPr/>
              </p14:nvContentPartPr>
              <p14:xfrm>
                <a:off x="5177025" y="6010065"/>
                <a:ext cx="36360" cy="375480"/>
              </p14:xfrm>
            </p:contentPart>
          </mc:Choice>
          <mc:Fallback>
            <p:pic>
              <p:nvPicPr>
                <p:cNvPr id="114" name="Ink 113">
                  <a:extLst>
                    <a:ext uri="{FF2B5EF4-FFF2-40B4-BE49-F238E27FC236}">
                      <a16:creationId xmlns:a16="http://schemas.microsoft.com/office/drawing/2014/main" id="{CD96F4CD-7EA9-EDA3-285D-1EA5691A98C1}"/>
                    </a:ext>
                  </a:extLst>
                </p:cNvPr>
                <p:cNvPicPr/>
                <p:nvPr/>
              </p:nvPicPr>
              <p:blipFill>
                <a:blip r:embed="rId271"/>
                <a:stretch>
                  <a:fillRect/>
                </a:stretch>
              </p:blipFill>
              <p:spPr>
                <a:xfrm>
                  <a:off x="5146065" y="5979465"/>
                  <a:ext cx="9756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15" name="Ink 114">
                  <a:extLst>
                    <a:ext uri="{FF2B5EF4-FFF2-40B4-BE49-F238E27FC236}">
                      <a16:creationId xmlns:a16="http://schemas.microsoft.com/office/drawing/2014/main" id="{54E2ABA2-DFE7-39A0-EEB2-D0A41110BB5F}"/>
                    </a:ext>
                  </a:extLst>
                </p14:cNvPr>
                <p14:cNvContentPartPr/>
                <p14:nvPr/>
              </p14:nvContentPartPr>
              <p14:xfrm>
                <a:off x="5394105" y="6055785"/>
                <a:ext cx="159480" cy="244800"/>
              </p14:xfrm>
            </p:contentPart>
          </mc:Choice>
          <mc:Fallback>
            <p:pic>
              <p:nvPicPr>
                <p:cNvPr id="115" name="Ink 114">
                  <a:extLst>
                    <a:ext uri="{FF2B5EF4-FFF2-40B4-BE49-F238E27FC236}">
                      <a16:creationId xmlns:a16="http://schemas.microsoft.com/office/drawing/2014/main" id="{54E2ABA2-DFE7-39A0-EEB2-D0A41110BB5F}"/>
                    </a:ext>
                  </a:extLst>
                </p:cNvPr>
                <p:cNvPicPr/>
                <p:nvPr/>
              </p:nvPicPr>
              <p:blipFill>
                <a:blip r:embed="rId273"/>
                <a:stretch>
                  <a:fillRect/>
                </a:stretch>
              </p:blipFill>
              <p:spPr>
                <a:xfrm>
                  <a:off x="5363505" y="6025185"/>
                  <a:ext cx="22104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16" name="Ink 115">
                  <a:extLst>
                    <a:ext uri="{FF2B5EF4-FFF2-40B4-BE49-F238E27FC236}">
                      <a16:creationId xmlns:a16="http://schemas.microsoft.com/office/drawing/2014/main" id="{5C19928E-71E3-2F67-A3FF-395ABFA0432F}"/>
                    </a:ext>
                  </a:extLst>
                </p14:cNvPr>
                <p14:cNvContentPartPr/>
                <p14:nvPr/>
              </p14:nvContentPartPr>
              <p14:xfrm>
                <a:off x="5770665" y="5955705"/>
                <a:ext cx="169920" cy="482760"/>
              </p14:xfrm>
            </p:contentPart>
          </mc:Choice>
          <mc:Fallback>
            <p:pic>
              <p:nvPicPr>
                <p:cNvPr id="116" name="Ink 115">
                  <a:extLst>
                    <a:ext uri="{FF2B5EF4-FFF2-40B4-BE49-F238E27FC236}">
                      <a16:creationId xmlns:a16="http://schemas.microsoft.com/office/drawing/2014/main" id="{5C19928E-71E3-2F67-A3FF-395ABFA0432F}"/>
                    </a:ext>
                  </a:extLst>
                </p:cNvPr>
                <p:cNvPicPr/>
                <p:nvPr/>
              </p:nvPicPr>
              <p:blipFill>
                <a:blip r:embed="rId275"/>
                <a:stretch>
                  <a:fillRect/>
                </a:stretch>
              </p:blipFill>
              <p:spPr>
                <a:xfrm>
                  <a:off x="5740065" y="5925105"/>
                  <a:ext cx="231480" cy="5443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17" name="Ink 116">
                  <a:extLst>
                    <a:ext uri="{FF2B5EF4-FFF2-40B4-BE49-F238E27FC236}">
                      <a16:creationId xmlns:a16="http://schemas.microsoft.com/office/drawing/2014/main" id="{D73BC24D-0458-8ADB-DFE4-DA90BB990C15}"/>
                    </a:ext>
                  </a:extLst>
                </p14:cNvPr>
                <p14:cNvContentPartPr/>
                <p14:nvPr/>
              </p14:nvContentPartPr>
              <p14:xfrm>
                <a:off x="6042825" y="5970825"/>
                <a:ext cx="330480" cy="359280"/>
              </p14:xfrm>
            </p:contentPart>
          </mc:Choice>
          <mc:Fallback>
            <p:pic>
              <p:nvPicPr>
                <p:cNvPr id="117" name="Ink 116">
                  <a:extLst>
                    <a:ext uri="{FF2B5EF4-FFF2-40B4-BE49-F238E27FC236}">
                      <a16:creationId xmlns:a16="http://schemas.microsoft.com/office/drawing/2014/main" id="{D73BC24D-0458-8ADB-DFE4-DA90BB990C15}"/>
                    </a:ext>
                  </a:extLst>
                </p:cNvPr>
                <p:cNvPicPr/>
                <p:nvPr/>
              </p:nvPicPr>
              <p:blipFill>
                <a:blip r:embed="rId277"/>
                <a:stretch>
                  <a:fillRect/>
                </a:stretch>
              </p:blipFill>
              <p:spPr>
                <a:xfrm>
                  <a:off x="6012225" y="5939865"/>
                  <a:ext cx="39168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18" name="Ink 117">
                  <a:extLst>
                    <a:ext uri="{FF2B5EF4-FFF2-40B4-BE49-F238E27FC236}">
                      <a16:creationId xmlns:a16="http://schemas.microsoft.com/office/drawing/2014/main" id="{2DF16D0E-5713-254A-D6F8-32034F225C8E}"/>
                    </a:ext>
                  </a:extLst>
                </p14:cNvPr>
                <p14:cNvContentPartPr/>
                <p14:nvPr/>
              </p14:nvContentPartPr>
              <p14:xfrm>
                <a:off x="6326505" y="6105105"/>
                <a:ext cx="199080" cy="193320"/>
              </p14:xfrm>
            </p:contentPart>
          </mc:Choice>
          <mc:Fallback>
            <p:pic>
              <p:nvPicPr>
                <p:cNvPr id="118" name="Ink 117">
                  <a:extLst>
                    <a:ext uri="{FF2B5EF4-FFF2-40B4-BE49-F238E27FC236}">
                      <a16:creationId xmlns:a16="http://schemas.microsoft.com/office/drawing/2014/main" id="{2DF16D0E-5713-254A-D6F8-32034F225C8E}"/>
                    </a:ext>
                  </a:extLst>
                </p:cNvPr>
                <p:cNvPicPr/>
                <p:nvPr/>
              </p:nvPicPr>
              <p:blipFill>
                <a:blip r:embed="rId279"/>
                <a:stretch>
                  <a:fillRect/>
                </a:stretch>
              </p:blipFill>
              <p:spPr>
                <a:xfrm>
                  <a:off x="6295905" y="6074505"/>
                  <a:ext cx="2606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19" name="Ink 118">
                  <a:extLst>
                    <a:ext uri="{FF2B5EF4-FFF2-40B4-BE49-F238E27FC236}">
                      <a16:creationId xmlns:a16="http://schemas.microsoft.com/office/drawing/2014/main" id="{75DA2F58-7153-26D5-EC75-DF8D3747E7B5}"/>
                    </a:ext>
                  </a:extLst>
                </p14:cNvPr>
                <p14:cNvContentPartPr/>
                <p14:nvPr/>
              </p14:nvContentPartPr>
              <p14:xfrm>
                <a:off x="5828985" y="6518385"/>
                <a:ext cx="685800" cy="70560"/>
              </p14:xfrm>
            </p:contentPart>
          </mc:Choice>
          <mc:Fallback>
            <p:pic>
              <p:nvPicPr>
                <p:cNvPr id="119" name="Ink 118">
                  <a:extLst>
                    <a:ext uri="{FF2B5EF4-FFF2-40B4-BE49-F238E27FC236}">
                      <a16:creationId xmlns:a16="http://schemas.microsoft.com/office/drawing/2014/main" id="{75DA2F58-7153-26D5-EC75-DF8D3747E7B5}"/>
                    </a:ext>
                  </a:extLst>
                </p:cNvPr>
                <p:cNvPicPr/>
                <p:nvPr/>
              </p:nvPicPr>
              <p:blipFill>
                <a:blip r:embed="rId281"/>
                <a:stretch>
                  <a:fillRect/>
                </a:stretch>
              </p:blipFill>
              <p:spPr>
                <a:xfrm>
                  <a:off x="5798385" y="6487425"/>
                  <a:ext cx="7470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33" name="Ink 132">
                  <a:extLst>
                    <a:ext uri="{FF2B5EF4-FFF2-40B4-BE49-F238E27FC236}">
                      <a16:creationId xmlns:a16="http://schemas.microsoft.com/office/drawing/2014/main" id="{96EF772F-1CA7-4901-3001-4D0FF8C1731E}"/>
                    </a:ext>
                  </a:extLst>
                </p14:cNvPr>
                <p14:cNvContentPartPr/>
                <p14:nvPr/>
              </p14:nvContentPartPr>
              <p14:xfrm>
                <a:off x="5841585" y="6361425"/>
                <a:ext cx="116640" cy="1271160"/>
              </p14:xfrm>
            </p:contentPart>
          </mc:Choice>
          <mc:Fallback>
            <p:pic>
              <p:nvPicPr>
                <p:cNvPr id="133" name="Ink 132">
                  <a:extLst>
                    <a:ext uri="{FF2B5EF4-FFF2-40B4-BE49-F238E27FC236}">
                      <a16:creationId xmlns:a16="http://schemas.microsoft.com/office/drawing/2014/main" id="{96EF772F-1CA7-4901-3001-4D0FF8C1731E}"/>
                    </a:ext>
                  </a:extLst>
                </p:cNvPr>
                <p:cNvPicPr/>
                <p:nvPr/>
              </p:nvPicPr>
              <p:blipFill>
                <a:blip r:embed="rId283"/>
                <a:stretch>
                  <a:fillRect/>
                </a:stretch>
              </p:blipFill>
              <p:spPr>
                <a:xfrm>
                  <a:off x="5810985" y="6330825"/>
                  <a:ext cx="177840" cy="13323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34" name="Ink 133">
                  <a:extLst>
                    <a:ext uri="{FF2B5EF4-FFF2-40B4-BE49-F238E27FC236}">
                      <a16:creationId xmlns:a16="http://schemas.microsoft.com/office/drawing/2014/main" id="{0C45F296-F1AB-5DF0-2CF8-6D1480A1DD21}"/>
                    </a:ext>
                  </a:extLst>
                </p14:cNvPr>
                <p14:cNvContentPartPr/>
                <p14:nvPr/>
              </p14:nvContentPartPr>
              <p14:xfrm>
                <a:off x="5530185" y="7270065"/>
                <a:ext cx="547200" cy="608040"/>
              </p14:xfrm>
            </p:contentPart>
          </mc:Choice>
          <mc:Fallback>
            <p:pic>
              <p:nvPicPr>
                <p:cNvPr id="134" name="Ink 133">
                  <a:extLst>
                    <a:ext uri="{FF2B5EF4-FFF2-40B4-BE49-F238E27FC236}">
                      <a16:creationId xmlns:a16="http://schemas.microsoft.com/office/drawing/2014/main" id="{0C45F296-F1AB-5DF0-2CF8-6D1480A1DD21}"/>
                    </a:ext>
                  </a:extLst>
                </p:cNvPr>
                <p:cNvPicPr/>
                <p:nvPr/>
              </p:nvPicPr>
              <p:blipFill>
                <a:blip r:embed="rId285"/>
                <a:stretch>
                  <a:fillRect/>
                </a:stretch>
              </p:blipFill>
              <p:spPr>
                <a:xfrm>
                  <a:off x="5499585" y="7239465"/>
                  <a:ext cx="608400" cy="6696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36" name="Ink 135">
                  <a:extLst>
                    <a:ext uri="{FF2B5EF4-FFF2-40B4-BE49-F238E27FC236}">
                      <a16:creationId xmlns:a16="http://schemas.microsoft.com/office/drawing/2014/main" id="{B5755F51-7325-75DC-0CF0-58A098C59FD3}"/>
                    </a:ext>
                  </a:extLst>
                </p14:cNvPr>
                <p14:cNvContentPartPr/>
                <p14:nvPr/>
              </p14:nvContentPartPr>
              <p14:xfrm>
                <a:off x="5599305" y="6554745"/>
                <a:ext cx="454680" cy="358560"/>
              </p14:xfrm>
            </p:contentPart>
          </mc:Choice>
          <mc:Fallback>
            <p:pic>
              <p:nvPicPr>
                <p:cNvPr id="136" name="Ink 135">
                  <a:extLst>
                    <a:ext uri="{FF2B5EF4-FFF2-40B4-BE49-F238E27FC236}">
                      <a16:creationId xmlns:a16="http://schemas.microsoft.com/office/drawing/2014/main" id="{B5755F51-7325-75DC-0CF0-58A098C59FD3}"/>
                    </a:ext>
                  </a:extLst>
                </p:cNvPr>
                <p:cNvPicPr/>
                <p:nvPr/>
              </p:nvPicPr>
              <p:blipFill>
                <a:blip r:embed="rId287"/>
                <a:stretch>
                  <a:fillRect/>
                </a:stretch>
              </p:blipFill>
              <p:spPr>
                <a:xfrm>
                  <a:off x="5568705" y="6524145"/>
                  <a:ext cx="516240" cy="4201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5" name="Ink 184">
                  <a:extLst>
                    <a:ext uri="{FF2B5EF4-FFF2-40B4-BE49-F238E27FC236}">
                      <a16:creationId xmlns:a16="http://schemas.microsoft.com/office/drawing/2014/main" id="{59F65F54-CCE0-283A-C249-4E215705CD9F}"/>
                    </a:ext>
                  </a:extLst>
                </p14:cNvPr>
                <p14:cNvContentPartPr/>
                <p14:nvPr/>
              </p14:nvContentPartPr>
              <p14:xfrm>
                <a:off x="5011425" y="5913585"/>
                <a:ext cx="30600" cy="558000"/>
              </p14:xfrm>
            </p:contentPart>
          </mc:Choice>
          <mc:Fallback>
            <p:pic>
              <p:nvPicPr>
                <p:cNvPr id="185" name="Ink 184">
                  <a:extLst>
                    <a:ext uri="{FF2B5EF4-FFF2-40B4-BE49-F238E27FC236}">
                      <a16:creationId xmlns:a16="http://schemas.microsoft.com/office/drawing/2014/main" id="{59F65F54-CCE0-283A-C249-4E215705CD9F}"/>
                    </a:ext>
                  </a:extLst>
                </p:cNvPr>
                <p:cNvPicPr/>
                <p:nvPr/>
              </p:nvPicPr>
              <p:blipFill>
                <a:blip r:embed="rId289"/>
                <a:stretch>
                  <a:fillRect/>
                </a:stretch>
              </p:blipFill>
              <p:spPr>
                <a:xfrm>
                  <a:off x="4980825" y="5882985"/>
                  <a:ext cx="91800" cy="6195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6" name="Ink 185">
                  <a:extLst>
                    <a:ext uri="{FF2B5EF4-FFF2-40B4-BE49-F238E27FC236}">
                      <a16:creationId xmlns:a16="http://schemas.microsoft.com/office/drawing/2014/main" id="{DBA4108F-3E31-5527-60F4-8249A1E38325}"/>
                    </a:ext>
                  </a:extLst>
                </p14:cNvPr>
                <p14:cNvContentPartPr/>
                <p14:nvPr/>
              </p14:nvContentPartPr>
              <p14:xfrm>
                <a:off x="4974345" y="5600385"/>
                <a:ext cx="2073960" cy="1003680"/>
              </p14:xfrm>
            </p:contentPart>
          </mc:Choice>
          <mc:Fallback>
            <p:pic>
              <p:nvPicPr>
                <p:cNvPr id="186" name="Ink 185">
                  <a:extLst>
                    <a:ext uri="{FF2B5EF4-FFF2-40B4-BE49-F238E27FC236}">
                      <a16:creationId xmlns:a16="http://schemas.microsoft.com/office/drawing/2014/main" id="{DBA4108F-3E31-5527-60F4-8249A1E38325}"/>
                    </a:ext>
                  </a:extLst>
                </p:cNvPr>
                <p:cNvPicPr/>
                <p:nvPr/>
              </p:nvPicPr>
              <p:blipFill>
                <a:blip r:embed="rId291"/>
                <a:stretch>
                  <a:fillRect/>
                </a:stretch>
              </p:blipFill>
              <p:spPr>
                <a:xfrm>
                  <a:off x="4943385" y="5569785"/>
                  <a:ext cx="2135160" cy="10652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21" name="Ink 120">
                  <a:extLst>
                    <a:ext uri="{FF2B5EF4-FFF2-40B4-BE49-F238E27FC236}">
                      <a16:creationId xmlns:a16="http://schemas.microsoft.com/office/drawing/2014/main" id="{5A75577A-B5E9-45FC-01B8-A55C373667E9}"/>
                    </a:ext>
                  </a:extLst>
                </p14:cNvPr>
                <p14:cNvContentPartPr/>
                <p14:nvPr/>
              </p14:nvContentPartPr>
              <p14:xfrm>
                <a:off x="5502465" y="8526105"/>
                <a:ext cx="11880" cy="428400"/>
              </p14:xfrm>
            </p:contentPart>
          </mc:Choice>
          <mc:Fallback>
            <p:pic>
              <p:nvPicPr>
                <p:cNvPr id="121" name="Ink 120">
                  <a:extLst>
                    <a:ext uri="{FF2B5EF4-FFF2-40B4-BE49-F238E27FC236}">
                      <a16:creationId xmlns:a16="http://schemas.microsoft.com/office/drawing/2014/main" id="{5A75577A-B5E9-45FC-01B8-A55C373667E9}"/>
                    </a:ext>
                  </a:extLst>
                </p:cNvPr>
                <p:cNvPicPr/>
                <p:nvPr/>
              </p:nvPicPr>
              <p:blipFill>
                <a:blip r:embed="rId293"/>
                <a:stretch>
                  <a:fillRect/>
                </a:stretch>
              </p:blipFill>
              <p:spPr>
                <a:xfrm>
                  <a:off x="5471865" y="8495505"/>
                  <a:ext cx="73440" cy="4899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22" name="Ink 121">
                  <a:extLst>
                    <a:ext uri="{FF2B5EF4-FFF2-40B4-BE49-F238E27FC236}">
                      <a16:creationId xmlns:a16="http://schemas.microsoft.com/office/drawing/2014/main" id="{B9AC74B5-8B75-DC23-0ABE-43C75A076956}"/>
                    </a:ext>
                  </a:extLst>
                </p14:cNvPr>
                <p14:cNvContentPartPr/>
                <p14:nvPr/>
              </p14:nvContentPartPr>
              <p14:xfrm>
                <a:off x="5637105" y="8679105"/>
                <a:ext cx="120960" cy="286200"/>
              </p14:xfrm>
            </p:contentPart>
          </mc:Choice>
          <mc:Fallback>
            <p:pic>
              <p:nvPicPr>
                <p:cNvPr id="122" name="Ink 121">
                  <a:extLst>
                    <a:ext uri="{FF2B5EF4-FFF2-40B4-BE49-F238E27FC236}">
                      <a16:creationId xmlns:a16="http://schemas.microsoft.com/office/drawing/2014/main" id="{B9AC74B5-8B75-DC23-0ABE-43C75A076956}"/>
                    </a:ext>
                  </a:extLst>
                </p:cNvPr>
                <p:cNvPicPr/>
                <p:nvPr/>
              </p:nvPicPr>
              <p:blipFill>
                <a:blip r:embed="rId295"/>
                <a:stretch>
                  <a:fillRect/>
                </a:stretch>
              </p:blipFill>
              <p:spPr>
                <a:xfrm>
                  <a:off x="5606505" y="8648145"/>
                  <a:ext cx="18216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23" name="Ink 122">
                  <a:extLst>
                    <a:ext uri="{FF2B5EF4-FFF2-40B4-BE49-F238E27FC236}">
                      <a16:creationId xmlns:a16="http://schemas.microsoft.com/office/drawing/2014/main" id="{DB8A5FD3-26F0-EC84-7269-2007976BE745}"/>
                    </a:ext>
                  </a:extLst>
                </p14:cNvPr>
                <p14:cNvContentPartPr/>
                <p14:nvPr/>
              </p14:nvContentPartPr>
              <p14:xfrm>
                <a:off x="5680665" y="8619345"/>
                <a:ext cx="378720" cy="353880"/>
              </p14:xfrm>
            </p:contentPart>
          </mc:Choice>
          <mc:Fallback>
            <p:pic>
              <p:nvPicPr>
                <p:cNvPr id="123" name="Ink 122">
                  <a:extLst>
                    <a:ext uri="{FF2B5EF4-FFF2-40B4-BE49-F238E27FC236}">
                      <a16:creationId xmlns:a16="http://schemas.microsoft.com/office/drawing/2014/main" id="{DB8A5FD3-26F0-EC84-7269-2007976BE745}"/>
                    </a:ext>
                  </a:extLst>
                </p:cNvPr>
                <p:cNvPicPr/>
                <p:nvPr/>
              </p:nvPicPr>
              <p:blipFill>
                <a:blip r:embed="rId297"/>
                <a:stretch>
                  <a:fillRect/>
                </a:stretch>
              </p:blipFill>
              <p:spPr>
                <a:xfrm>
                  <a:off x="5650065" y="8588745"/>
                  <a:ext cx="43992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24" name="Ink 123">
                  <a:extLst>
                    <a:ext uri="{FF2B5EF4-FFF2-40B4-BE49-F238E27FC236}">
                      <a16:creationId xmlns:a16="http://schemas.microsoft.com/office/drawing/2014/main" id="{3B2EF9F7-0D6B-AECA-6DC4-AFCFA9C39476}"/>
                    </a:ext>
                  </a:extLst>
                </p14:cNvPr>
                <p14:cNvContentPartPr/>
                <p14:nvPr/>
              </p14:nvContentPartPr>
              <p14:xfrm>
                <a:off x="6097905" y="8647065"/>
                <a:ext cx="327600" cy="331200"/>
              </p14:xfrm>
            </p:contentPart>
          </mc:Choice>
          <mc:Fallback>
            <p:pic>
              <p:nvPicPr>
                <p:cNvPr id="124" name="Ink 123">
                  <a:extLst>
                    <a:ext uri="{FF2B5EF4-FFF2-40B4-BE49-F238E27FC236}">
                      <a16:creationId xmlns:a16="http://schemas.microsoft.com/office/drawing/2014/main" id="{3B2EF9F7-0D6B-AECA-6DC4-AFCFA9C39476}"/>
                    </a:ext>
                  </a:extLst>
                </p:cNvPr>
                <p:cNvPicPr/>
                <p:nvPr/>
              </p:nvPicPr>
              <p:blipFill>
                <a:blip r:embed="rId299"/>
                <a:stretch>
                  <a:fillRect/>
                </a:stretch>
              </p:blipFill>
              <p:spPr>
                <a:xfrm>
                  <a:off x="6067305" y="8616465"/>
                  <a:ext cx="38880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25" name="Ink 124">
                  <a:extLst>
                    <a:ext uri="{FF2B5EF4-FFF2-40B4-BE49-F238E27FC236}">
                      <a16:creationId xmlns:a16="http://schemas.microsoft.com/office/drawing/2014/main" id="{38D59E15-10D4-42B7-0ABD-38BE900E3867}"/>
                    </a:ext>
                  </a:extLst>
                </p14:cNvPr>
                <p14:cNvContentPartPr/>
                <p14:nvPr/>
              </p14:nvContentPartPr>
              <p14:xfrm>
                <a:off x="5723145" y="9170505"/>
                <a:ext cx="565200" cy="25200"/>
              </p14:xfrm>
            </p:contentPart>
          </mc:Choice>
          <mc:Fallback>
            <p:pic>
              <p:nvPicPr>
                <p:cNvPr id="125" name="Ink 124">
                  <a:extLst>
                    <a:ext uri="{FF2B5EF4-FFF2-40B4-BE49-F238E27FC236}">
                      <a16:creationId xmlns:a16="http://schemas.microsoft.com/office/drawing/2014/main" id="{38D59E15-10D4-42B7-0ABD-38BE900E3867}"/>
                    </a:ext>
                  </a:extLst>
                </p:cNvPr>
                <p:cNvPicPr/>
                <p:nvPr/>
              </p:nvPicPr>
              <p:blipFill>
                <a:blip r:embed="rId301"/>
                <a:stretch>
                  <a:fillRect/>
                </a:stretch>
              </p:blipFill>
              <p:spPr>
                <a:xfrm>
                  <a:off x="5692545" y="9139905"/>
                  <a:ext cx="62640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26" name="Ink 125">
                  <a:extLst>
                    <a:ext uri="{FF2B5EF4-FFF2-40B4-BE49-F238E27FC236}">
                      <a16:creationId xmlns:a16="http://schemas.microsoft.com/office/drawing/2014/main" id="{30C9B692-226A-D735-1306-4BCEFC8015E8}"/>
                    </a:ext>
                  </a:extLst>
                </p14:cNvPr>
                <p14:cNvContentPartPr/>
                <p14:nvPr/>
              </p14:nvContentPartPr>
              <p14:xfrm>
                <a:off x="5656185" y="9386145"/>
                <a:ext cx="701640" cy="16920"/>
              </p14:xfrm>
            </p:contentPart>
          </mc:Choice>
          <mc:Fallback>
            <p:pic>
              <p:nvPicPr>
                <p:cNvPr id="126" name="Ink 125">
                  <a:extLst>
                    <a:ext uri="{FF2B5EF4-FFF2-40B4-BE49-F238E27FC236}">
                      <a16:creationId xmlns:a16="http://schemas.microsoft.com/office/drawing/2014/main" id="{30C9B692-226A-D735-1306-4BCEFC8015E8}"/>
                    </a:ext>
                  </a:extLst>
                </p:cNvPr>
                <p:cNvPicPr/>
                <p:nvPr/>
              </p:nvPicPr>
              <p:blipFill>
                <a:blip r:embed="rId303"/>
                <a:stretch>
                  <a:fillRect/>
                </a:stretch>
              </p:blipFill>
              <p:spPr>
                <a:xfrm>
                  <a:off x="5625225" y="9355545"/>
                  <a:ext cx="7628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1" name="Ink 180">
                  <a:extLst>
                    <a:ext uri="{FF2B5EF4-FFF2-40B4-BE49-F238E27FC236}">
                      <a16:creationId xmlns:a16="http://schemas.microsoft.com/office/drawing/2014/main" id="{92BB56D6-B96B-7E41-7139-96585F4CFDE7}"/>
                    </a:ext>
                  </a:extLst>
                </p14:cNvPr>
                <p14:cNvContentPartPr/>
                <p14:nvPr/>
              </p14:nvContentPartPr>
              <p14:xfrm>
                <a:off x="5337585" y="8445105"/>
                <a:ext cx="95760" cy="689040"/>
              </p14:xfrm>
            </p:contentPart>
          </mc:Choice>
          <mc:Fallback>
            <p:pic>
              <p:nvPicPr>
                <p:cNvPr id="181" name="Ink 180">
                  <a:extLst>
                    <a:ext uri="{FF2B5EF4-FFF2-40B4-BE49-F238E27FC236}">
                      <a16:creationId xmlns:a16="http://schemas.microsoft.com/office/drawing/2014/main" id="{92BB56D6-B96B-7E41-7139-96585F4CFDE7}"/>
                    </a:ext>
                  </a:extLst>
                </p:cNvPr>
                <p:cNvPicPr/>
                <p:nvPr/>
              </p:nvPicPr>
              <p:blipFill>
                <a:blip r:embed="rId305"/>
                <a:stretch>
                  <a:fillRect/>
                </a:stretch>
              </p:blipFill>
              <p:spPr>
                <a:xfrm>
                  <a:off x="5306985" y="8414145"/>
                  <a:ext cx="156960" cy="7506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2" name="Ink 181">
                  <a:extLst>
                    <a:ext uri="{FF2B5EF4-FFF2-40B4-BE49-F238E27FC236}">
                      <a16:creationId xmlns:a16="http://schemas.microsoft.com/office/drawing/2014/main" id="{20B0EFEC-D13A-02DF-CFBA-483C06A031C9}"/>
                    </a:ext>
                  </a:extLst>
                </p14:cNvPr>
                <p14:cNvContentPartPr/>
                <p14:nvPr/>
              </p14:nvContentPartPr>
              <p14:xfrm>
                <a:off x="5346225" y="8337825"/>
                <a:ext cx="1392480" cy="757080"/>
              </p14:xfrm>
            </p:contentPart>
          </mc:Choice>
          <mc:Fallback>
            <p:pic>
              <p:nvPicPr>
                <p:cNvPr id="182" name="Ink 181">
                  <a:extLst>
                    <a:ext uri="{FF2B5EF4-FFF2-40B4-BE49-F238E27FC236}">
                      <a16:creationId xmlns:a16="http://schemas.microsoft.com/office/drawing/2014/main" id="{20B0EFEC-D13A-02DF-CFBA-483C06A031C9}"/>
                    </a:ext>
                  </a:extLst>
                </p:cNvPr>
                <p:cNvPicPr/>
                <p:nvPr/>
              </p:nvPicPr>
              <p:blipFill>
                <a:blip r:embed="rId307"/>
                <a:stretch>
                  <a:fillRect/>
                </a:stretch>
              </p:blipFill>
              <p:spPr>
                <a:xfrm>
                  <a:off x="5315265" y="8307225"/>
                  <a:ext cx="1454040" cy="8182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3" name="Ink 182">
                  <a:extLst>
                    <a:ext uri="{FF2B5EF4-FFF2-40B4-BE49-F238E27FC236}">
                      <a16:creationId xmlns:a16="http://schemas.microsoft.com/office/drawing/2014/main" id="{0AA1FFDE-31A5-6DEC-758C-275C5098B18C}"/>
                    </a:ext>
                  </a:extLst>
                </p14:cNvPr>
                <p14:cNvContentPartPr/>
                <p14:nvPr/>
              </p14:nvContentPartPr>
              <p14:xfrm>
                <a:off x="5258025" y="9137745"/>
                <a:ext cx="1419480" cy="60480"/>
              </p14:xfrm>
            </p:contentPart>
          </mc:Choice>
          <mc:Fallback>
            <p:pic>
              <p:nvPicPr>
                <p:cNvPr id="183" name="Ink 182">
                  <a:extLst>
                    <a:ext uri="{FF2B5EF4-FFF2-40B4-BE49-F238E27FC236}">
                      <a16:creationId xmlns:a16="http://schemas.microsoft.com/office/drawing/2014/main" id="{0AA1FFDE-31A5-6DEC-758C-275C5098B18C}"/>
                    </a:ext>
                  </a:extLst>
                </p:cNvPr>
                <p:cNvPicPr/>
                <p:nvPr/>
              </p:nvPicPr>
              <p:blipFill>
                <a:blip r:embed="rId309"/>
                <a:stretch>
                  <a:fillRect/>
                </a:stretch>
              </p:blipFill>
              <p:spPr>
                <a:xfrm>
                  <a:off x="5227425" y="9107145"/>
                  <a:ext cx="14806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7" name="Ink 186">
                  <a:extLst>
                    <a:ext uri="{FF2B5EF4-FFF2-40B4-BE49-F238E27FC236}">
                      <a16:creationId xmlns:a16="http://schemas.microsoft.com/office/drawing/2014/main" id="{AC22D831-854A-E705-84C5-C1747D068AE2}"/>
                    </a:ext>
                  </a:extLst>
                </p14:cNvPr>
                <p14:cNvContentPartPr/>
                <p14:nvPr/>
              </p14:nvContentPartPr>
              <p14:xfrm>
                <a:off x="6851385" y="8531865"/>
                <a:ext cx="289440" cy="45360"/>
              </p14:xfrm>
            </p:contentPart>
          </mc:Choice>
          <mc:Fallback>
            <p:pic>
              <p:nvPicPr>
                <p:cNvPr id="187" name="Ink 186">
                  <a:extLst>
                    <a:ext uri="{FF2B5EF4-FFF2-40B4-BE49-F238E27FC236}">
                      <a16:creationId xmlns:a16="http://schemas.microsoft.com/office/drawing/2014/main" id="{AC22D831-854A-E705-84C5-C1747D068AE2}"/>
                    </a:ext>
                  </a:extLst>
                </p:cNvPr>
                <p:cNvPicPr/>
                <p:nvPr/>
              </p:nvPicPr>
              <p:blipFill>
                <a:blip r:embed="rId311"/>
                <a:stretch>
                  <a:fillRect/>
                </a:stretch>
              </p:blipFill>
              <p:spPr>
                <a:xfrm>
                  <a:off x="6820425" y="8500905"/>
                  <a:ext cx="3506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88" name="Ink 187">
                  <a:extLst>
                    <a:ext uri="{FF2B5EF4-FFF2-40B4-BE49-F238E27FC236}">
                      <a16:creationId xmlns:a16="http://schemas.microsoft.com/office/drawing/2014/main" id="{3A08919C-302E-630B-1818-AC1CD212549C}"/>
                    </a:ext>
                  </a:extLst>
                </p14:cNvPr>
                <p14:cNvContentPartPr/>
                <p14:nvPr/>
              </p14:nvContentPartPr>
              <p14:xfrm>
                <a:off x="7011225" y="8399745"/>
                <a:ext cx="23040" cy="415800"/>
              </p14:xfrm>
            </p:contentPart>
          </mc:Choice>
          <mc:Fallback>
            <p:pic>
              <p:nvPicPr>
                <p:cNvPr id="188" name="Ink 187">
                  <a:extLst>
                    <a:ext uri="{FF2B5EF4-FFF2-40B4-BE49-F238E27FC236}">
                      <a16:creationId xmlns:a16="http://schemas.microsoft.com/office/drawing/2014/main" id="{3A08919C-302E-630B-1818-AC1CD212549C}"/>
                    </a:ext>
                  </a:extLst>
                </p:cNvPr>
                <p:cNvPicPr/>
                <p:nvPr/>
              </p:nvPicPr>
              <p:blipFill>
                <a:blip r:embed="rId313"/>
                <a:stretch>
                  <a:fillRect/>
                </a:stretch>
              </p:blipFill>
              <p:spPr>
                <a:xfrm>
                  <a:off x="6980625" y="8368785"/>
                  <a:ext cx="8424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89" name="Ink 188">
                  <a:extLst>
                    <a:ext uri="{FF2B5EF4-FFF2-40B4-BE49-F238E27FC236}">
                      <a16:creationId xmlns:a16="http://schemas.microsoft.com/office/drawing/2014/main" id="{FC4F76A8-E177-5C51-C1A4-DEB1CFDB616C}"/>
                    </a:ext>
                  </a:extLst>
                </p14:cNvPr>
                <p14:cNvContentPartPr/>
                <p14:nvPr/>
              </p14:nvContentPartPr>
              <p14:xfrm>
                <a:off x="7347465" y="8420265"/>
                <a:ext cx="140040" cy="432000"/>
              </p14:xfrm>
            </p:contentPart>
          </mc:Choice>
          <mc:Fallback>
            <p:pic>
              <p:nvPicPr>
                <p:cNvPr id="189" name="Ink 188">
                  <a:extLst>
                    <a:ext uri="{FF2B5EF4-FFF2-40B4-BE49-F238E27FC236}">
                      <a16:creationId xmlns:a16="http://schemas.microsoft.com/office/drawing/2014/main" id="{FC4F76A8-E177-5C51-C1A4-DEB1CFDB616C}"/>
                    </a:ext>
                  </a:extLst>
                </p:cNvPr>
                <p:cNvPicPr/>
                <p:nvPr/>
              </p:nvPicPr>
              <p:blipFill>
                <a:blip r:embed="rId315"/>
                <a:stretch>
                  <a:fillRect/>
                </a:stretch>
              </p:blipFill>
              <p:spPr>
                <a:xfrm>
                  <a:off x="7316865" y="8389305"/>
                  <a:ext cx="201600" cy="4935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0" name="Ink 189">
                  <a:extLst>
                    <a:ext uri="{FF2B5EF4-FFF2-40B4-BE49-F238E27FC236}">
                      <a16:creationId xmlns:a16="http://schemas.microsoft.com/office/drawing/2014/main" id="{5ABB5BB2-C651-7FD3-A654-CA74F6080581}"/>
                    </a:ext>
                  </a:extLst>
                </p14:cNvPr>
                <p14:cNvContentPartPr/>
                <p14:nvPr/>
              </p14:nvContentPartPr>
              <p14:xfrm>
                <a:off x="7388505" y="8650665"/>
                <a:ext cx="207000" cy="188280"/>
              </p14:xfrm>
            </p:contentPart>
          </mc:Choice>
          <mc:Fallback>
            <p:pic>
              <p:nvPicPr>
                <p:cNvPr id="190" name="Ink 189">
                  <a:extLst>
                    <a:ext uri="{FF2B5EF4-FFF2-40B4-BE49-F238E27FC236}">
                      <a16:creationId xmlns:a16="http://schemas.microsoft.com/office/drawing/2014/main" id="{5ABB5BB2-C651-7FD3-A654-CA74F6080581}"/>
                    </a:ext>
                  </a:extLst>
                </p:cNvPr>
                <p:cNvPicPr/>
                <p:nvPr/>
              </p:nvPicPr>
              <p:blipFill>
                <a:blip r:embed="rId317"/>
                <a:stretch>
                  <a:fillRect/>
                </a:stretch>
              </p:blipFill>
              <p:spPr>
                <a:xfrm>
                  <a:off x="7357905" y="8620065"/>
                  <a:ext cx="2682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1" name="Ink 190">
                  <a:extLst>
                    <a:ext uri="{FF2B5EF4-FFF2-40B4-BE49-F238E27FC236}">
                      <a16:creationId xmlns:a16="http://schemas.microsoft.com/office/drawing/2014/main" id="{8554992F-7134-3581-F045-6058196514EC}"/>
                    </a:ext>
                  </a:extLst>
                </p14:cNvPr>
                <p14:cNvContentPartPr/>
                <p14:nvPr/>
              </p14:nvContentPartPr>
              <p14:xfrm>
                <a:off x="6996465" y="8372025"/>
                <a:ext cx="719280" cy="763200"/>
              </p14:xfrm>
            </p:contentPart>
          </mc:Choice>
          <mc:Fallback>
            <p:pic>
              <p:nvPicPr>
                <p:cNvPr id="191" name="Ink 190">
                  <a:extLst>
                    <a:ext uri="{FF2B5EF4-FFF2-40B4-BE49-F238E27FC236}">
                      <a16:creationId xmlns:a16="http://schemas.microsoft.com/office/drawing/2014/main" id="{8554992F-7134-3581-F045-6058196514EC}"/>
                    </a:ext>
                  </a:extLst>
                </p:cNvPr>
                <p:cNvPicPr/>
                <p:nvPr/>
              </p:nvPicPr>
              <p:blipFill>
                <a:blip r:embed="rId319"/>
                <a:stretch>
                  <a:fillRect/>
                </a:stretch>
              </p:blipFill>
              <p:spPr>
                <a:xfrm>
                  <a:off x="6965865" y="8341425"/>
                  <a:ext cx="780840" cy="8244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4" name="Ink 193">
                  <a:extLst>
                    <a:ext uri="{FF2B5EF4-FFF2-40B4-BE49-F238E27FC236}">
                      <a16:creationId xmlns:a16="http://schemas.microsoft.com/office/drawing/2014/main" id="{BBC0E2A6-6BA2-EA8D-1535-722E938EBBEC}"/>
                    </a:ext>
                  </a:extLst>
                </p14:cNvPr>
                <p14:cNvContentPartPr/>
                <p14:nvPr/>
              </p14:nvContentPartPr>
              <p14:xfrm>
                <a:off x="7288425" y="8532585"/>
                <a:ext cx="228600" cy="489240"/>
              </p14:xfrm>
            </p:contentPart>
          </mc:Choice>
          <mc:Fallback>
            <p:pic>
              <p:nvPicPr>
                <p:cNvPr id="194" name="Ink 193">
                  <a:extLst>
                    <a:ext uri="{FF2B5EF4-FFF2-40B4-BE49-F238E27FC236}">
                      <a16:creationId xmlns:a16="http://schemas.microsoft.com/office/drawing/2014/main" id="{BBC0E2A6-6BA2-EA8D-1535-722E938EBBEC}"/>
                    </a:ext>
                  </a:extLst>
                </p:cNvPr>
                <p:cNvPicPr/>
                <p:nvPr/>
              </p:nvPicPr>
              <p:blipFill>
                <a:blip r:embed="rId321"/>
                <a:stretch>
                  <a:fillRect/>
                </a:stretch>
              </p:blipFill>
              <p:spPr>
                <a:xfrm>
                  <a:off x="7257825" y="8501985"/>
                  <a:ext cx="28980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5" name="Ink 194">
                  <a:extLst>
                    <a:ext uri="{FF2B5EF4-FFF2-40B4-BE49-F238E27FC236}">
                      <a16:creationId xmlns:a16="http://schemas.microsoft.com/office/drawing/2014/main" id="{1901E57C-08A8-E8AB-A5C1-9BC980490003}"/>
                    </a:ext>
                  </a:extLst>
                </p14:cNvPr>
                <p14:cNvContentPartPr/>
                <p14:nvPr/>
              </p14:nvContentPartPr>
              <p14:xfrm>
                <a:off x="7352505" y="8519625"/>
                <a:ext cx="252720" cy="77400"/>
              </p14:xfrm>
            </p:contentPart>
          </mc:Choice>
          <mc:Fallback>
            <p:pic>
              <p:nvPicPr>
                <p:cNvPr id="195" name="Ink 194">
                  <a:extLst>
                    <a:ext uri="{FF2B5EF4-FFF2-40B4-BE49-F238E27FC236}">
                      <a16:creationId xmlns:a16="http://schemas.microsoft.com/office/drawing/2014/main" id="{1901E57C-08A8-E8AB-A5C1-9BC980490003}"/>
                    </a:ext>
                  </a:extLst>
                </p:cNvPr>
                <p:cNvPicPr/>
                <p:nvPr/>
              </p:nvPicPr>
              <p:blipFill>
                <a:blip r:embed="rId323"/>
                <a:stretch>
                  <a:fillRect/>
                </a:stretch>
              </p:blipFill>
              <p:spPr>
                <a:xfrm>
                  <a:off x="7321905" y="8489025"/>
                  <a:ext cx="3139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38" name="Ink 137">
                  <a:extLst>
                    <a:ext uri="{FF2B5EF4-FFF2-40B4-BE49-F238E27FC236}">
                      <a16:creationId xmlns:a16="http://schemas.microsoft.com/office/drawing/2014/main" id="{82C76E20-B50C-785B-F7FC-878DFA8BC1BA}"/>
                    </a:ext>
                  </a:extLst>
                </p14:cNvPr>
                <p14:cNvContentPartPr/>
                <p14:nvPr/>
              </p14:nvContentPartPr>
              <p14:xfrm>
                <a:off x="2335185" y="9275625"/>
                <a:ext cx="273960" cy="615960"/>
              </p14:xfrm>
            </p:contentPart>
          </mc:Choice>
          <mc:Fallback>
            <p:pic>
              <p:nvPicPr>
                <p:cNvPr id="138" name="Ink 137">
                  <a:extLst>
                    <a:ext uri="{FF2B5EF4-FFF2-40B4-BE49-F238E27FC236}">
                      <a16:creationId xmlns:a16="http://schemas.microsoft.com/office/drawing/2014/main" id="{82C76E20-B50C-785B-F7FC-878DFA8BC1BA}"/>
                    </a:ext>
                  </a:extLst>
                </p:cNvPr>
                <p:cNvPicPr/>
                <p:nvPr/>
              </p:nvPicPr>
              <p:blipFill>
                <a:blip r:embed="rId325"/>
                <a:stretch>
                  <a:fillRect/>
                </a:stretch>
              </p:blipFill>
              <p:spPr>
                <a:xfrm>
                  <a:off x="2304585" y="9245025"/>
                  <a:ext cx="335160" cy="6771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39" name="Ink 138">
                  <a:extLst>
                    <a:ext uri="{FF2B5EF4-FFF2-40B4-BE49-F238E27FC236}">
                      <a16:creationId xmlns:a16="http://schemas.microsoft.com/office/drawing/2014/main" id="{738BE9F8-4DC0-1464-1025-7DEE771FA6A1}"/>
                    </a:ext>
                  </a:extLst>
                </p14:cNvPr>
                <p14:cNvContentPartPr/>
                <p14:nvPr/>
              </p14:nvContentPartPr>
              <p14:xfrm>
                <a:off x="2709585" y="9381465"/>
                <a:ext cx="180360" cy="286920"/>
              </p14:xfrm>
            </p:contentPart>
          </mc:Choice>
          <mc:Fallback>
            <p:pic>
              <p:nvPicPr>
                <p:cNvPr id="139" name="Ink 138">
                  <a:extLst>
                    <a:ext uri="{FF2B5EF4-FFF2-40B4-BE49-F238E27FC236}">
                      <a16:creationId xmlns:a16="http://schemas.microsoft.com/office/drawing/2014/main" id="{738BE9F8-4DC0-1464-1025-7DEE771FA6A1}"/>
                    </a:ext>
                  </a:extLst>
                </p:cNvPr>
                <p:cNvPicPr/>
                <p:nvPr/>
              </p:nvPicPr>
              <p:blipFill>
                <a:blip r:embed="rId327"/>
                <a:stretch>
                  <a:fillRect/>
                </a:stretch>
              </p:blipFill>
              <p:spPr>
                <a:xfrm>
                  <a:off x="2678985" y="9350865"/>
                  <a:ext cx="24156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40" name="Ink 139">
                  <a:extLst>
                    <a:ext uri="{FF2B5EF4-FFF2-40B4-BE49-F238E27FC236}">
                      <a16:creationId xmlns:a16="http://schemas.microsoft.com/office/drawing/2014/main" id="{F2AD2478-5BE4-2EF6-8565-6AEFBFE2DB3F}"/>
                    </a:ext>
                  </a:extLst>
                </p14:cNvPr>
                <p14:cNvContentPartPr/>
                <p14:nvPr/>
              </p14:nvContentPartPr>
              <p14:xfrm>
                <a:off x="3161745" y="9346185"/>
                <a:ext cx="43920" cy="308520"/>
              </p14:xfrm>
            </p:contentPart>
          </mc:Choice>
          <mc:Fallback>
            <p:pic>
              <p:nvPicPr>
                <p:cNvPr id="140" name="Ink 139">
                  <a:extLst>
                    <a:ext uri="{FF2B5EF4-FFF2-40B4-BE49-F238E27FC236}">
                      <a16:creationId xmlns:a16="http://schemas.microsoft.com/office/drawing/2014/main" id="{F2AD2478-5BE4-2EF6-8565-6AEFBFE2DB3F}"/>
                    </a:ext>
                  </a:extLst>
                </p:cNvPr>
                <p:cNvPicPr/>
                <p:nvPr/>
              </p:nvPicPr>
              <p:blipFill>
                <a:blip r:embed="rId329"/>
                <a:stretch>
                  <a:fillRect/>
                </a:stretch>
              </p:blipFill>
              <p:spPr>
                <a:xfrm>
                  <a:off x="3131145" y="9315225"/>
                  <a:ext cx="10548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41" name="Ink 140">
                  <a:extLst>
                    <a:ext uri="{FF2B5EF4-FFF2-40B4-BE49-F238E27FC236}">
                      <a16:creationId xmlns:a16="http://schemas.microsoft.com/office/drawing/2014/main" id="{6F98F0C6-A915-D301-7CF4-47E5226F2813}"/>
                    </a:ext>
                  </a:extLst>
                </p14:cNvPr>
                <p14:cNvContentPartPr/>
                <p14:nvPr/>
              </p14:nvContentPartPr>
              <p14:xfrm>
                <a:off x="3095865" y="9422145"/>
                <a:ext cx="62640" cy="75960"/>
              </p14:xfrm>
            </p:contentPart>
          </mc:Choice>
          <mc:Fallback>
            <p:pic>
              <p:nvPicPr>
                <p:cNvPr id="141" name="Ink 140">
                  <a:extLst>
                    <a:ext uri="{FF2B5EF4-FFF2-40B4-BE49-F238E27FC236}">
                      <a16:creationId xmlns:a16="http://schemas.microsoft.com/office/drawing/2014/main" id="{6F98F0C6-A915-D301-7CF4-47E5226F2813}"/>
                    </a:ext>
                  </a:extLst>
                </p:cNvPr>
                <p:cNvPicPr/>
                <p:nvPr/>
              </p:nvPicPr>
              <p:blipFill>
                <a:blip r:embed="rId331"/>
                <a:stretch>
                  <a:fillRect/>
                </a:stretch>
              </p:blipFill>
              <p:spPr>
                <a:xfrm>
                  <a:off x="3065265" y="9391545"/>
                  <a:ext cx="1238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42" name="Ink 141">
                  <a:extLst>
                    <a:ext uri="{FF2B5EF4-FFF2-40B4-BE49-F238E27FC236}">
                      <a16:creationId xmlns:a16="http://schemas.microsoft.com/office/drawing/2014/main" id="{56F74AF4-BA2E-1D45-E6B1-7A2D4B52F55E}"/>
                    </a:ext>
                  </a:extLst>
                </p14:cNvPr>
                <p14:cNvContentPartPr/>
                <p14:nvPr/>
              </p14:nvContentPartPr>
              <p14:xfrm>
                <a:off x="3380985" y="9565065"/>
                <a:ext cx="11160" cy="14400"/>
              </p14:xfrm>
            </p:contentPart>
          </mc:Choice>
          <mc:Fallback>
            <p:pic>
              <p:nvPicPr>
                <p:cNvPr id="142" name="Ink 141">
                  <a:extLst>
                    <a:ext uri="{FF2B5EF4-FFF2-40B4-BE49-F238E27FC236}">
                      <a16:creationId xmlns:a16="http://schemas.microsoft.com/office/drawing/2014/main" id="{56F74AF4-BA2E-1D45-E6B1-7A2D4B52F55E}"/>
                    </a:ext>
                  </a:extLst>
                </p:cNvPr>
                <p:cNvPicPr/>
                <p:nvPr/>
              </p:nvPicPr>
              <p:blipFill>
                <a:blip r:embed="rId333"/>
                <a:stretch>
                  <a:fillRect/>
                </a:stretch>
              </p:blipFill>
              <p:spPr>
                <a:xfrm>
                  <a:off x="3350385" y="9534105"/>
                  <a:ext cx="723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43" name="Ink 142">
                  <a:extLst>
                    <a:ext uri="{FF2B5EF4-FFF2-40B4-BE49-F238E27FC236}">
                      <a16:creationId xmlns:a16="http://schemas.microsoft.com/office/drawing/2014/main" id="{04D27765-1B26-CFE1-8198-DAE8DEB38487}"/>
                    </a:ext>
                  </a:extLst>
                </p14:cNvPr>
                <p14:cNvContentPartPr/>
                <p14:nvPr/>
              </p14:nvContentPartPr>
              <p14:xfrm>
                <a:off x="2744865" y="9884745"/>
                <a:ext cx="427680" cy="108720"/>
              </p14:xfrm>
            </p:contentPart>
          </mc:Choice>
          <mc:Fallback>
            <p:pic>
              <p:nvPicPr>
                <p:cNvPr id="143" name="Ink 142">
                  <a:extLst>
                    <a:ext uri="{FF2B5EF4-FFF2-40B4-BE49-F238E27FC236}">
                      <a16:creationId xmlns:a16="http://schemas.microsoft.com/office/drawing/2014/main" id="{04D27765-1B26-CFE1-8198-DAE8DEB38487}"/>
                    </a:ext>
                  </a:extLst>
                </p:cNvPr>
                <p:cNvPicPr/>
                <p:nvPr/>
              </p:nvPicPr>
              <p:blipFill>
                <a:blip r:embed="rId335"/>
                <a:stretch>
                  <a:fillRect/>
                </a:stretch>
              </p:blipFill>
              <p:spPr>
                <a:xfrm>
                  <a:off x="2714265" y="9853785"/>
                  <a:ext cx="4888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44" name="Ink 143">
                  <a:extLst>
                    <a:ext uri="{FF2B5EF4-FFF2-40B4-BE49-F238E27FC236}">
                      <a16:creationId xmlns:a16="http://schemas.microsoft.com/office/drawing/2014/main" id="{BCB1262B-1301-26E8-2780-BAEDA6DD33AB}"/>
                    </a:ext>
                  </a:extLst>
                </p14:cNvPr>
                <p14:cNvContentPartPr/>
                <p14:nvPr/>
              </p14:nvContentPartPr>
              <p14:xfrm>
                <a:off x="2822265" y="9952065"/>
                <a:ext cx="535320" cy="203040"/>
              </p14:xfrm>
            </p:contentPart>
          </mc:Choice>
          <mc:Fallback>
            <p:pic>
              <p:nvPicPr>
                <p:cNvPr id="144" name="Ink 143">
                  <a:extLst>
                    <a:ext uri="{FF2B5EF4-FFF2-40B4-BE49-F238E27FC236}">
                      <a16:creationId xmlns:a16="http://schemas.microsoft.com/office/drawing/2014/main" id="{BCB1262B-1301-26E8-2780-BAEDA6DD33AB}"/>
                    </a:ext>
                  </a:extLst>
                </p:cNvPr>
                <p:cNvPicPr/>
                <p:nvPr/>
              </p:nvPicPr>
              <p:blipFill>
                <a:blip r:embed="rId337"/>
                <a:stretch>
                  <a:fillRect/>
                </a:stretch>
              </p:blipFill>
              <p:spPr>
                <a:xfrm>
                  <a:off x="2791665" y="9921465"/>
                  <a:ext cx="59652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47" name="Ink 146">
                  <a:extLst>
                    <a:ext uri="{FF2B5EF4-FFF2-40B4-BE49-F238E27FC236}">
                      <a16:creationId xmlns:a16="http://schemas.microsoft.com/office/drawing/2014/main" id="{F1903B61-8AA9-D127-716C-6B4F2FAB0143}"/>
                    </a:ext>
                  </a:extLst>
                </p14:cNvPr>
                <p14:cNvContentPartPr/>
                <p14:nvPr/>
              </p14:nvContentPartPr>
              <p14:xfrm>
                <a:off x="2003625" y="8889705"/>
                <a:ext cx="1266120" cy="1544040"/>
              </p14:xfrm>
            </p:contentPart>
          </mc:Choice>
          <mc:Fallback>
            <p:pic>
              <p:nvPicPr>
                <p:cNvPr id="147" name="Ink 146">
                  <a:extLst>
                    <a:ext uri="{FF2B5EF4-FFF2-40B4-BE49-F238E27FC236}">
                      <a16:creationId xmlns:a16="http://schemas.microsoft.com/office/drawing/2014/main" id="{F1903B61-8AA9-D127-716C-6B4F2FAB0143}"/>
                    </a:ext>
                  </a:extLst>
                </p:cNvPr>
                <p:cNvPicPr/>
                <p:nvPr/>
              </p:nvPicPr>
              <p:blipFill>
                <a:blip r:embed="rId339"/>
                <a:stretch>
                  <a:fillRect/>
                </a:stretch>
              </p:blipFill>
              <p:spPr>
                <a:xfrm>
                  <a:off x="1972665" y="8859105"/>
                  <a:ext cx="1327680" cy="16052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48" name="Ink 147">
                  <a:extLst>
                    <a:ext uri="{FF2B5EF4-FFF2-40B4-BE49-F238E27FC236}">
                      <a16:creationId xmlns:a16="http://schemas.microsoft.com/office/drawing/2014/main" id="{C629F85E-0163-1A8B-7A25-23F47667B6A2}"/>
                    </a:ext>
                  </a:extLst>
                </p14:cNvPr>
                <p14:cNvContentPartPr/>
                <p14:nvPr/>
              </p14:nvContentPartPr>
              <p14:xfrm>
                <a:off x="2608425" y="9000585"/>
                <a:ext cx="1277640" cy="1317240"/>
              </p14:xfrm>
            </p:contentPart>
          </mc:Choice>
          <mc:Fallback>
            <p:pic>
              <p:nvPicPr>
                <p:cNvPr id="148" name="Ink 147">
                  <a:extLst>
                    <a:ext uri="{FF2B5EF4-FFF2-40B4-BE49-F238E27FC236}">
                      <a16:creationId xmlns:a16="http://schemas.microsoft.com/office/drawing/2014/main" id="{C629F85E-0163-1A8B-7A25-23F47667B6A2}"/>
                    </a:ext>
                  </a:extLst>
                </p:cNvPr>
                <p:cNvPicPr/>
                <p:nvPr/>
              </p:nvPicPr>
              <p:blipFill>
                <a:blip r:embed="rId341"/>
                <a:stretch>
                  <a:fillRect/>
                </a:stretch>
              </p:blipFill>
              <p:spPr>
                <a:xfrm>
                  <a:off x="2577825" y="8969985"/>
                  <a:ext cx="1339200" cy="13784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51" name="Ink 150">
                  <a:extLst>
                    <a:ext uri="{FF2B5EF4-FFF2-40B4-BE49-F238E27FC236}">
                      <a16:creationId xmlns:a16="http://schemas.microsoft.com/office/drawing/2014/main" id="{466E1A52-6E2C-D8A1-E9F5-F07A73513602}"/>
                    </a:ext>
                  </a:extLst>
                </p14:cNvPr>
                <p14:cNvContentPartPr/>
                <p14:nvPr/>
              </p14:nvContentPartPr>
              <p14:xfrm>
                <a:off x="3576825" y="9443745"/>
                <a:ext cx="313200" cy="586800"/>
              </p14:xfrm>
            </p:contentPart>
          </mc:Choice>
          <mc:Fallback>
            <p:pic>
              <p:nvPicPr>
                <p:cNvPr id="151" name="Ink 150">
                  <a:extLst>
                    <a:ext uri="{FF2B5EF4-FFF2-40B4-BE49-F238E27FC236}">
                      <a16:creationId xmlns:a16="http://schemas.microsoft.com/office/drawing/2014/main" id="{466E1A52-6E2C-D8A1-E9F5-F07A73513602}"/>
                    </a:ext>
                  </a:extLst>
                </p:cNvPr>
                <p:cNvPicPr/>
                <p:nvPr/>
              </p:nvPicPr>
              <p:blipFill>
                <a:blip r:embed="rId343"/>
                <a:stretch>
                  <a:fillRect/>
                </a:stretch>
              </p:blipFill>
              <p:spPr>
                <a:xfrm>
                  <a:off x="3546225" y="9413145"/>
                  <a:ext cx="374760" cy="6480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52" name="Ink 151">
                  <a:extLst>
                    <a:ext uri="{FF2B5EF4-FFF2-40B4-BE49-F238E27FC236}">
                      <a16:creationId xmlns:a16="http://schemas.microsoft.com/office/drawing/2014/main" id="{AD96FA47-1191-2826-1339-03B14FA995FA}"/>
                    </a:ext>
                  </a:extLst>
                </p14:cNvPr>
                <p14:cNvContentPartPr/>
                <p14:nvPr/>
              </p14:nvContentPartPr>
              <p14:xfrm>
                <a:off x="3645585" y="9775305"/>
                <a:ext cx="428040" cy="313560"/>
              </p14:xfrm>
            </p:contentPart>
          </mc:Choice>
          <mc:Fallback>
            <p:pic>
              <p:nvPicPr>
                <p:cNvPr id="152" name="Ink 151">
                  <a:extLst>
                    <a:ext uri="{FF2B5EF4-FFF2-40B4-BE49-F238E27FC236}">
                      <a16:creationId xmlns:a16="http://schemas.microsoft.com/office/drawing/2014/main" id="{AD96FA47-1191-2826-1339-03B14FA995FA}"/>
                    </a:ext>
                  </a:extLst>
                </p:cNvPr>
                <p:cNvPicPr/>
                <p:nvPr/>
              </p:nvPicPr>
              <p:blipFill>
                <a:blip r:embed="rId345"/>
                <a:stretch>
                  <a:fillRect/>
                </a:stretch>
              </p:blipFill>
              <p:spPr>
                <a:xfrm>
                  <a:off x="3614985" y="9744345"/>
                  <a:ext cx="48924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97" name="Ink 196">
                  <a:extLst>
                    <a:ext uri="{FF2B5EF4-FFF2-40B4-BE49-F238E27FC236}">
                      <a16:creationId xmlns:a16="http://schemas.microsoft.com/office/drawing/2014/main" id="{9736FEE6-39BE-ABDB-A272-9E8E2D4497FE}"/>
                    </a:ext>
                  </a:extLst>
                </p14:cNvPr>
                <p14:cNvContentPartPr/>
                <p14:nvPr/>
              </p14:nvContentPartPr>
              <p14:xfrm>
                <a:off x="2064105" y="9156825"/>
                <a:ext cx="1440000" cy="1005480"/>
              </p14:xfrm>
            </p:contentPart>
          </mc:Choice>
          <mc:Fallback>
            <p:pic>
              <p:nvPicPr>
                <p:cNvPr id="197" name="Ink 196">
                  <a:extLst>
                    <a:ext uri="{FF2B5EF4-FFF2-40B4-BE49-F238E27FC236}">
                      <a16:creationId xmlns:a16="http://schemas.microsoft.com/office/drawing/2014/main" id="{9736FEE6-39BE-ABDB-A272-9E8E2D4497FE}"/>
                    </a:ext>
                  </a:extLst>
                </p:cNvPr>
                <p:cNvPicPr/>
                <p:nvPr/>
              </p:nvPicPr>
              <p:blipFill>
                <a:blip r:embed="rId347"/>
                <a:stretch>
                  <a:fillRect/>
                </a:stretch>
              </p:blipFill>
              <p:spPr>
                <a:xfrm>
                  <a:off x="2033505" y="9126225"/>
                  <a:ext cx="1501200" cy="10670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99" name="Ink 198">
                  <a:extLst>
                    <a:ext uri="{FF2B5EF4-FFF2-40B4-BE49-F238E27FC236}">
                      <a16:creationId xmlns:a16="http://schemas.microsoft.com/office/drawing/2014/main" id="{57596637-1DAA-27CC-ECFA-2D132714C390}"/>
                    </a:ext>
                  </a:extLst>
                </p14:cNvPr>
                <p14:cNvContentPartPr/>
                <p14:nvPr/>
              </p14:nvContentPartPr>
              <p14:xfrm>
                <a:off x="3355425" y="9075825"/>
                <a:ext cx="979920" cy="242280"/>
              </p14:xfrm>
            </p:contentPart>
          </mc:Choice>
          <mc:Fallback>
            <p:pic>
              <p:nvPicPr>
                <p:cNvPr id="199" name="Ink 198">
                  <a:extLst>
                    <a:ext uri="{FF2B5EF4-FFF2-40B4-BE49-F238E27FC236}">
                      <a16:creationId xmlns:a16="http://schemas.microsoft.com/office/drawing/2014/main" id="{57596637-1DAA-27CC-ECFA-2D132714C390}"/>
                    </a:ext>
                  </a:extLst>
                </p:cNvPr>
                <p:cNvPicPr/>
                <p:nvPr/>
              </p:nvPicPr>
              <p:blipFill>
                <a:blip r:embed="rId349"/>
                <a:stretch>
                  <a:fillRect/>
                </a:stretch>
              </p:blipFill>
              <p:spPr>
                <a:xfrm>
                  <a:off x="3324825" y="9045225"/>
                  <a:ext cx="104148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0" name="Ink 199">
                  <a:extLst>
                    <a:ext uri="{FF2B5EF4-FFF2-40B4-BE49-F238E27FC236}">
                      <a16:creationId xmlns:a16="http://schemas.microsoft.com/office/drawing/2014/main" id="{2B7E20B2-8FA6-F5F9-3244-E0E3CF882A72}"/>
                    </a:ext>
                  </a:extLst>
                </p14:cNvPr>
                <p14:cNvContentPartPr/>
                <p14:nvPr/>
              </p14:nvContentPartPr>
              <p14:xfrm>
                <a:off x="4264065" y="9020385"/>
                <a:ext cx="300600" cy="272880"/>
              </p14:xfrm>
            </p:contentPart>
          </mc:Choice>
          <mc:Fallback>
            <p:pic>
              <p:nvPicPr>
                <p:cNvPr id="200" name="Ink 199">
                  <a:extLst>
                    <a:ext uri="{FF2B5EF4-FFF2-40B4-BE49-F238E27FC236}">
                      <a16:creationId xmlns:a16="http://schemas.microsoft.com/office/drawing/2014/main" id="{2B7E20B2-8FA6-F5F9-3244-E0E3CF882A72}"/>
                    </a:ext>
                  </a:extLst>
                </p:cNvPr>
                <p:cNvPicPr/>
                <p:nvPr/>
              </p:nvPicPr>
              <p:blipFill>
                <a:blip r:embed="rId351"/>
                <a:stretch>
                  <a:fillRect/>
                </a:stretch>
              </p:blipFill>
              <p:spPr>
                <a:xfrm>
                  <a:off x="4233465" y="8989785"/>
                  <a:ext cx="36180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5" name="Ink 214">
                  <a:extLst>
                    <a:ext uri="{FF2B5EF4-FFF2-40B4-BE49-F238E27FC236}">
                      <a16:creationId xmlns:a16="http://schemas.microsoft.com/office/drawing/2014/main" id="{86D535E3-44F2-F624-4B2B-A98433BDBD15}"/>
                    </a:ext>
                  </a:extLst>
                </p14:cNvPr>
                <p14:cNvContentPartPr/>
                <p14:nvPr/>
              </p14:nvContentPartPr>
              <p14:xfrm>
                <a:off x="2377665" y="7726545"/>
                <a:ext cx="664200" cy="1004040"/>
              </p14:xfrm>
            </p:contentPart>
          </mc:Choice>
          <mc:Fallback>
            <p:pic>
              <p:nvPicPr>
                <p:cNvPr id="215" name="Ink 214">
                  <a:extLst>
                    <a:ext uri="{FF2B5EF4-FFF2-40B4-BE49-F238E27FC236}">
                      <a16:creationId xmlns:a16="http://schemas.microsoft.com/office/drawing/2014/main" id="{86D535E3-44F2-F624-4B2B-A98433BDBD15}"/>
                    </a:ext>
                  </a:extLst>
                </p:cNvPr>
                <p:cNvPicPr/>
                <p:nvPr/>
              </p:nvPicPr>
              <p:blipFill>
                <a:blip r:embed="rId353"/>
                <a:stretch>
                  <a:fillRect/>
                </a:stretch>
              </p:blipFill>
              <p:spPr>
                <a:xfrm>
                  <a:off x="2347065" y="7695585"/>
                  <a:ext cx="725760" cy="10656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6" name="Ink 215">
                  <a:extLst>
                    <a:ext uri="{FF2B5EF4-FFF2-40B4-BE49-F238E27FC236}">
                      <a16:creationId xmlns:a16="http://schemas.microsoft.com/office/drawing/2014/main" id="{182B2E79-B2A0-D0B1-5711-DF3F1E5DD334}"/>
                    </a:ext>
                  </a:extLst>
                </p14:cNvPr>
                <p14:cNvContentPartPr/>
                <p14:nvPr/>
              </p14:nvContentPartPr>
              <p14:xfrm>
                <a:off x="2969505" y="7617105"/>
                <a:ext cx="378360" cy="912240"/>
              </p14:xfrm>
            </p:contentPart>
          </mc:Choice>
          <mc:Fallback>
            <p:pic>
              <p:nvPicPr>
                <p:cNvPr id="216" name="Ink 215">
                  <a:extLst>
                    <a:ext uri="{FF2B5EF4-FFF2-40B4-BE49-F238E27FC236}">
                      <a16:creationId xmlns:a16="http://schemas.microsoft.com/office/drawing/2014/main" id="{182B2E79-B2A0-D0B1-5711-DF3F1E5DD334}"/>
                    </a:ext>
                  </a:extLst>
                </p:cNvPr>
                <p:cNvPicPr/>
                <p:nvPr/>
              </p:nvPicPr>
              <p:blipFill>
                <a:blip r:embed="rId355"/>
                <a:stretch>
                  <a:fillRect/>
                </a:stretch>
              </p:blipFill>
              <p:spPr>
                <a:xfrm>
                  <a:off x="2938905" y="7586505"/>
                  <a:ext cx="439560" cy="9734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8" name="Ink 217">
                  <a:extLst>
                    <a:ext uri="{FF2B5EF4-FFF2-40B4-BE49-F238E27FC236}">
                      <a16:creationId xmlns:a16="http://schemas.microsoft.com/office/drawing/2014/main" id="{E20567CA-2B69-E095-2A48-2EF62F344F48}"/>
                    </a:ext>
                  </a:extLst>
                </p14:cNvPr>
                <p14:cNvContentPartPr/>
                <p14:nvPr/>
              </p14:nvContentPartPr>
              <p14:xfrm>
                <a:off x="7134345" y="6124185"/>
                <a:ext cx="358560" cy="7920"/>
              </p14:xfrm>
            </p:contentPart>
          </mc:Choice>
          <mc:Fallback>
            <p:pic>
              <p:nvPicPr>
                <p:cNvPr id="218" name="Ink 217">
                  <a:extLst>
                    <a:ext uri="{FF2B5EF4-FFF2-40B4-BE49-F238E27FC236}">
                      <a16:creationId xmlns:a16="http://schemas.microsoft.com/office/drawing/2014/main" id="{E20567CA-2B69-E095-2A48-2EF62F344F48}"/>
                    </a:ext>
                  </a:extLst>
                </p:cNvPr>
                <p:cNvPicPr/>
                <p:nvPr/>
              </p:nvPicPr>
              <p:blipFill>
                <a:blip r:embed="rId357"/>
                <a:stretch>
                  <a:fillRect/>
                </a:stretch>
              </p:blipFill>
              <p:spPr>
                <a:xfrm>
                  <a:off x="7103745" y="6093585"/>
                  <a:ext cx="4197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9" name="Ink 218">
                  <a:extLst>
                    <a:ext uri="{FF2B5EF4-FFF2-40B4-BE49-F238E27FC236}">
                      <a16:creationId xmlns:a16="http://schemas.microsoft.com/office/drawing/2014/main" id="{D73EAB3E-DA41-3677-EF98-E22A754214B6}"/>
                    </a:ext>
                  </a:extLst>
                </p14:cNvPr>
                <p14:cNvContentPartPr/>
                <p14:nvPr/>
              </p14:nvContentPartPr>
              <p14:xfrm>
                <a:off x="3254625" y="7181505"/>
                <a:ext cx="588960" cy="163440"/>
              </p14:xfrm>
            </p:contentPart>
          </mc:Choice>
          <mc:Fallback>
            <p:pic>
              <p:nvPicPr>
                <p:cNvPr id="219" name="Ink 218">
                  <a:extLst>
                    <a:ext uri="{FF2B5EF4-FFF2-40B4-BE49-F238E27FC236}">
                      <a16:creationId xmlns:a16="http://schemas.microsoft.com/office/drawing/2014/main" id="{D73EAB3E-DA41-3677-EF98-E22A754214B6}"/>
                    </a:ext>
                  </a:extLst>
                </p:cNvPr>
                <p:cNvPicPr/>
                <p:nvPr/>
              </p:nvPicPr>
              <p:blipFill>
                <a:blip r:embed="rId359"/>
                <a:stretch>
                  <a:fillRect/>
                </a:stretch>
              </p:blipFill>
              <p:spPr>
                <a:xfrm>
                  <a:off x="3224025" y="7150905"/>
                  <a:ext cx="65016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0" name="Ink 219">
                  <a:extLst>
                    <a:ext uri="{FF2B5EF4-FFF2-40B4-BE49-F238E27FC236}">
                      <a16:creationId xmlns:a16="http://schemas.microsoft.com/office/drawing/2014/main" id="{BD34EDD1-8689-F97C-6F65-40469D035CE1}"/>
                    </a:ext>
                  </a:extLst>
                </p14:cNvPr>
                <p14:cNvContentPartPr/>
                <p14:nvPr/>
              </p14:nvContentPartPr>
              <p14:xfrm>
                <a:off x="3582945" y="7443945"/>
                <a:ext cx="240840" cy="71280"/>
              </p14:xfrm>
            </p:contentPart>
          </mc:Choice>
          <mc:Fallback>
            <p:pic>
              <p:nvPicPr>
                <p:cNvPr id="220" name="Ink 219">
                  <a:extLst>
                    <a:ext uri="{FF2B5EF4-FFF2-40B4-BE49-F238E27FC236}">
                      <a16:creationId xmlns:a16="http://schemas.microsoft.com/office/drawing/2014/main" id="{BD34EDD1-8689-F97C-6F65-40469D035CE1}"/>
                    </a:ext>
                  </a:extLst>
                </p:cNvPr>
                <p:cNvPicPr/>
                <p:nvPr/>
              </p:nvPicPr>
              <p:blipFill>
                <a:blip r:embed="rId361"/>
                <a:stretch>
                  <a:fillRect/>
                </a:stretch>
              </p:blipFill>
              <p:spPr>
                <a:xfrm>
                  <a:off x="3551985" y="7413345"/>
                  <a:ext cx="3024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1" name="Ink 220">
                  <a:extLst>
                    <a:ext uri="{FF2B5EF4-FFF2-40B4-BE49-F238E27FC236}">
                      <a16:creationId xmlns:a16="http://schemas.microsoft.com/office/drawing/2014/main" id="{17C99470-F9CE-0DF5-9F60-C3725982CBAA}"/>
                    </a:ext>
                  </a:extLst>
                </p14:cNvPr>
                <p14:cNvContentPartPr/>
                <p14:nvPr/>
              </p14:nvContentPartPr>
              <p14:xfrm>
                <a:off x="1782945" y="7292385"/>
                <a:ext cx="1890000" cy="1697400"/>
              </p14:xfrm>
            </p:contentPart>
          </mc:Choice>
          <mc:Fallback>
            <p:pic>
              <p:nvPicPr>
                <p:cNvPr id="221" name="Ink 220">
                  <a:extLst>
                    <a:ext uri="{FF2B5EF4-FFF2-40B4-BE49-F238E27FC236}">
                      <a16:creationId xmlns:a16="http://schemas.microsoft.com/office/drawing/2014/main" id="{17C99470-F9CE-0DF5-9F60-C3725982CBAA}"/>
                    </a:ext>
                  </a:extLst>
                </p:cNvPr>
                <p:cNvPicPr/>
                <p:nvPr/>
              </p:nvPicPr>
              <p:blipFill>
                <a:blip r:embed="rId363"/>
                <a:stretch>
                  <a:fillRect/>
                </a:stretch>
              </p:blipFill>
              <p:spPr>
                <a:xfrm>
                  <a:off x="1751985" y="7261785"/>
                  <a:ext cx="1951200" cy="1758960"/>
                </a:xfrm>
                <a:prstGeom prst="rect">
                  <a:avLst/>
                </a:prstGeom>
              </p:spPr>
            </p:pic>
          </mc:Fallback>
        </mc:AlternateContent>
      </p:grpSp>
    </p:spTree>
    <p:extLst>
      <p:ext uri="{BB962C8B-B14F-4D97-AF65-F5344CB8AC3E}">
        <p14:creationId xmlns:p14="http://schemas.microsoft.com/office/powerpoint/2010/main" val="473912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6"/>
          <p:cNvPicPr preferRelativeResize="0"/>
          <p:nvPr/>
        </p:nvPicPr>
        <p:blipFill rotWithShape="1">
          <a:blip r:embed="rId3">
            <a:alphaModFix/>
          </a:blip>
          <a:srcRect/>
          <a:stretch/>
        </p:blipFill>
        <p:spPr>
          <a:xfrm>
            <a:off x="1" y="214313"/>
            <a:ext cx="20104099" cy="11575864"/>
          </a:xfrm>
          <a:prstGeom prst="rect">
            <a:avLst/>
          </a:prstGeom>
          <a:noFill/>
          <a:ln>
            <a:noFill/>
          </a:ln>
        </p:spPr>
      </p:pic>
      <p:sp>
        <p:nvSpPr>
          <p:cNvPr id="92" name="Google Shape;92;p6"/>
          <p:cNvSpPr txBox="1"/>
          <p:nvPr/>
        </p:nvSpPr>
        <p:spPr>
          <a:xfrm>
            <a:off x="187411" y="2093582"/>
            <a:ext cx="13749160" cy="8028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What is Data Science?</a:t>
            </a:r>
            <a:endParaRPr sz="4617" b="1">
              <a:solidFill>
                <a:srgbClr val="31859B"/>
              </a:solidFill>
              <a:latin typeface="Times New Roman"/>
              <a:ea typeface="Times New Roman"/>
              <a:cs typeface="Times New Roman"/>
              <a:sym typeface="Times New Roman"/>
            </a:endParaRPr>
          </a:p>
        </p:txBody>
      </p:sp>
      <p:sp>
        <p:nvSpPr>
          <p:cNvPr id="93" name="Google Shape;93;p6"/>
          <p:cNvSpPr txBox="1"/>
          <p:nvPr/>
        </p:nvSpPr>
        <p:spPr>
          <a:xfrm>
            <a:off x="603250" y="3750744"/>
            <a:ext cx="14471700" cy="6963300"/>
          </a:xfrm>
          <a:prstGeom prst="rect">
            <a:avLst/>
          </a:prstGeom>
          <a:noFill/>
          <a:ln>
            <a:noFill/>
          </a:ln>
        </p:spPr>
        <p:txBody>
          <a:bodyPr spcFirstLastPara="1" wrap="square" lIns="91425" tIns="45700" rIns="91425" bIns="45700" anchor="t" anchorCtr="0">
            <a:spAutoFit/>
          </a:bodyPr>
          <a:lstStyle/>
          <a:p>
            <a:pPr marL="20942" marR="0" lvl="0" indent="0" algn="just" rtl="0">
              <a:spcBef>
                <a:spcPts val="0"/>
              </a:spcBef>
              <a:spcAft>
                <a:spcPts val="0"/>
              </a:spcAft>
              <a:buNone/>
            </a:pPr>
            <a:r>
              <a:rPr lang="en-US" sz="3958" dirty="0">
                <a:solidFill>
                  <a:schemeClr val="dk1"/>
                </a:solidFill>
                <a:latin typeface="Times New Roman"/>
                <a:ea typeface="Times New Roman"/>
                <a:cs typeface="Times New Roman"/>
                <a:sym typeface="Times New Roman"/>
              </a:rPr>
              <a:t>Data Science is a combination of mathematics, statistics and </a:t>
            </a:r>
            <a:endParaRPr dirty="0"/>
          </a:p>
          <a:p>
            <a:pPr marL="20942" marR="0" lvl="0" indent="0" algn="just" rtl="0">
              <a:spcBef>
                <a:spcPts val="165"/>
              </a:spcBef>
              <a:spcAft>
                <a:spcPts val="0"/>
              </a:spcAft>
              <a:buNone/>
            </a:pPr>
            <a:r>
              <a:rPr lang="en-US" sz="3958" dirty="0">
                <a:solidFill>
                  <a:schemeClr val="dk1"/>
                </a:solidFill>
                <a:latin typeface="Times New Roman"/>
                <a:ea typeface="Times New Roman"/>
                <a:cs typeface="Times New Roman"/>
                <a:sym typeface="Times New Roman"/>
              </a:rPr>
              <a:t>programming skills along with subject expertise which helps to analyze data and extract meaningful insights from it that can help decision makers make informed decisions.</a:t>
            </a:r>
            <a:endParaRPr dirty="0"/>
          </a:p>
          <a:p>
            <a:pPr marL="20942" marR="0" lvl="0" indent="0" algn="just" rtl="0">
              <a:spcBef>
                <a:spcPts val="165"/>
              </a:spcBef>
              <a:spcAft>
                <a:spcPts val="0"/>
              </a:spcAft>
              <a:buNone/>
            </a:pPr>
            <a:endParaRPr sz="3958" dirty="0">
              <a:solidFill>
                <a:schemeClr val="dk1"/>
              </a:solidFill>
              <a:latin typeface="Times New Roman"/>
              <a:ea typeface="Times New Roman"/>
              <a:cs typeface="Times New Roman"/>
              <a:sym typeface="Times New Roman"/>
            </a:endParaRPr>
          </a:p>
          <a:p>
            <a:pPr marL="20942" marR="0" lvl="0" indent="0" algn="just" rtl="0">
              <a:spcBef>
                <a:spcPts val="165"/>
              </a:spcBef>
              <a:spcAft>
                <a:spcPts val="0"/>
              </a:spcAft>
              <a:buNone/>
            </a:pPr>
            <a:r>
              <a:rPr lang="en-US" sz="3958" dirty="0">
                <a:solidFill>
                  <a:schemeClr val="dk1"/>
                </a:solidFill>
                <a:latin typeface="Times New Roman"/>
                <a:ea typeface="Times New Roman"/>
                <a:cs typeface="Times New Roman"/>
                <a:sym typeface="Times New Roman"/>
              </a:rPr>
              <a:t>Data Science is applied in almost every field today including</a:t>
            </a:r>
            <a:endParaRPr dirty="0"/>
          </a:p>
          <a:p>
            <a:pPr marL="20942" marR="0" lvl="0" indent="0" algn="just" rtl="0">
              <a:spcBef>
                <a:spcPts val="165"/>
              </a:spcBef>
              <a:spcAft>
                <a:spcPts val="0"/>
              </a:spcAft>
              <a:buNone/>
            </a:pPr>
            <a:r>
              <a:rPr lang="en-US" sz="3958" dirty="0">
                <a:solidFill>
                  <a:schemeClr val="dk1"/>
                </a:solidFill>
                <a:latin typeface="Times New Roman"/>
                <a:ea typeface="Times New Roman"/>
                <a:cs typeface="Times New Roman"/>
                <a:sym typeface="Times New Roman"/>
              </a:rPr>
              <a:t>e-commerce, medical sciences, finance, manufacturing, </a:t>
            </a:r>
            <a:endParaRPr dirty="0"/>
          </a:p>
          <a:p>
            <a:pPr marL="20942" marR="0" lvl="0" indent="0" algn="just" rtl="0">
              <a:spcBef>
                <a:spcPts val="165"/>
              </a:spcBef>
              <a:spcAft>
                <a:spcPts val="0"/>
              </a:spcAft>
              <a:buNone/>
            </a:pPr>
            <a:r>
              <a:rPr lang="en-US" sz="3958" dirty="0">
                <a:solidFill>
                  <a:schemeClr val="dk1"/>
                </a:solidFill>
                <a:latin typeface="Times New Roman"/>
                <a:ea typeface="Times New Roman"/>
                <a:cs typeface="Times New Roman"/>
                <a:sym typeface="Times New Roman"/>
              </a:rPr>
              <a:t>human resources etc.</a:t>
            </a:r>
            <a:endParaRPr dirty="0"/>
          </a:p>
          <a:p>
            <a:pPr marL="20942" marR="0" lvl="0" indent="0" algn="just" rtl="0">
              <a:spcBef>
                <a:spcPts val="165"/>
              </a:spcBef>
              <a:spcAft>
                <a:spcPts val="0"/>
              </a:spcAft>
              <a:buNone/>
            </a:pPr>
            <a:endParaRPr sz="3958" dirty="0">
              <a:solidFill>
                <a:schemeClr val="dk1"/>
              </a:solidFill>
              <a:latin typeface="Times New Roman"/>
              <a:ea typeface="Times New Roman"/>
              <a:cs typeface="Times New Roman"/>
              <a:sym typeface="Times New Roman"/>
            </a:endParaRPr>
          </a:p>
          <a:p>
            <a:pPr marL="20942" marR="0" lvl="0" indent="0" algn="just" rtl="0">
              <a:spcBef>
                <a:spcPts val="165"/>
              </a:spcBef>
              <a:spcAft>
                <a:spcPts val="0"/>
              </a:spcAft>
              <a:buNone/>
            </a:pPr>
            <a:r>
              <a:rPr lang="en-US" sz="3958" dirty="0">
                <a:solidFill>
                  <a:schemeClr val="dk1"/>
                </a:solidFill>
                <a:latin typeface="Times New Roman"/>
                <a:ea typeface="Times New Roman"/>
                <a:cs typeface="Times New Roman"/>
                <a:sym typeface="Times New Roman"/>
              </a:rPr>
              <a:t>To know more: </a:t>
            </a:r>
            <a:endParaRPr dirty="0"/>
          </a:p>
          <a:p>
            <a:pPr marL="20942" marR="0" lvl="0" indent="0" algn="just" rtl="0">
              <a:spcBef>
                <a:spcPts val="165"/>
              </a:spcBef>
              <a:spcAft>
                <a:spcPts val="0"/>
              </a:spcAft>
              <a:buNone/>
            </a:pPr>
            <a:r>
              <a:rPr lang="en-US" sz="3958" u="sng" dirty="0">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https://www.mygreatlearning.com/blog/what-is-data-science/</a:t>
            </a:r>
            <a:r>
              <a:rPr lang="en-US" sz="3958" dirty="0">
                <a:solidFill>
                  <a:schemeClr val="dk1"/>
                </a:solidFill>
                <a:latin typeface="Times New Roman"/>
                <a:ea typeface="Times New Roman"/>
                <a:cs typeface="Times New Roman"/>
                <a:sym typeface="Times New Roman"/>
              </a:rPr>
              <a:t>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7"/>
          <p:cNvPicPr preferRelativeResize="0"/>
          <p:nvPr/>
        </p:nvPicPr>
        <p:blipFill rotWithShape="1">
          <a:blip r:embed="rId3">
            <a:alphaModFix/>
          </a:blip>
          <a:srcRect/>
          <a:stretch/>
        </p:blipFill>
        <p:spPr>
          <a:xfrm>
            <a:off x="0" y="912"/>
            <a:ext cx="20104100" cy="11575864"/>
          </a:xfrm>
          <a:prstGeom prst="rect">
            <a:avLst/>
          </a:prstGeom>
          <a:noFill/>
          <a:ln>
            <a:noFill/>
          </a:ln>
        </p:spPr>
      </p:pic>
      <p:sp>
        <p:nvSpPr>
          <p:cNvPr id="99" name="Google Shape;99;p7"/>
          <p:cNvSpPr txBox="1"/>
          <p:nvPr/>
        </p:nvSpPr>
        <p:spPr>
          <a:xfrm>
            <a:off x="-311150" y="1938732"/>
            <a:ext cx="13749160" cy="15133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617" b="1">
                <a:solidFill>
                  <a:srgbClr val="31859B"/>
                </a:solidFill>
                <a:latin typeface="Times New Roman"/>
                <a:ea typeface="Times New Roman"/>
                <a:cs typeface="Times New Roman"/>
                <a:sym typeface="Times New Roman"/>
              </a:rPr>
              <a:t>A few read world examples where Data Science is applied</a:t>
            </a:r>
            <a:endParaRPr/>
          </a:p>
        </p:txBody>
      </p:sp>
      <p:sp>
        <p:nvSpPr>
          <p:cNvPr id="100" name="Google Shape;100;p7"/>
          <p:cNvSpPr txBox="1"/>
          <p:nvPr/>
        </p:nvSpPr>
        <p:spPr>
          <a:xfrm>
            <a:off x="5877560" y="3583209"/>
            <a:ext cx="10444200" cy="6624600"/>
          </a:xfrm>
          <a:prstGeom prst="rect">
            <a:avLst/>
          </a:prstGeom>
          <a:noFill/>
          <a:ln>
            <a:noFill/>
          </a:ln>
        </p:spPr>
        <p:txBody>
          <a:bodyPr spcFirstLastPara="1" wrap="square" lIns="91425" tIns="45700" rIns="91425" bIns="45700" anchor="t" anchorCtr="0">
            <a:spAutoFit/>
          </a:bodyPr>
          <a:lstStyle/>
          <a:p>
            <a:pPr marL="20942" marR="0" lvl="0" indent="0" algn="l" rtl="0">
              <a:spcBef>
                <a:spcPts val="0"/>
              </a:spcBef>
              <a:spcAft>
                <a:spcPts val="0"/>
              </a:spcAft>
              <a:buNone/>
            </a:pPr>
            <a:r>
              <a:rPr lang="en-US" sz="3950">
                <a:solidFill>
                  <a:srgbClr val="202124"/>
                </a:solidFill>
                <a:highlight>
                  <a:srgbClr val="FFFFFF"/>
                </a:highlight>
                <a:latin typeface="Times New Roman"/>
                <a:ea typeface="Times New Roman"/>
                <a:cs typeface="Times New Roman"/>
                <a:sym typeface="Times New Roman"/>
              </a:rPr>
              <a:t>predict and understand the applicant's profile to minimize the risk of future loan defaults.</a:t>
            </a:r>
            <a:endParaRPr sz="3950">
              <a:latin typeface="Times New Roman"/>
              <a:ea typeface="Times New Roman"/>
              <a:cs typeface="Times New Roman"/>
              <a:sym typeface="Times New Roman"/>
            </a:endParaRPr>
          </a:p>
          <a:p>
            <a:pPr marL="20942" marR="0" lvl="0" indent="0" algn="just" rtl="0">
              <a:spcBef>
                <a:spcPts val="165"/>
              </a:spcBef>
              <a:spcAft>
                <a:spcPts val="0"/>
              </a:spcAft>
              <a:buNone/>
            </a:pPr>
            <a:endParaRPr sz="3958">
              <a:solidFill>
                <a:schemeClr val="dk1"/>
              </a:solidFill>
              <a:latin typeface="Times New Roman"/>
              <a:ea typeface="Times New Roman"/>
              <a:cs typeface="Times New Roman"/>
              <a:sym typeface="Times New Roman"/>
            </a:endParaRPr>
          </a:p>
          <a:p>
            <a:pPr marL="20942" marR="0" lvl="0" indent="0" algn="l" rtl="0">
              <a:spcBef>
                <a:spcPts val="165"/>
              </a:spcBef>
              <a:spcAft>
                <a:spcPts val="0"/>
              </a:spcAft>
              <a:buNone/>
            </a:pPr>
            <a:r>
              <a:rPr lang="en-US" sz="3958">
                <a:solidFill>
                  <a:schemeClr val="dk1"/>
                </a:solidFill>
                <a:latin typeface="Times New Roman"/>
                <a:ea typeface="Times New Roman"/>
                <a:cs typeface="Times New Roman"/>
                <a:sym typeface="Times New Roman"/>
              </a:rPr>
              <a:t>Some basic questions that should be answered:</a:t>
            </a:r>
            <a:endParaRPr sz="4000">
              <a:solidFill>
                <a:schemeClr val="dk1"/>
              </a:solidFill>
              <a:latin typeface="Verdana"/>
              <a:ea typeface="Verdana"/>
              <a:cs typeface="Verdana"/>
              <a:sym typeface="Verdana"/>
            </a:endParaRPr>
          </a:p>
          <a:p>
            <a:pPr marL="12700" marR="741045" lvl="0" indent="0" algn="l" rtl="0">
              <a:lnSpc>
                <a:spcPct val="100000"/>
              </a:lnSpc>
              <a:spcBef>
                <a:spcPts val="100"/>
              </a:spcBef>
              <a:spcAft>
                <a:spcPts val="0"/>
              </a:spcAft>
              <a:buClr>
                <a:schemeClr val="dk1"/>
              </a:buClr>
              <a:buSzPts val="3694"/>
              <a:buFont typeface="Arial"/>
              <a:buNone/>
            </a:pPr>
            <a:endParaRPr sz="3958">
              <a:solidFill>
                <a:schemeClr val="dk1"/>
              </a:solidFill>
              <a:latin typeface="Times New Roman"/>
              <a:ea typeface="Times New Roman"/>
              <a:cs typeface="Times New Roman"/>
              <a:sym typeface="Times New Roman"/>
            </a:endParaRPr>
          </a:p>
          <a:p>
            <a:pPr marL="12700" marR="741045" lvl="0" indent="-234576" algn="l" rtl="0">
              <a:lnSpc>
                <a:spcPct val="100000"/>
              </a:lnSpc>
              <a:spcBef>
                <a:spcPts val="100"/>
              </a:spcBef>
              <a:spcAft>
                <a:spcPts val="0"/>
              </a:spcAft>
              <a:buClr>
                <a:schemeClr val="dk1"/>
              </a:buClr>
              <a:buSzPts val="3694"/>
              <a:buFont typeface="Arial"/>
              <a:buChar char="•"/>
            </a:pPr>
            <a:r>
              <a:rPr lang="en-US" sz="3958">
                <a:solidFill>
                  <a:schemeClr val="dk1"/>
                </a:solidFill>
                <a:latin typeface="Times New Roman"/>
                <a:ea typeface="Times New Roman"/>
                <a:cs typeface="Times New Roman"/>
                <a:sym typeface="Times New Roman"/>
              </a:rPr>
              <a:t>The bank want to know the clients who have high probability to default.</a:t>
            </a:r>
            <a:endParaRPr/>
          </a:p>
          <a:p>
            <a:pPr marL="12700" marR="240029" lvl="0" indent="-234576" algn="l" rtl="0">
              <a:lnSpc>
                <a:spcPct val="100000"/>
              </a:lnSpc>
              <a:spcBef>
                <a:spcPts val="2755"/>
              </a:spcBef>
              <a:spcAft>
                <a:spcPts val="0"/>
              </a:spcAft>
              <a:buClr>
                <a:schemeClr val="dk1"/>
              </a:buClr>
              <a:buSzPts val="3694"/>
              <a:buFont typeface="Arial"/>
              <a:buChar char="•"/>
            </a:pPr>
            <a:r>
              <a:rPr lang="en-US" sz="3958">
                <a:solidFill>
                  <a:schemeClr val="dk1"/>
                </a:solidFill>
                <a:latin typeface="Times New Roman"/>
                <a:ea typeface="Times New Roman"/>
                <a:cs typeface="Times New Roman"/>
                <a:sym typeface="Times New Roman"/>
              </a:rPr>
              <a:t>What type of information I would need about the client to know the risk?</a:t>
            </a:r>
            <a:endParaRPr/>
          </a:p>
          <a:p>
            <a:pPr marL="20942" marR="0" lvl="0" indent="0" algn="l" rtl="0">
              <a:spcBef>
                <a:spcPts val="165"/>
              </a:spcBef>
              <a:spcAft>
                <a:spcPts val="0"/>
              </a:spcAft>
              <a:buNone/>
            </a:pPr>
            <a:endParaRPr sz="3958">
              <a:solidFill>
                <a:schemeClr val="dk1"/>
              </a:solidFill>
              <a:latin typeface="Times New Roman"/>
              <a:ea typeface="Times New Roman"/>
              <a:cs typeface="Times New Roman"/>
              <a:sym typeface="Times New Roman"/>
            </a:endParaRPr>
          </a:p>
        </p:txBody>
      </p:sp>
      <p:pic>
        <p:nvPicPr>
          <p:cNvPr id="101" name="Google Shape;101;p7"/>
          <p:cNvPicPr preferRelativeResize="0"/>
          <p:nvPr/>
        </p:nvPicPr>
        <p:blipFill rotWithShape="1">
          <a:blip r:embed="rId4">
            <a:alphaModFix/>
          </a:blip>
          <a:srcRect/>
          <a:stretch/>
        </p:blipFill>
        <p:spPr>
          <a:xfrm>
            <a:off x="406400" y="3583209"/>
            <a:ext cx="5064760" cy="632145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817</Words>
  <Application>Microsoft Macintosh PowerPoint</Application>
  <PresentationFormat>Custom</PresentationFormat>
  <Paragraphs>119</Paragraphs>
  <Slides>20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Times New Roman</vt:lpstr>
      <vt:lpstr>Calibri</vt:lpstr>
      <vt:lpstr>Verdana</vt:lpstr>
      <vt:lpstr>Tahoma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Nitin Goyal</dc:creator>
  <cp:lastModifiedBy>Aniket Chhabra</cp:lastModifiedBy>
  <cp:revision>1</cp:revision>
  <dcterms:created xsi:type="dcterms:W3CDTF">2022-04-05T00:05:14Z</dcterms:created>
  <dcterms:modified xsi:type="dcterms:W3CDTF">2023-10-29T12:35:44Z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2022-01-20T00:00:00Z</vt:filetime>
  </property>
  <property fmtid="{D5CDD505-2E9C-101B-9397-08002B2CF9AE}" pid="3" name="Creator">
    <vt:lpwstr>Microsoft® PowerPoint® 2019</vt:lpwstr>
  </property>
  <property fmtid="{D5CDD505-2E9C-101B-9397-08002B2CF9AE}" pid="4" name="LastSaved">
    <vt:filetime>2022-04-05T00:00:00Z</vt:filetime>
  </property>
</Properties>
</file>